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3968" r:id="rId2"/>
    <p:sldMasterId id="2147484267" r:id="rId3"/>
    <p:sldMasterId id="2147484556" r:id="rId4"/>
    <p:sldMasterId id="2147484574" r:id="rId5"/>
    <p:sldMasterId id="2147484916" r:id="rId6"/>
    <p:sldMasterId id="2147484928" r:id="rId7"/>
    <p:sldMasterId id="2147486156" r:id="rId8"/>
    <p:sldMasterId id="2147486162" r:id="rId9"/>
    <p:sldMasterId id="2147487059" r:id="rId10"/>
    <p:sldMasterId id="2147487075" r:id="rId11"/>
    <p:sldMasterId id="2147487087" r:id="rId12"/>
  </p:sldMasterIdLst>
  <p:notesMasterIdLst>
    <p:notesMasterId r:id="rId152"/>
  </p:notesMasterIdLst>
  <p:sldIdLst>
    <p:sldId id="278" r:id="rId13"/>
    <p:sldId id="258" r:id="rId14"/>
    <p:sldId id="677" r:id="rId15"/>
    <p:sldId id="678" r:id="rId16"/>
    <p:sldId id="679" r:id="rId17"/>
    <p:sldId id="680" r:id="rId18"/>
    <p:sldId id="681" r:id="rId19"/>
    <p:sldId id="682" r:id="rId20"/>
    <p:sldId id="303" r:id="rId21"/>
    <p:sldId id="304" r:id="rId22"/>
    <p:sldId id="683" r:id="rId23"/>
    <p:sldId id="296" r:id="rId24"/>
    <p:sldId id="267" r:id="rId25"/>
    <p:sldId id="257" r:id="rId26"/>
    <p:sldId id="684" r:id="rId27"/>
    <p:sldId id="685" r:id="rId28"/>
    <p:sldId id="295" r:id="rId29"/>
    <p:sldId id="686" r:id="rId30"/>
    <p:sldId id="687" r:id="rId31"/>
    <p:sldId id="688" r:id="rId32"/>
    <p:sldId id="689" r:id="rId33"/>
    <p:sldId id="690" r:id="rId34"/>
    <p:sldId id="308" r:id="rId35"/>
    <p:sldId id="309" r:id="rId36"/>
    <p:sldId id="310" r:id="rId37"/>
    <p:sldId id="311" r:id="rId38"/>
    <p:sldId id="312" r:id="rId39"/>
    <p:sldId id="691" r:id="rId40"/>
    <p:sldId id="692" r:id="rId41"/>
    <p:sldId id="693" r:id="rId42"/>
    <p:sldId id="694" r:id="rId43"/>
    <p:sldId id="695" r:id="rId44"/>
    <p:sldId id="696" r:id="rId45"/>
    <p:sldId id="697" r:id="rId46"/>
    <p:sldId id="698" r:id="rId47"/>
    <p:sldId id="699" r:id="rId48"/>
    <p:sldId id="700" r:id="rId49"/>
    <p:sldId id="701" r:id="rId50"/>
    <p:sldId id="702" r:id="rId51"/>
    <p:sldId id="703" r:id="rId52"/>
    <p:sldId id="704" r:id="rId53"/>
    <p:sldId id="705" r:id="rId54"/>
    <p:sldId id="706" r:id="rId55"/>
    <p:sldId id="707" r:id="rId56"/>
    <p:sldId id="708" r:id="rId57"/>
    <p:sldId id="709" r:id="rId58"/>
    <p:sldId id="710" r:id="rId59"/>
    <p:sldId id="711" r:id="rId60"/>
    <p:sldId id="712" r:id="rId61"/>
    <p:sldId id="713" r:id="rId62"/>
    <p:sldId id="714" r:id="rId63"/>
    <p:sldId id="715" r:id="rId64"/>
    <p:sldId id="717" r:id="rId65"/>
    <p:sldId id="718" r:id="rId66"/>
    <p:sldId id="719" r:id="rId67"/>
    <p:sldId id="723" r:id="rId68"/>
    <p:sldId id="336" r:id="rId69"/>
    <p:sldId id="337" r:id="rId70"/>
    <p:sldId id="338" r:id="rId71"/>
    <p:sldId id="350" r:id="rId72"/>
    <p:sldId id="371" r:id="rId73"/>
    <p:sldId id="293" r:id="rId74"/>
    <p:sldId id="353" r:id="rId75"/>
    <p:sldId id="675" r:id="rId76"/>
    <p:sldId id="356" r:id="rId77"/>
    <p:sldId id="355" r:id="rId78"/>
    <p:sldId id="358" r:id="rId79"/>
    <p:sldId id="361" r:id="rId80"/>
    <p:sldId id="366" r:id="rId81"/>
    <p:sldId id="364" r:id="rId82"/>
    <p:sldId id="676" r:id="rId83"/>
    <p:sldId id="263" r:id="rId84"/>
    <p:sldId id="264" r:id="rId85"/>
    <p:sldId id="265" r:id="rId86"/>
    <p:sldId id="268" r:id="rId87"/>
    <p:sldId id="269" r:id="rId88"/>
    <p:sldId id="270" r:id="rId89"/>
    <p:sldId id="650" r:id="rId90"/>
    <p:sldId id="261" r:id="rId91"/>
    <p:sldId id="299" r:id="rId92"/>
    <p:sldId id="305" r:id="rId93"/>
    <p:sldId id="444" r:id="rId94"/>
    <p:sldId id="453" r:id="rId95"/>
    <p:sldId id="451" r:id="rId96"/>
    <p:sldId id="452" r:id="rId97"/>
    <p:sldId id="449" r:id="rId98"/>
    <p:sldId id="455" r:id="rId99"/>
    <p:sldId id="456" r:id="rId100"/>
    <p:sldId id="457" r:id="rId101"/>
    <p:sldId id="580" r:id="rId102"/>
    <p:sldId id="581" r:id="rId103"/>
    <p:sldId id="582" r:id="rId104"/>
    <p:sldId id="583" r:id="rId105"/>
    <p:sldId id="584" r:id="rId106"/>
    <p:sldId id="585" r:id="rId107"/>
    <p:sldId id="576" r:id="rId108"/>
    <p:sldId id="579" r:id="rId109"/>
    <p:sldId id="638" r:id="rId110"/>
    <p:sldId id="651" r:id="rId111"/>
    <p:sldId id="652" r:id="rId112"/>
    <p:sldId id="653" r:id="rId113"/>
    <p:sldId id="654" r:id="rId114"/>
    <p:sldId id="655" r:id="rId115"/>
    <p:sldId id="656" r:id="rId116"/>
    <p:sldId id="657" r:id="rId117"/>
    <p:sldId id="658" r:id="rId118"/>
    <p:sldId id="659" r:id="rId119"/>
    <p:sldId id="660" r:id="rId120"/>
    <p:sldId id="661" r:id="rId121"/>
    <p:sldId id="662" r:id="rId122"/>
    <p:sldId id="663" r:id="rId123"/>
    <p:sldId id="664" r:id="rId124"/>
    <p:sldId id="665" r:id="rId125"/>
    <p:sldId id="666" r:id="rId126"/>
    <p:sldId id="540" r:id="rId127"/>
    <p:sldId id="547" r:id="rId128"/>
    <p:sldId id="546" r:id="rId129"/>
    <p:sldId id="586" r:id="rId130"/>
    <p:sldId id="587" r:id="rId131"/>
    <p:sldId id="588" r:id="rId132"/>
    <p:sldId id="589" r:id="rId133"/>
    <p:sldId id="590" r:id="rId134"/>
    <p:sldId id="641" r:id="rId135"/>
    <p:sldId id="642" r:id="rId136"/>
    <p:sldId id="594" r:id="rId137"/>
    <p:sldId id="617" r:id="rId138"/>
    <p:sldId id="624" r:id="rId139"/>
    <p:sldId id="625" r:id="rId140"/>
    <p:sldId id="626" r:id="rId141"/>
    <p:sldId id="627" r:id="rId142"/>
    <p:sldId id="628" r:id="rId143"/>
    <p:sldId id="629" r:id="rId144"/>
    <p:sldId id="630" r:id="rId145"/>
    <p:sldId id="643" r:id="rId146"/>
    <p:sldId id="647" r:id="rId147"/>
    <p:sldId id="648" r:id="rId148"/>
    <p:sldId id="644" r:id="rId149"/>
    <p:sldId id="645" r:id="rId150"/>
    <p:sldId id="646" r:id="rId151"/>
  </p:sldIdLst>
  <p:sldSz cx="12192000" cy="6858000"/>
  <p:notesSz cx="6858000" cy="9144000"/>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1pPr>
    <a:lvl2pPr marL="4572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2pPr>
    <a:lvl3pPr marL="9144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3pPr>
    <a:lvl4pPr marL="13716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4pPr>
    <a:lvl5pPr marL="18288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2" autoAdjust="0"/>
    <p:restoredTop sz="85695" autoAdjust="0"/>
  </p:normalViewPr>
  <p:slideViewPr>
    <p:cSldViewPr>
      <p:cViewPr varScale="1">
        <p:scale>
          <a:sx n="57" d="100"/>
          <a:sy n="57" d="100"/>
        </p:scale>
        <p:origin x="956" y="40"/>
      </p:cViewPr>
      <p:guideLst>
        <p:guide orient="horz" pos="2160"/>
        <p:guide pos="3840"/>
      </p:guideLst>
    </p:cSldViewPr>
  </p:slideViewPr>
  <p:outlineViewPr>
    <p:cViewPr varScale="1">
      <p:scale>
        <a:sx n="170" d="200"/>
        <a:sy n="170" d="200"/>
      </p:scale>
      <p:origin x="0" y="0"/>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5.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slide" Target="slides/slide13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51" Type="http://schemas.openxmlformats.org/officeDocument/2006/relationships/slide" Target="slides/slide139.xml"/><Relationship Id="rId156" Type="http://schemas.openxmlformats.org/officeDocument/2006/relationships/tableStyles" Target="tableStyles.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notesMaster" Target="notesMasters/notesMaster1.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presProps" Target="presProps.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viewProps" Target="viewProps.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s>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24535F-092B-4289-8293-D46B81DE0511}" type="doc">
      <dgm:prSet loTypeId="urn:microsoft.com/office/officeart/2008/layout/LinedList" loCatId="Inbox" qsTypeId="urn:microsoft.com/office/officeart/2005/8/quickstyle/simple1" qsCatId="simple" csTypeId="urn:microsoft.com/office/officeart/2005/8/colors/ColorSchemeForSuggestions" csCatId="other" phldr="1"/>
      <dgm:spPr/>
      <dgm:t>
        <a:bodyPr/>
        <a:lstStyle/>
        <a:p>
          <a:endParaRPr lang="en-US"/>
        </a:p>
      </dgm:t>
    </dgm:pt>
    <dgm:pt modelId="{75029FA7-7A1B-4A11-88EC-2AB1AADF383C}">
      <dgm:prSet/>
      <dgm:spPr/>
      <dgm:t>
        <a:bodyPr/>
        <a:lstStyle/>
        <a:p>
          <a:r>
            <a:rPr lang="en-US" dirty="0"/>
            <a:t>A 75 year old woman with a medical history of hypertension, dyslipidemia, DM, CKD presents to ED for new onset dizziness, shortness of breath and palpitations that began 3 hours ago while patient was gardening in her lawn. She appears confused, she deny any chest pain, no actual loss of consciousness.</a:t>
          </a:r>
        </a:p>
      </dgm:t>
    </dgm:pt>
    <dgm:pt modelId="{034E5317-A36C-40AA-9270-A0039F694815}" type="parTrans" cxnId="{329DC9A0-89D4-4CDE-94EC-7E37307D660B}">
      <dgm:prSet/>
      <dgm:spPr/>
      <dgm:t>
        <a:bodyPr/>
        <a:lstStyle/>
        <a:p>
          <a:endParaRPr lang="en-US"/>
        </a:p>
      </dgm:t>
    </dgm:pt>
    <dgm:pt modelId="{9BAC9ADE-6A1F-40B2-8C39-35870056D5D7}" type="sibTrans" cxnId="{329DC9A0-89D4-4CDE-94EC-7E37307D660B}">
      <dgm:prSet/>
      <dgm:spPr/>
      <dgm:t>
        <a:bodyPr/>
        <a:lstStyle/>
        <a:p>
          <a:endParaRPr lang="en-US"/>
        </a:p>
      </dgm:t>
    </dgm:pt>
    <dgm:pt modelId="{4F59D2FF-5A12-46CA-92E6-2B17075F6746}">
      <dgm:prSet/>
      <dgm:spPr/>
      <dgm:t>
        <a:bodyPr/>
        <a:lstStyle/>
        <a:p>
          <a:r>
            <a:rPr lang="en-US" dirty="0"/>
            <a:t>Vital Signs: T: 37.5 C, BP 80/50 mmHg, HR 160s bpm and respiratory rate: 24. </a:t>
          </a:r>
        </a:p>
        <a:p>
          <a:r>
            <a:rPr lang="en-US" dirty="0"/>
            <a:t>Cardiac exam is irregularly irregular without murmurs. Lungs: </a:t>
          </a:r>
          <a:r>
            <a:rPr lang="en-US" b="0" dirty="0"/>
            <a:t>bibasilar crackles</a:t>
          </a:r>
          <a:r>
            <a:rPr lang="en-US" dirty="0"/>
            <a:t>.</a:t>
          </a:r>
        </a:p>
      </dgm:t>
    </dgm:pt>
    <dgm:pt modelId="{AE06C896-BE60-41BB-AF72-3DEA6F3B9CC6}" type="parTrans" cxnId="{D8574ED1-08E7-4F5B-8F3A-A16FC6705540}">
      <dgm:prSet/>
      <dgm:spPr/>
      <dgm:t>
        <a:bodyPr/>
        <a:lstStyle/>
        <a:p>
          <a:endParaRPr lang="en-US"/>
        </a:p>
      </dgm:t>
    </dgm:pt>
    <dgm:pt modelId="{9AA3ED05-B81F-4197-869F-8AE096EA1288}" type="sibTrans" cxnId="{D8574ED1-08E7-4F5B-8F3A-A16FC6705540}">
      <dgm:prSet/>
      <dgm:spPr/>
      <dgm:t>
        <a:bodyPr/>
        <a:lstStyle/>
        <a:p>
          <a:endParaRPr lang="en-US"/>
        </a:p>
      </dgm:t>
    </dgm:pt>
    <dgm:pt modelId="{C69E0939-EB0B-4C30-AA77-9E8E3AD47970}">
      <dgm:prSet/>
      <dgm:spPr/>
      <dgm:t>
        <a:bodyPr/>
        <a:lstStyle/>
        <a:p>
          <a:endParaRPr lang="en-US" dirty="0"/>
        </a:p>
      </dgm:t>
    </dgm:pt>
    <dgm:pt modelId="{2F75AF08-B991-4D8C-A884-FF6A2227AC7E}" type="parTrans" cxnId="{BD1693D1-F99F-410C-B3E9-3C4D3026512D}">
      <dgm:prSet/>
      <dgm:spPr/>
      <dgm:t>
        <a:bodyPr/>
        <a:lstStyle/>
        <a:p>
          <a:endParaRPr lang="en-US"/>
        </a:p>
      </dgm:t>
    </dgm:pt>
    <dgm:pt modelId="{B1200E72-84BC-4BD6-B222-3CF9B45AD28F}" type="sibTrans" cxnId="{BD1693D1-F99F-410C-B3E9-3C4D3026512D}">
      <dgm:prSet/>
      <dgm:spPr/>
      <dgm:t>
        <a:bodyPr/>
        <a:lstStyle/>
        <a:p>
          <a:endParaRPr lang="en-US"/>
        </a:p>
      </dgm:t>
    </dgm:pt>
    <dgm:pt modelId="{81E514C1-A465-4113-8017-3010D5E8A1EF}" type="pres">
      <dgm:prSet presAssocID="{6824535F-092B-4289-8293-D46B81DE0511}" presName="vert0" presStyleCnt="0">
        <dgm:presLayoutVars>
          <dgm:dir/>
          <dgm:animOne val="branch"/>
          <dgm:animLvl val="lvl"/>
        </dgm:presLayoutVars>
      </dgm:prSet>
      <dgm:spPr/>
    </dgm:pt>
    <dgm:pt modelId="{224AEAD8-7C6B-4150-B586-07481B7A666C}" type="pres">
      <dgm:prSet presAssocID="{75029FA7-7A1B-4A11-88EC-2AB1AADF383C}" presName="thickLine" presStyleLbl="alignNode1" presStyleIdx="0" presStyleCnt="3"/>
      <dgm:spPr/>
    </dgm:pt>
    <dgm:pt modelId="{8E72EC5F-4B9B-4830-8C0E-E4A8F6E65D54}" type="pres">
      <dgm:prSet presAssocID="{75029FA7-7A1B-4A11-88EC-2AB1AADF383C}" presName="horz1" presStyleCnt="0"/>
      <dgm:spPr/>
    </dgm:pt>
    <dgm:pt modelId="{3B2DB12A-3A8D-4B91-A3F2-04AF7999BFFB}" type="pres">
      <dgm:prSet presAssocID="{75029FA7-7A1B-4A11-88EC-2AB1AADF383C}" presName="tx1" presStyleLbl="revTx" presStyleIdx="0" presStyleCnt="3"/>
      <dgm:spPr/>
    </dgm:pt>
    <dgm:pt modelId="{D68A6388-0B25-4DD6-8953-3CDCA7AF6E35}" type="pres">
      <dgm:prSet presAssocID="{75029FA7-7A1B-4A11-88EC-2AB1AADF383C}" presName="vert1" presStyleCnt="0"/>
      <dgm:spPr/>
    </dgm:pt>
    <dgm:pt modelId="{BDBB2166-9FAD-4825-BFBD-2E06547F8A98}" type="pres">
      <dgm:prSet presAssocID="{4F59D2FF-5A12-46CA-92E6-2B17075F6746}" presName="thickLine" presStyleLbl="alignNode1" presStyleIdx="1" presStyleCnt="3"/>
      <dgm:spPr/>
    </dgm:pt>
    <dgm:pt modelId="{D5BFA3D2-59D8-4C40-BE8F-C424AA94B7F1}" type="pres">
      <dgm:prSet presAssocID="{4F59D2FF-5A12-46CA-92E6-2B17075F6746}" presName="horz1" presStyleCnt="0"/>
      <dgm:spPr/>
    </dgm:pt>
    <dgm:pt modelId="{7EE9B227-42AB-4F0F-A3C0-D44D222643AF}" type="pres">
      <dgm:prSet presAssocID="{4F59D2FF-5A12-46CA-92E6-2B17075F6746}" presName="tx1" presStyleLbl="revTx" presStyleIdx="1" presStyleCnt="3"/>
      <dgm:spPr/>
    </dgm:pt>
    <dgm:pt modelId="{9788EC41-B682-43BD-9253-753B6843427D}" type="pres">
      <dgm:prSet presAssocID="{4F59D2FF-5A12-46CA-92E6-2B17075F6746}" presName="vert1" presStyleCnt="0"/>
      <dgm:spPr/>
    </dgm:pt>
    <dgm:pt modelId="{994FF6AC-C6FF-4BDF-BBBA-FA97390E7CF9}" type="pres">
      <dgm:prSet presAssocID="{C69E0939-EB0B-4C30-AA77-9E8E3AD47970}" presName="thickLine" presStyleLbl="alignNode1" presStyleIdx="2" presStyleCnt="3"/>
      <dgm:spPr/>
    </dgm:pt>
    <dgm:pt modelId="{589A5F33-A4C0-4DBA-BDDA-3DFC9ABA20F4}" type="pres">
      <dgm:prSet presAssocID="{C69E0939-EB0B-4C30-AA77-9E8E3AD47970}" presName="horz1" presStyleCnt="0"/>
      <dgm:spPr/>
    </dgm:pt>
    <dgm:pt modelId="{270BFC8C-7E4F-459A-AC18-24085A3B0906}" type="pres">
      <dgm:prSet presAssocID="{C69E0939-EB0B-4C30-AA77-9E8E3AD47970}" presName="tx1" presStyleLbl="revTx" presStyleIdx="2" presStyleCnt="3"/>
      <dgm:spPr/>
    </dgm:pt>
    <dgm:pt modelId="{A79A2526-7F79-4474-91B3-0761BD65FFF9}" type="pres">
      <dgm:prSet presAssocID="{C69E0939-EB0B-4C30-AA77-9E8E3AD47970}" presName="vert1" presStyleCnt="0"/>
      <dgm:spPr/>
    </dgm:pt>
  </dgm:ptLst>
  <dgm:cxnLst>
    <dgm:cxn modelId="{79DAEF28-B973-4046-9317-15F697A2FCBF}" type="presOf" srcId="{6824535F-092B-4289-8293-D46B81DE0511}" destId="{81E514C1-A465-4113-8017-3010D5E8A1EF}" srcOrd="0" destOrd="0" presId="urn:microsoft.com/office/officeart/2008/layout/LinedList"/>
    <dgm:cxn modelId="{678AF98E-C014-430F-A9FD-D3DEE9524DEA}" type="presOf" srcId="{4F59D2FF-5A12-46CA-92E6-2B17075F6746}" destId="{7EE9B227-42AB-4F0F-A3C0-D44D222643AF}" srcOrd="0" destOrd="0" presId="urn:microsoft.com/office/officeart/2008/layout/LinedList"/>
    <dgm:cxn modelId="{C7FD2EA0-9313-4CA9-9777-01782495821C}" type="presOf" srcId="{C69E0939-EB0B-4C30-AA77-9E8E3AD47970}" destId="{270BFC8C-7E4F-459A-AC18-24085A3B0906}" srcOrd="0" destOrd="0" presId="urn:microsoft.com/office/officeart/2008/layout/LinedList"/>
    <dgm:cxn modelId="{329DC9A0-89D4-4CDE-94EC-7E37307D660B}" srcId="{6824535F-092B-4289-8293-D46B81DE0511}" destId="{75029FA7-7A1B-4A11-88EC-2AB1AADF383C}" srcOrd="0" destOrd="0" parTransId="{034E5317-A36C-40AA-9270-A0039F694815}" sibTransId="{9BAC9ADE-6A1F-40B2-8C39-35870056D5D7}"/>
    <dgm:cxn modelId="{D8574ED1-08E7-4F5B-8F3A-A16FC6705540}" srcId="{6824535F-092B-4289-8293-D46B81DE0511}" destId="{4F59D2FF-5A12-46CA-92E6-2B17075F6746}" srcOrd="1" destOrd="0" parTransId="{AE06C896-BE60-41BB-AF72-3DEA6F3B9CC6}" sibTransId="{9AA3ED05-B81F-4197-869F-8AE096EA1288}"/>
    <dgm:cxn modelId="{BD1693D1-F99F-410C-B3E9-3C4D3026512D}" srcId="{6824535F-092B-4289-8293-D46B81DE0511}" destId="{C69E0939-EB0B-4C30-AA77-9E8E3AD47970}" srcOrd="2" destOrd="0" parTransId="{2F75AF08-B991-4D8C-A884-FF6A2227AC7E}" sibTransId="{B1200E72-84BC-4BD6-B222-3CF9B45AD28F}"/>
    <dgm:cxn modelId="{CFEAD8DF-1A43-46A8-9470-D40B3254124A}" type="presOf" srcId="{75029FA7-7A1B-4A11-88EC-2AB1AADF383C}" destId="{3B2DB12A-3A8D-4B91-A3F2-04AF7999BFFB}" srcOrd="0" destOrd="0" presId="urn:microsoft.com/office/officeart/2008/layout/LinedList"/>
    <dgm:cxn modelId="{5CD5F1D0-E390-4D71-87EF-0E304A91B1ED}" type="presParOf" srcId="{81E514C1-A465-4113-8017-3010D5E8A1EF}" destId="{224AEAD8-7C6B-4150-B586-07481B7A666C}" srcOrd="0" destOrd="0" presId="urn:microsoft.com/office/officeart/2008/layout/LinedList"/>
    <dgm:cxn modelId="{F99EDE24-AB70-41CA-8C89-20834F36D9E0}" type="presParOf" srcId="{81E514C1-A465-4113-8017-3010D5E8A1EF}" destId="{8E72EC5F-4B9B-4830-8C0E-E4A8F6E65D54}" srcOrd="1" destOrd="0" presId="urn:microsoft.com/office/officeart/2008/layout/LinedList"/>
    <dgm:cxn modelId="{71522F30-F05C-4CA1-874E-B48AB5F98EE1}" type="presParOf" srcId="{8E72EC5F-4B9B-4830-8C0E-E4A8F6E65D54}" destId="{3B2DB12A-3A8D-4B91-A3F2-04AF7999BFFB}" srcOrd="0" destOrd="0" presId="urn:microsoft.com/office/officeart/2008/layout/LinedList"/>
    <dgm:cxn modelId="{D3DB0E15-5A42-4F64-BC0D-CCB610FCF3AB}" type="presParOf" srcId="{8E72EC5F-4B9B-4830-8C0E-E4A8F6E65D54}" destId="{D68A6388-0B25-4DD6-8953-3CDCA7AF6E35}" srcOrd="1" destOrd="0" presId="urn:microsoft.com/office/officeart/2008/layout/LinedList"/>
    <dgm:cxn modelId="{326E86C4-CEA2-440B-9808-1675347B3AC8}" type="presParOf" srcId="{81E514C1-A465-4113-8017-3010D5E8A1EF}" destId="{BDBB2166-9FAD-4825-BFBD-2E06547F8A98}" srcOrd="2" destOrd="0" presId="urn:microsoft.com/office/officeart/2008/layout/LinedList"/>
    <dgm:cxn modelId="{429E11C3-84F1-4583-B1AF-C9696F146C2F}" type="presParOf" srcId="{81E514C1-A465-4113-8017-3010D5E8A1EF}" destId="{D5BFA3D2-59D8-4C40-BE8F-C424AA94B7F1}" srcOrd="3" destOrd="0" presId="urn:microsoft.com/office/officeart/2008/layout/LinedList"/>
    <dgm:cxn modelId="{FD140315-F90C-4E3B-A0B2-3F6C840EDD0E}" type="presParOf" srcId="{D5BFA3D2-59D8-4C40-BE8F-C424AA94B7F1}" destId="{7EE9B227-42AB-4F0F-A3C0-D44D222643AF}" srcOrd="0" destOrd="0" presId="urn:microsoft.com/office/officeart/2008/layout/LinedList"/>
    <dgm:cxn modelId="{FA5D3C91-42DC-4834-B446-76BCB0DDE1AE}" type="presParOf" srcId="{D5BFA3D2-59D8-4C40-BE8F-C424AA94B7F1}" destId="{9788EC41-B682-43BD-9253-753B6843427D}" srcOrd="1" destOrd="0" presId="urn:microsoft.com/office/officeart/2008/layout/LinedList"/>
    <dgm:cxn modelId="{FCE95220-75DF-461D-8358-FA88872A5700}" type="presParOf" srcId="{81E514C1-A465-4113-8017-3010D5E8A1EF}" destId="{994FF6AC-C6FF-4BDF-BBBA-FA97390E7CF9}" srcOrd="4" destOrd="0" presId="urn:microsoft.com/office/officeart/2008/layout/LinedList"/>
    <dgm:cxn modelId="{86A32C09-EDD0-47D7-981B-116062D7BB9B}" type="presParOf" srcId="{81E514C1-A465-4113-8017-3010D5E8A1EF}" destId="{589A5F33-A4C0-4DBA-BDDA-3DFC9ABA20F4}" srcOrd="5" destOrd="0" presId="urn:microsoft.com/office/officeart/2008/layout/LinedList"/>
    <dgm:cxn modelId="{34FFE553-BAAE-4D65-A3C6-FF72E7DF436E}" type="presParOf" srcId="{589A5F33-A4C0-4DBA-BDDA-3DFC9ABA20F4}" destId="{270BFC8C-7E4F-459A-AC18-24085A3B0906}" srcOrd="0" destOrd="0" presId="urn:microsoft.com/office/officeart/2008/layout/LinedList"/>
    <dgm:cxn modelId="{0053774E-B1CA-411E-B6AA-35C900D26170}" type="presParOf" srcId="{589A5F33-A4C0-4DBA-BDDA-3DFC9ABA20F4}" destId="{A79A2526-7F79-4474-91B3-0761BD65FFF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5D43B4-CB9C-4F16-BF6E-3BB9ED3FA016}" type="doc">
      <dgm:prSet loTypeId="urn:microsoft.com/office/officeart/2005/8/layout/vList2" loCatId="Inbox" qsTypeId="urn:microsoft.com/office/officeart/2005/8/quickstyle/simple1" qsCatId="simple" csTypeId="urn:microsoft.com/office/officeart/2005/8/colors/colorful2" csCatId="colorful"/>
      <dgm:spPr/>
      <dgm:t>
        <a:bodyPr/>
        <a:lstStyle/>
        <a:p>
          <a:endParaRPr lang="en-US"/>
        </a:p>
      </dgm:t>
    </dgm:pt>
    <dgm:pt modelId="{0361873A-771C-4AC2-B574-57A2A95C6679}">
      <dgm:prSet/>
      <dgm:spPr/>
      <dgm:t>
        <a:bodyPr/>
        <a:lstStyle/>
        <a:p>
          <a:r>
            <a:rPr lang="en-US"/>
            <a:t>A) IV diltiazem</a:t>
          </a:r>
        </a:p>
      </dgm:t>
    </dgm:pt>
    <dgm:pt modelId="{4294F144-F01A-4471-9F53-709E38A82B25}" type="parTrans" cxnId="{C4647F63-E8D0-4365-B4AB-46543F165558}">
      <dgm:prSet/>
      <dgm:spPr/>
      <dgm:t>
        <a:bodyPr/>
        <a:lstStyle/>
        <a:p>
          <a:endParaRPr lang="en-US"/>
        </a:p>
      </dgm:t>
    </dgm:pt>
    <dgm:pt modelId="{DDADA08A-8AF6-4766-9E76-D87411E85C8A}" type="sibTrans" cxnId="{C4647F63-E8D0-4365-B4AB-46543F165558}">
      <dgm:prSet/>
      <dgm:spPr/>
      <dgm:t>
        <a:bodyPr/>
        <a:lstStyle/>
        <a:p>
          <a:endParaRPr lang="en-US"/>
        </a:p>
      </dgm:t>
    </dgm:pt>
    <dgm:pt modelId="{56CC009C-6190-4EF5-84FD-E52A601B6AA6}">
      <dgm:prSet/>
      <dgm:spPr/>
      <dgm:t>
        <a:bodyPr/>
        <a:lstStyle/>
        <a:p>
          <a:r>
            <a:rPr lang="en-US"/>
            <a:t>B) Intubation </a:t>
          </a:r>
        </a:p>
      </dgm:t>
    </dgm:pt>
    <dgm:pt modelId="{CCFF31FD-D20D-4308-8DA1-2E8913A08B77}" type="parTrans" cxnId="{CB988E8E-8874-4CF9-8849-3C9B72446C06}">
      <dgm:prSet/>
      <dgm:spPr/>
      <dgm:t>
        <a:bodyPr/>
        <a:lstStyle/>
        <a:p>
          <a:endParaRPr lang="en-US"/>
        </a:p>
      </dgm:t>
    </dgm:pt>
    <dgm:pt modelId="{BA374AA4-2AAE-4364-A79E-90357A76BB77}" type="sibTrans" cxnId="{CB988E8E-8874-4CF9-8849-3C9B72446C06}">
      <dgm:prSet/>
      <dgm:spPr/>
      <dgm:t>
        <a:bodyPr/>
        <a:lstStyle/>
        <a:p>
          <a:endParaRPr lang="en-US"/>
        </a:p>
      </dgm:t>
    </dgm:pt>
    <dgm:pt modelId="{216A4F23-3CA2-4895-A70B-FBAFBE4A9383}">
      <dgm:prSet/>
      <dgm:spPr/>
      <dgm:t>
        <a:bodyPr/>
        <a:lstStyle/>
        <a:p>
          <a:r>
            <a:rPr lang="en-US"/>
            <a:t>C) Urgent Cardioversion</a:t>
          </a:r>
        </a:p>
      </dgm:t>
    </dgm:pt>
    <dgm:pt modelId="{74CE2CE8-9BDA-4F5D-BE50-271EF9136D63}" type="parTrans" cxnId="{23A8F767-48F3-4642-A98F-D59CB036DF57}">
      <dgm:prSet/>
      <dgm:spPr/>
      <dgm:t>
        <a:bodyPr/>
        <a:lstStyle/>
        <a:p>
          <a:endParaRPr lang="en-US"/>
        </a:p>
      </dgm:t>
    </dgm:pt>
    <dgm:pt modelId="{F15B8202-B16C-4AA6-8AE9-7512BEECF15E}" type="sibTrans" cxnId="{23A8F767-48F3-4642-A98F-D59CB036DF57}">
      <dgm:prSet/>
      <dgm:spPr/>
      <dgm:t>
        <a:bodyPr/>
        <a:lstStyle/>
        <a:p>
          <a:endParaRPr lang="en-US"/>
        </a:p>
      </dgm:t>
    </dgm:pt>
    <dgm:pt modelId="{CD695659-6D15-46A2-B87D-CA30E01BC03F}">
      <dgm:prSet/>
      <dgm:spPr/>
      <dgm:t>
        <a:bodyPr/>
        <a:lstStyle/>
        <a:p>
          <a:r>
            <a:rPr lang="en-US"/>
            <a:t>D) IV pain control</a:t>
          </a:r>
        </a:p>
      </dgm:t>
    </dgm:pt>
    <dgm:pt modelId="{7E193A2E-D9B9-4345-94CA-19C2A9A6A70D}" type="parTrans" cxnId="{F8E3B8DC-E24A-4DDC-B68C-A94E5F5C7DD6}">
      <dgm:prSet/>
      <dgm:spPr/>
      <dgm:t>
        <a:bodyPr/>
        <a:lstStyle/>
        <a:p>
          <a:endParaRPr lang="en-US"/>
        </a:p>
      </dgm:t>
    </dgm:pt>
    <dgm:pt modelId="{3D0F4A92-07C5-4E3F-BD37-F72C51A7B9F9}" type="sibTrans" cxnId="{F8E3B8DC-E24A-4DDC-B68C-A94E5F5C7DD6}">
      <dgm:prSet/>
      <dgm:spPr/>
      <dgm:t>
        <a:bodyPr/>
        <a:lstStyle/>
        <a:p>
          <a:endParaRPr lang="en-US"/>
        </a:p>
      </dgm:t>
    </dgm:pt>
    <dgm:pt modelId="{2B896D46-5724-43C5-B094-F00771DD5300}">
      <dgm:prSet/>
      <dgm:spPr/>
      <dgm:t>
        <a:bodyPr/>
        <a:lstStyle/>
        <a:p>
          <a:r>
            <a:rPr lang="en-US"/>
            <a:t>E) CT pulmonary angiogram</a:t>
          </a:r>
        </a:p>
      </dgm:t>
    </dgm:pt>
    <dgm:pt modelId="{259A07C7-BBBA-4219-8A80-7D3CC578115A}" type="parTrans" cxnId="{047F728D-1083-4E33-94E9-FD54FD330781}">
      <dgm:prSet/>
      <dgm:spPr/>
      <dgm:t>
        <a:bodyPr/>
        <a:lstStyle/>
        <a:p>
          <a:endParaRPr lang="en-US"/>
        </a:p>
      </dgm:t>
    </dgm:pt>
    <dgm:pt modelId="{33C894DA-2707-4A66-83F8-C6C45681223E}" type="sibTrans" cxnId="{047F728D-1083-4E33-94E9-FD54FD330781}">
      <dgm:prSet/>
      <dgm:spPr/>
      <dgm:t>
        <a:bodyPr/>
        <a:lstStyle/>
        <a:p>
          <a:endParaRPr lang="en-US"/>
        </a:p>
      </dgm:t>
    </dgm:pt>
    <dgm:pt modelId="{8D1F8CFE-8898-4C30-857F-10939C2A768B}" type="pres">
      <dgm:prSet presAssocID="{F85D43B4-CB9C-4F16-BF6E-3BB9ED3FA016}" presName="linear" presStyleCnt="0">
        <dgm:presLayoutVars>
          <dgm:animLvl val="lvl"/>
          <dgm:resizeHandles val="exact"/>
        </dgm:presLayoutVars>
      </dgm:prSet>
      <dgm:spPr/>
    </dgm:pt>
    <dgm:pt modelId="{D640CF43-BFA7-497B-B9E0-EF087B570D44}" type="pres">
      <dgm:prSet presAssocID="{0361873A-771C-4AC2-B574-57A2A95C6679}" presName="parentText" presStyleLbl="node1" presStyleIdx="0" presStyleCnt="5">
        <dgm:presLayoutVars>
          <dgm:chMax val="0"/>
          <dgm:bulletEnabled val="1"/>
        </dgm:presLayoutVars>
      </dgm:prSet>
      <dgm:spPr/>
    </dgm:pt>
    <dgm:pt modelId="{E94B978B-1368-4323-A29F-5D2B1C3C223E}" type="pres">
      <dgm:prSet presAssocID="{DDADA08A-8AF6-4766-9E76-D87411E85C8A}" presName="spacer" presStyleCnt="0"/>
      <dgm:spPr/>
    </dgm:pt>
    <dgm:pt modelId="{EF2C6268-515C-433C-A90A-1E68722B3009}" type="pres">
      <dgm:prSet presAssocID="{56CC009C-6190-4EF5-84FD-E52A601B6AA6}" presName="parentText" presStyleLbl="node1" presStyleIdx="1" presStyleCnt="5">
        <dgm:presLayoutVars>
          <dgm:chMax val="0"/>
          <dgm:bulletEnabled val="1"/>
        </dgm:presLayoutVars>
      </dgm:prSet>
      <dgm:spPr/>
    </dgm:pt>
    <dgm:pt modelId="{7C8FAF5D-BFAE-494A-84AD-963632DD4CD4}" type="pres">
      <dgm:prSet presAssocID="{BA374AA4-2AAE-4364-A79E-90357A76BB77}" presName="spacer" presStyleCnt="0"/>
      <dgm:spPr/>
    </dgm:pt>
    <dgm:pt modelId="{CD355E67-4578-4531-AE7B-7F42213B1BE8}" type="pres">
      <dgm:prSet presAssocID="{216A4F23-3CA2-4895-A70B-FBAFBE4A9383}" presName="parentText" presStyleLbl="node1" presStyleIdx="2" presStyleCnt="5">
        <dgm:presLayoutVars>
          <dgm:chMax val="0"/>
          <dgm:bulletEnabled val="1"/>
        </dgm:presLayoutVars>
      </dgm:prSet>
      <dgm:spPr/>
    </dgm:pt>
    <dgm:pt modelId="{E4FACA30-660F-452D-A188-DC777E5419F7}" type="pres">
      <dgm:prSet presAssocID="{F15B8202-B16C-4AA6-8AE9-7512BEECF15E}" presName="spacer" presStyleCnt="0"/>
      <dgm:spPr/>
    </dgm:pt>
    <dgm:pt modelId="{E8938A81-88E6-4768-8BA0-017AA4C9594D}" type="pres">
      <dgm:prSet presAssocID="{CD695659-6D15-46A2-B87D-CA30E01BC03F}" presName="parentText" presStyleLbl="node1" presStyleIdx="3" presStyleCnt="5">
        <dgm:presLayoutVars>
          <dgm:chMax val="0"/>
          <dgm:bulletEnabled val="1"/>
        </dgm:presLayoutVars>
      </dgm:prSet>
      <dgm:spPr/>
    </dgm:pt>
    <dgm:pt modelId="{7584252B-21F2-4349-AABF-9B6954452220}" type="pres">
      <dgm:prSet presAssocID="{3D0F4A92-07C5-4E3F-BD37-F72C51A7B9F9}" presName="spacer" presStyleCnt="0"/>
      <dgm:spPr/>
    </dgm:pt>
    <dgm:pt modelId="{60A9DADC-02AC-49B2-9C9F-190CAE2BDEBE}" type="pres">
      <dgm:prSet presAssocID="{2B896D46-5724-43C5-B094-F00771DD5300}" presName="parentText" presStyleLbl="node1" presStyleIdx="4" presStyleCnt="5">
        <dgm:presLayoutVars>
          <dgm:chMax val="0"/>
          <dgm:bulletEnabled val="1"/>
        </dgm:presLayoutVars>
      </dgm:prSet>
      <dgm:spPr/>
    </dgm:pt>
  </dgm:ptLst>
  <dgm:cxnLst>
    <dgm:cxn modelId="{7FE9F713-7ECD-4954-A003-C865EF6078D5}" type="presOf" srcId="{F85D43B4-CB9C-4F16-BF6E-3BB9ED3FA016}" destId="{8D1F8CFE-8898-4C30-857F-10939C2A768B}" srcOrd="0" destOrd="0" presId="urn:microsoft.com/office/officeart/2005/8/layout/vList2"/>
    <dgm:cxn modelId="{4BEC1F34-EECB-414F-8174-9207934E2021}" type="presOf" srcId="{0361873A-771C-4AC2-B574-57A2A95C6679}" destId="{D640CF43-BFA7-497B-B9E0-EF087B570D44}" srcOrd="0" destOrd="0" presId="urn:microsoft.com/office/officeart/2005/8/layout/vList2"/>
    <dgm:cxn modelId="{C4647F63-E8D0-4365-B4AB-46543F165558}" srcId="{F85D43B4-CB9C-4F16-BF6E-3BB9ED3FA016}" destId="{0361873A-771C-4AC2-B574-57A2A95C6679}" srcOrd="0" destOrd="0" parTransId="{4294F144-F01A-4471-9F53-709E38A82B25}" sibTransId="{DDADA08A-8AF6-4766-9E76-D87411E85C8A}"/>
    <dgm:cxn modelId="{23A8F767-48F3-4642-A98F-D59CB036DF57}" srcId="{F85D43B4-CB9C-4F16-BF6E-3BB9ED3FA016}" destId="{216A4F23-3CA2-4895-A70B-FBAFBE4A9383}" srcOrd="2" destOrd="0" parTransId="{74CE2CE8-9BDA-4F5D-BE50-271EF9136D63}" sibTransId="{F15B8202-B16C-4AA6-8AE9-7512BEECF15E}"/>
    <dgm:cxn modelId="{047F728D-1083-4E33-94E9-FD54FD330781}" srcId="{F85D43B4-CB9C-4F16-BF6E-3BB9ED3FA016}" destId="{2B896D46-5724-43C5-B094-F00771DD5300}" srcOrd="4" destOrd="0" parTransId="{259A07C7-BBBA-4219-8A80-7D3CC578115A}" sibTransId="{33C894DA-2707-4A66-83F8-C6C45681223E}"/>
    <dgm:cxn modelId="{CB988E8E-8874-4CF9-8849-3C9B72446C06}" srcId="{F85D43B4-CB9C-4F16-BF6E-3BB9ED3FA016}" destId="{56CC009C-6190-4EF5-84FD-E52A601B6AA6}" srcOrd="1" destOrd="0" parTransId="{CCFF31FD-D20D-4308-8DA1-2E8913A08B77}" sibTransId="{BA374AA4-2AAE-4364-A79E-90357A76BB77}"/>
    <dgm:cxn modelId="{572FE6A3-4360-43EF-B101-02FD7DEB7AEF}" type="presOf" srcId="{216A4F23-3CA2-4895-A70B-FBAFBE4A9383}" destId="{CD355E67-4578-4531-AE7B-7F42213B1BE8}" srcOrd="0" destOrd="0" presId="urn:microsoft.com/office/officeart/2005/8/layout/vList2"/>
    <dgm:cxn modelId="{AF82AFA4-51E5-44D6-974F-1A9BBD57DF04}" type="presOf" srcId="{CD695659-6D15-46A2-B87D-CA30E01BC03F}" destId="{E8938A81-88E6-4768-8BA0-017AA4C9594D}" srcOrd="0" destOrd="0" presId="urn:microsoft.com/office/officeart/2005/8/layout/vList2"/>
    <dgm:cxn modelId="{10F0E7AE-FF7B-44DD-AD71-8DAF3B498D4A}" type="presOf" srcId="{56CC009C-6190-4EF5-84FD-E52A601B6AA6}" destId="{EF2C6268-515C-433C-A90A-1E68722B3009}" srcOrd="0" destOrd="0" presId="urn:microsoft.com/office/officeart/2005/8/layout/vList2"/>
    <dgm:cxn modelId="{F8E3B8DC-E24A-4DDC-B68C-A94E5F5C7DD6}" srcId="{F85D43B4-CB9C-4F16-BF6E-3BB9ED3FA016}" destId="{CD695659-6D15-46A2-B87D-CA30E01BC03F}" srcOrd="3" destOrd="0" parTransId="{7E193A2E-D9B9-4345-94CA-19C2A9A6A70D}" sibTransId="{3D0F4A92-07C5-4E3F-BD37-F72C51A7B9F9}"/>
    <dgm:cxn modelId="{FED02CEB-6EE4-4D6B-A254-B0AD72656F75}" type="presOf" srcId="{2B896D46-5724-43C5-B094-F00771DD5300}" destId="{60A9DADC-02AC-49B2-9C9F-190CAE2BDEBE}" srcOrd="0" destOrd="0" presId="urn:microsoft.com/office/officeart/2005/8/layout/vList2"/>
    <dgm:cxn modelId="{BB1C1CAC-B595-4ECE-A8EE-DEDBB6E8A0F9}" type="presParOf" srcId="{8D1F8CFE-8898-4C30-857F-10939C2A768B}" destId="{D640CF43-BFA7-497B-B9E0-EF087B570D44}" srcOrd="0" destOrd="0" presId="urn:microsoft.com/office/officeart/2005/8/layout/vList2"/>
    <dgm:cxn modelId="{43B37ADE-798C-46AF-80A6-CD2DD6E330C0}" type="presParOf" srcId="{8D1F8CFE-8898-4C30-857F-10939C2A768B}" destId="{E94B978B-1368-4323-A29F-5D2B1C3C223E}" srcOrd="1" destOrd="0" presId="urn:microsoft.com/office/officeart/2005/8/layout/vList2"/>
    <dgm:cxn modelId="{D4DD98E4-874F-4EF5-90EC-64C251115C15}" type="presParOf" srcId="{8D1F8CFE-8898-4C30-857F-10939C2A768B}" destId="{EF2C6268-515C-433C-A90A-1E68722B3009}" srcOrd="2" destOrd="0" presId="urn:microsoft.com/office/officeart/2005/8/layout/vList2"/>
    <dgm:cxn modelId="{3F79A320-254A-4C63-9C2B-9DA6A4CBEFDE}" type="presParOf" srcId="{8D1F8CFE-8898-4C30-857F-10939C2A768B}" destId="{7C8FAF5D-BFAE-494A-84AD-963632DD4CD4}" srcOrd="3" destOrd="0" presId="urn:microsoft.com/office/officeart/2005/8/layout/vList2"/>
    <dgm:cxn modelId="{724092F6-B91C-47A3-BD70-D27A2482FDCB}" type="presParOf" srcId="{8D1F8CFE-8898-4C30-857F-10939C2A768B}" destId="{CD355E67-4578-4531-AE7B-7F42213B1BE8}" srcOrd="4" destOrd="0" presId="urn:microsoft.com/office/officeart/2005/8/layout/vList2"/>
    <dgm:cxn modelId="{54C9B248-28F2-4E4B-967E-CF4A5CF68875}" type="presParOf" srcId="{8D1F8CFE-8898-4C30-857F-10939C2A768B}" destId="{E4FACA30-660F-452D-A188-DC777E5419F7}" srcOrd="5" destOrd="0" presId="urn:microsoft.com/office/officeart/2005/8/layout/vList2"/>
    <dgm:cxn modelId="{5F16824D-8FEA-46F4-829E-7937DDF7FA26}" type="presParOf" srcId="{8D1F8CFE-8898-4C30-857F-10939C2A768B}" destId="{E8938A81-88E6-4768-8BA0-017AA4C9594D}" srcOrd="6" destOrd="0" presId="urn:microsoft.com/office/officeart/2005/8/layout/vList2"/>
    <dgm:cxn modelId="{54BA3481-BD84-4686-ACB2-EC2C5A6362F0}" type="presParOf" srcId="{8D1F8CFE-8898-4C30-857F-10939C2A768B}" destId="{7584252B-21F2-4349-AABF-9B6954452220}" srcOrd="7" destOrd="0" presId="urn:microsoft.com/office/officeart/2005/8/layout/vList2"/>
    <dgm:cxn modelId="{739A9DD9-98A9-40FB-9BC2-723D5FCE6798}" type="presParOf" srcId="{8D1F8CFE-8898-4C30-857F-10939C2A768B}" destId="{60A9DADC-02AC-49B2-9C9F-190CAE2BDEB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3D0222-2EB9-4595-A9F7-86ED8492EF4D}" type="doc">
      <dgm:prSet loTypeId="urn:microsoft.com/office/officeart/2008/layout/LinedList" loCatId="Inbox" qsTypeId="urn:microsoft.com/office/officeart/2005/8/quickstyle/simple1" qsCatId="simple" csTypeId="urn:microsoft.com/office/officeart/2005/8/colors/ColorSchemeForSuggestions" csCatId="other" phldr="1"/>
      <dgm:spPr/>
      <dgm:t>
        <a:bodyPr/>
        <a:lstStyle/>
        <a:p>
          <a:endParaRPr lang="en-US"/>
        </a:p>
      </dgm:t>
    </dgm:pt>
    <dgm:pt modelId="{DDA0A411-061C-4B9A-90E6-4763CF60CCD2}">
      <dgm:prSet/>
      <dgm:spPr/>
      <dgm:t>
        <a:bodyPr/>
        <a:lstStyle/>
        <a:p>
          <a:r>
            <a:rPr lang="en-US" dirty="0"/>
            <a:t>To review the initial management of atrial fibrillation with rapid ventricular response in acute setting</a:t>
          </a:r>
        </a:p>
      </dgm:t>
    </dgm:pt>
    <dgm:pt modelId="{637E323E-57C6-42AF-A9E2-6BD60B80722E}" type="parTrans" cxnId="{93BB2BBB-1D3E-4DA1-A3A4-DDABB59340CE}">
      <dgm:prSet/>
      <dgm:spPr/>
      <dgm:t>
        <a:bodyPr/>
        <a:lstStyle/>
        <a:p>
          <a:endParaRPr lang="en-US"/>
        </a:p>
      </dgm:t>
    </dgm:pt>
    <dgm:pt modelId="{08E09C71-2DE4-4546-90E7-515DC729A675}" type="sibTrans" cxnId="{93BB2BBB-1D3E-4DA1-A3A4-DDABB59340CE}">
      <dgm:prSet/>
      <dgm:spPr/>
      <dgm:t>
        <a:bodyPr/>
        <a:lstStyle/>
        <a:p>
          <a:endParaRPr lang="en-US"/>
        </a:p>
      </dgm:t>
    </dgm:pt>
    <dgm:pt modelId="{E4EEBE62-F2A4-44AE-A1E6-D76A8E08C889}">
      <dgm:prSet/>
      <dgm:spPr/>
      <dgm:t>
        <a:bodyPr/>
        <a:lstStyle/>
        <a:p>
          <a:r>
            <a:rPr lang="en-US"/>
            <a:t>Assessment for hemodynamic instability</a:t>
          </a:r>
        </a:p>
      </dgm:t>
    </dgm:pt>
    <dgm:pt modelId="{83117F8F-5A10-4BBA-8FC9-3EB15E5DF2FE}" type="parTrans" cxnId="{249BC6AB-F8F8-4FE4-92EC-3D3DC8009AA3}">
      <dgm:prSet/>
      <dgm:spPr/>
      <dgm:t>
        <a:bodyPr/>
        <a:lstStyle/>
        <a:p>
          <a:endParaRPr lang="en-US"/>
        </a:p>
      </dgm:t>
    </dgm:pt>
    <dgm:pt modelId="{7C9C2206-5B10-42B7-B715-ECE006E13EF1}" type="sibTrans" cxnId="{249BC6AB-F8F8-4FE4-92EC-3D3DC8009AA3}">
      <dgm:prSet/>
      <dgm:spPr/>
      <dgm:t>
        <a:bodyPr/>
        <a:lstStyle/>
        <a:p>
          <a:endParaRPr lang="en-US"/>
        </a:p>
      </dgm:t>
    </dgm:pt>
    <dgm:pt modelId="{931E952F-99BB-4BD3-85C6-F5AD035D146F}">
      <dgm:prSet/>
      <dgm:spPr/>
      <dgm:t>
        <a:bodyPr/>
        <a:lstStyle/>
        <a:p>
          <a:r>
            <a:rPr lang="en-US"/>
            <a:t>Indications for urgent cardioversion </a:t>
          </a:r>
        </a:p>
      </dgm:t>
    </dgm:pt>
    <dgm:pt modelId="{5FAE36AC-14EF-4822-80E1-727F2A4AA900}" type="parTrans" cxnId="{33F310C5-CAF2-4538-B341-E0B58E480AE8}">
      <dgm:prSet/>
      <dgm:spPr/>
      <dgm:t>
        <a:bodyPr/>
        <a:lstStyle/>
        <a:p>
          <a:endParaRPr lang="en-US"/>
        </a:p>
      </dgm:t>
    </dgm:pt>
    <dgm:pt modelId="{942820B5-97BD-4CA8-8EF3-905866F3CC17}" type="sibTrans" cxnId="{33F310C5-CAF2-4538-B341-E0B58E480AE8}">
      <dgm:prSet/>
      <dgm:spPr/>
      <dgm:t>
        <a:bodyPr/>
        <a:lstStyle/>
        <a:p>
          <a:endParaRPr lang="en-US"/>
        </a:p>
      </dgm:t>
    </dgm:pt>
    <dgm:pt modelId="{439C841C-3470-4053-A1B4-4C5F53F0399C}">
      <dgm:prSet/>
      <dgm:spPr/>
      <dgm:t>
        <a:bodyPr/>
        <a:lstStyle/>
        <a:p>
          <a:r>
            <a:rPr lang="en-US"/>
            <a:t>Different Rate Control agents</a:t>
          </a:r>
        </a:p>
      </dgm:t>
    </dgm:pt>
    <dgm:pt modelId="{508AFD5C-F0DB-409E-B1A9-0468875BF7DA}" type="parTrans" cxnId="{28C88ABA-3C80-441A-9C74-CD8EE7F9C6A5}">
      <dgm:prSet/>
      <dgm:spPr/>
      <dgm:t>
        <a:bodyPr/>
        <a:lstStyle/>
        <a:p>
          <a:endParaRPr lang="en-US"/>
        </a:p>
      </dgm:t>
    </dgm:pt>
    <dgm:pt modelId="{79C476D4-84F0-48D5-B211-1531730D61A0}" type="sibTrans" cxnId="{28C88ABA-3C80-441A-9C74-CD8EE7F9C6A5}">
      <dgm:prSet/>
      <dgm:spPr/>
      <dgm:t>
        <a:bodyPr/>
        <a:lstStyle/>
        <a:p>
          <a:endParaRPr lang="en-US"/>
        </a:p>
      </dgm:t>
    </dgm:pt>
    <dgm:pt modelId="{F4769027-416E-4A94-919E-01AE60771520}" type="pres">
      <dgm:prSet presAssocID="{CB3D0222-2EB9-4595-A9F7-86ED8492EF4D}" presName="vert0" presStyleCnt="0">
        <dgm:presLayoutVars>
          <dgm:dir/>
          <dgm:animOne val="branch"/>
          <dgm:animLvl val="lvl"/>
        </dgm:presLayoutVars>
      </dgm:prSet>
      <dgm:spPr/>
    </dgm:pt>
    <dgm:pt modelId="{6B53AAE4-AD12-4508-89CD-561B86722ED6}" type="pres">
      <dgm:prSet presAssocID="{DDA0A411-061C-4B9A-90E6-4763CF60CCD2}" presName="thickLine" presStyleLbl="alignNode1" presStyleIdx="0" presStyleCnt="4"/>
      <dgm:spPr/>
    </dgm:pt>
    <dgm:pt modelId="{0730857E-2E4A-4954-98DF-EEC61DF99174}" type="pres">
      <dgm:prSet presAssocID="{DDA0A411-061C-4B9A-90E6-4763CF60CCD2}" presName="horz1" presStyleCnt="0"/>
      <dgm:spPr/>
    </dgm:pt>
    <dgm:pt modelId="{ABDD6F71-FCD2-467C-82A4-EB87BC8EF63D}" type="pres">
      <dgm:prSet presAssocID="{DDA0A411-061C-4B9A-90E6-4763CF60CCD2}" presName="tx1" presStyleLbl="revTx" presStyleIdx="0" presStyleCnt="4"/>
      <dgm:spPr/>
    </dgm:pt>
    <dgm:pt modelId="{BFD1B242-5A88-4350-9EF0-FA28D62C9CAC}" type="pres">
      <dgm:prSet presAssocID="{DDA0A411-061C-4B9A-90E6-4763CF60CCD2}" presName="vert1" presStyleCnt="0"/>
      <dgm:spPr/>
    </dgm:pt>
    <dgm:pt modelId="{0E320E66-50E2-4C9A-B8D1-DA18AEA5A8B1}" type="pres">
      <dgm:prSet presAssocID="{E4EEBE62-F2A4-44AE-A1E6-D76A8E08C889}" presName="thickLine" presStyleLbl="alignNode1" presStyleIdx="1" presStyleCnt="4"/>
      <dgm:spPr/>
    </dgm:pt>
    <dgm:pt modelId="{9A211D7F-1B2A-411B-9F69-74C8DAC155E5}" type="pres">
      <dgm:prSet presAssocID="{E4EEBE62-F2A4-44AE-A1E6-D76A8E08C889}" presName="horz1" presStyleCnt="0"/>
      <dgm:spPr/>
    </dgm:pt>
    <dgm:pt modelId="{D95890F5-FB05-407D-9202-9F5096B15614}" type="pres">
      <dgm:prSet presAssocID="{E4EEBE62-F2A4-44AE-A1E6-D76A8E08C889}" presName="tx1" presStyleLbl="revTx" presStyleIdx="1" presStyleCnt="4"/>
      <dgm:spPr/>
    </dgm:pt>
    <dgm:pt modelId="{BA39E6F9-52E2-4CD2-ABED-F99F246A1DA1}" type="pres">
      <dgm:prSet presAssocID="{E4EEBE62-F2A4-44AE-A1E6-D76A8E08C889}" presName="vert1" presStyleCnt="0"/>
      <dgm:spPr/>
    </dgm:pt>
    <dgm:pt modelId="{D35D8FA5-0CB0-47D6-9726-279CEFB566FF}" type="pres">
      <dgm:prSet presAssocID="{931E952F-99BB-4BD3-85C6-F5AD035D146F}" presName="thickLine" presStyleLbl="alignNode1" presStyleIdx="2" presStyleCnt="4"/>
      <dgm:spPr/>
    </dgm:pt>
    <dgm:pt modelId="{6AA65DCB-BB47-4568-B574-5B722F844E03}" type="pres">
      <dgm:prSet presAssocID="{931E952F-99BB-4BD3-85C6-F5AD035D146F}" presName="horz1" presStyleCnt="0"/>
      <dgm:spPr/>
    </dgm:pt>
    <dgm:pt modelId="{2A9A5FE8-0E3D-44A0-842D-05B4B4BF4E43}" type="pres">
      <dgm:prSet presAssocID="{931E952F-99BB-4BD3-85C6-F5AD035D146F}" presName="tx1" presStyleLbl="revTx" presStyleIdx="2" presStyleCnt="4"/>
      <dgm:spPr/>
    </dgm:pt>
    <dgm:pt modelId="{E937E71C-6E3E-49F1-9D39-4CDA73698593}" type="pres">
      <dgm:prSet presAssocID="{931E952F-99BB-4BD3-85C6-F5AD035D146F}" presName="vert1" presStyleCnt="0"/>
      <dgm:spPr/>
    </dgm:pt>
    <dgm:pt modelId="{27E19876-B1D3-4D8C-9A17-26193D401B02}" type="pres">
      <dgm:prSet presAssocID="{439C841C-3470-4053-A1B4-4C5F53F0399C}" presName="thickLine" presStyleLbl="alignNode1" presStyleIdx="3" presStyleCnt="4"/>
      <dgm:spPr/>
    </dgm:pt>
    <dgm:pt modelId="{C99ACF1F-0D60-43CB-BAE8-D7540D7EA793}" type="pres">
      <dgm:prSet presAssocID="{439C841C-3470-4053-A1B4-4C5F53F0399C}" presName="horz1" presStyleCnt="0"/>
      <dgm:spPr/>
    </dgm:pt>
    <dgm:pt modelId="{D6E90C95-1D0A-491D-8777-01059019D3E8}" type="pres">
      <dgm:prSet presAssocID="{439C841C-3470-4053-A1B4-4C5F53F0399C}" presName="tx1" presStyleLbl="revTx" presStyleIdx="3" presStyleCnt="4"/>
      <dgm:spPr/>
    </dgm:pt>
    <dgm:pt modelId="{D90F54E6-5C96-4C21-8702-D2724511154F}" type="pres">
      <dgm:prSet presAssocID="{439C841C-3470-4053-A1B4-4C5F53F0399C}" presName="vert1" presStyleCnt="0"/>
      <dgm:spPr/>
    </dgm:pt>
  </dgm:ptLst>
  <dgm:cxnLst>
    <dgm:cxn modelId="{D9F00320-15D6-4C0C-8792-63B23D0CABC0}" type="presOf" srcId="{931E952F-99BB-4BD3-85C6-F5AD035D146F}" destId="{2A9A5FE8-0E3D-44A0-842D-05B4B4BF4E43}" srcOrd="0" destOrd="0" presId="urn:microsoft.com/office/officeart/2008/layout/LinedList"/>
    <dgm:cxn modelId="{E0680A5B-626E-4C1F-AAA2-F9B38671E33B}" type="presOf" srcId="{439C841C-3470-4053-A1B4-4C5F53F0399C}" destId="{D6E90C95-1D0A-491D-8777-01059019D3E8}" srcOrd="0" destOrd="0" presId="urn:microsoft.com/office/officeart/2008/layout/LinedList"/>
    <dgm:cxn modelId="{97895A5B-4843-46AC-92CF-1B5248F90FEE}" type="presOf" srcId="{DDA0A411-061C-4B9A-90E6-4763CF60CCD2}" destId="{ABDD6F71-FCD2-467C-82A4-EB87BC8EF63D}" srcOrd="0" destOrd="0" presId="urn:microsoft.com/office/officeart/2008/layout/LinedList"/>
    <dgm:cxn modelId="{8774D470-6AEA-4F03-B66B-CE2077446FEF}" type="presOf" srcId="{E4EEBE62-F2A4-44AE-A1E6-D76A8E08C889}" destId="{D95890F5-FB05-407D-9202-9F5096B15614}" srcOrd="0" destOrd="0" presId="urn:microsoft.com/office/officeart/2008/layout/LinedList"/>
    <dgm:cxn modelId="{249BC6AB-F8F8-4FE4-92EC-3D3DC8009AA3}" srcId="{CB3D0222-2EB9-4595-A9F7-86ED8492EF4D}" destId="{E4EEBE62-F2A4-44AE-A1E6-D76A8E08C889}" srcOrd="1" destOrd="0" parTransId="{83117F8F-5A10-4BBA-8FC9-3EB15E5DF2FE}" sibTransId="{7C9C2206-5B10-42B7-B715-ECE006E13EF1}"/>
    <dgm:cxn modelId="{28C88ABA-3C80-441A-9C74-CD8EE7F9C6A5}" srcId="{CB3D0222-2EB9-4595-A9F7-86ED8492EF4D}" destId="{439C841C-3470-4053-A1B4-4C5F53F0399C}" srcOrd="3" destOrd="0" parTransId="{508AFD5C-F0DB-409E-B1A9-0468875BF7DA}" sibTransId="{79C476D4-84F0-48D5-B211-1531730D61A0}"/>
    <dgm:cxn modelId="{93BB2BBB-1D3E-4DA1-A3A4-DDABB59340CE}" srcId="{CB3D0222-2EB9-4595-A9F7-86ED8492EF4D}" destId="{DDA0A411-061C-4B9A-90E6-4763CF60CCD2}" srcOrd="0" destOrd="0" parTransId="{637E323E-57C6-42AF-A9E2-6BD60B80722E}" sibTransId="{08E09C71-2DE4-4546-90E7-515DC729A675}"/>
    <dgm:cxn modelId="{33F310C5-CAF2-4538-B341-E0B58E480AE8}" srcId="{CB3D0222-2EB9-4595-A9F7-86ED8492EF4D}" destId="{931E952F-99BB-4BD3-85C6-F5AD035D146F}" srcOrd="2" destOrd="0" parTransId="{5FAE36AC-14EF-4822-80E1-727F2A4AA900}" sibTransId="{942820B5-97BD-4CA8-8EF3-905866F3CC17}"/>
    <dgm:cxn modelId="{01F40DF0-3506-4D1A-8181-72F023710581}" type="presOf" srcId="{CB3D0222-2EB9-4595-A9F7-86ED8492EF4D}" destId="{F4769027-416E-4A94-919E-01AE60771520}" srcOrd="0" destOrd="0" presId="urn:microsoft.com/office/officeart/2008/layout/LinedList"/>
    <dgm:cxn modelId="{02649A45-EFD1-4990-911F-3A7DFA6432E3}" type="presParOf" srcId="{F4769027-416E-4A94-919E-01AE60771520}" destId="{6B53AAE4-AD12-4508-89CD-561B86722ED6}" srcOrd="0" destOrd="0" presId="urn:microsoft.com/office/officeart/2008/layout/LinedList"/>
    <dgm:cxn modelId="{5C6B59ED-1796-4FFA-89AD-2F2943A89FF9}" type="presParOf" srcId="{F4769027-416E-4A94-919E-01AE60771520}" destId="{0730857E-2E4A-4954-98DF-EEC61DF99174}" srcOrd="1" destOrd="0" presId="urn:microsoft.com/office/officeart/2008/layout/LinedList"/>
    <dgm:cxn modelId="{41D944AD-CEFD-4B58-B093-56AABDA95535}" type="presParOf" srcId="{0730857E-2E4A-4954-98DF-EEC61DF99174}" destId="{ABDD6F71-FCD2-467C-82A4-EB87BC8EF63D}" srcOrd="0" destOrd="0" presId="urn:microsoft.com/office/officeart/2008/layout/LinedList"/>
    <dgm:cxn modelId="{223F8197-69EE-43F9-B426-85929126447C}" type="presParOf" srcId="{0730857E-2E4A-4954-98DF-EEC61DF99174}" destId="{BFD1B242-5A88-4350-9EF0-FA28D62C9CAC}" srcOrd="1" destOrd="0" presId="urn:microsoft.com/office/officeart/2008/layout/LinedList"/>
    <dgm:cxn modelId="{35517DE4-7FA9-497B-9535-601304853BC2}" type="presParOf" srcId="{F4769027-416E-4A94-919E-01AE60771520}" destId="{0E320E66-50E2-4C9A-B8D1-DA18AEA5A8B1}" srcOrd="2" destOrd="0" presId="urn:microsoft.com/office/officeart/2008/layout/LinedList"/>
    <dgm:cxn modelId="{F167C593-4ADC-4E48-8388-3B071E533B1F}" type="presParOf" srcId="{F4769027-416E-4A94-919E-01AE60771520}" destId="{9A211D7F-1B2A-411B-9F69-74C8DAC155E5}" srcOrd="3" destOrd="0" presId="urn:microsoft.com/office/officeart/2008/layout/LinedList"/>
    <dgm:cxn modelId="{E953CF22-89AF-468F-8E6F-0190D1067180}" type="presParOf" srcId="{9A211D7F-1B2A-411B-9F69-74C8DAC155E5}" destId="{D95890F5-FB05-407D-9202-9F5096B15614}" srcOrd="0" destOrd="0" presId="urn:microsoft.com/office/officeart/2008/layout/LinedList"/>
    <dgm:cxn modelId="{0A2F2B26-A630-4674-9FEF-DD4A8D0E41C2}" type="presParOf" srcId="{9A211D7F-1B2A-411B-9F69-74C8DAC155E5}" destId="{BA39E6F9-52E2-4CD2-ABED-F99F246A1DA1}" srcOrd="1" destOrd="0" presId="urn:microsoft.com/office/officeart/2008/layout/LinedList"/>
    <dgm:cxn modelId="{7CFF2FEF-5A84-4B82-94B8-162B9C5D7FFA}" type="presParOf" srcId="{F4769027-416E-4A94-919E-01AE60771520}" destId="{D35D8FA5-0CB0-47D6-9726-279CEFB566FF}" srcOrd="4" destOrd="0" presId="urn:microsoft.com/office/officeart/2008/layout/LinedList"/>
    <dgm:cxn modelId="{3CCE205B-BB45-4032-95F2-7D559F75A260}" type="presParOf" srcId="{F4769027-416E-4A94-919E-01AE60771520}" destId="{6AA65DCB-BB47-4568-B574-5B722F844E03}" srcOrd="5" destOrd="0" presId="urn:microsoft.com/office/officeart/2008/layout/LinedList"/>
    <dgm:cxn modelId="{28A781AA-5BF9-4885-83F0-2828CFAB600F}" type="presParOf" srcId="{6AA65DCB-BB47-4568-B574-5B722F844E03}" destId="{2A9A5FE8-0E3D-44A0-842D-05B4B4BF4E43}" srcOrd="0" destOrd="0" presId="urn:microsoft.com/office/officeart/2008/layout/LinedList"/>
    <dgm:cxn modelId="{4EF8FB81-2D3F-414A-A81B-B39646F11858}" type="presParOf" srcId="{6AA65DCB-BB47-4568-B574-5B722F844E03}" destId="{E937E71C-6E3E-49F1-9D39-4CDA73698593}" srcOrd="1" destOrd="0" presId="urn:microsoft.com/office/officeart/2008/layout/LinedList"/>
    <dgm:cxn modelId="{E7899394-C518-4960-9785-047B2207C58C}" type="presParOf" srcId="{F4769027-416E-4A94-919E-01AE60771520}" destId="{27E19876-B1D3-4D8C-9A17-26193D401B02}" srcOrd="6" destOrd="0" presId="urn:microsoft.com/office/officeart/2008/layout/LinedList"/>
    <dgm:cxn modelId="{1F28FA73-E5FF-4E15-9545-904A9AE0F7BA}" type="presParOf" srcId="{F4769027-416E-4A94-919E-01AE60771520}" destId="{C99ACF1F-0D60-43CB-BAE8-D7540D7EA793}" srcOrd="7" destOrd="0" presId="urn:microsoft.com/office/officeart/2008/layout/LinedList"/>
    <dgm:cxn modelId="{306F9FA1-19F8-4BDC-A926-42D5E07CA741}" type="presParOf" srcId="{C99ACF1F-0D60-43CB-BAE8-D7540D7EA793}" destId="{D6E90C95-1D0A-491D-8777-01059019D3E8}" srcOrd="0" destOrd="0" presId="urn:microsoft.com/office/officeart/2008/layout/LinedList"/>
    <dgm:cxn modelId="{2699572D-750E-4609-B141-FF6D056701A9}" type="presParOf" srcId="{C99ACF1F-0D60-43CB-BAE8-D7540D7EA793}" destId="{D90F54E6-5C96-4C21-8702-D2724511154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AEAD8-7C6B-4150-B586-07481B7A666C}">
      <dsp:nvSpPr>
        <dsp:cNvPr id="0" name=""/>
        <dsp:cNvSpPr/>
      </dsp:nvSpPr>
      <dsp:spPr>
        <a:xfrm>
          <a:off x="0" y="2720"/>
          <a:ext cx="47017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2DB12A-3A8D-4B91-A3F2-04AF7999BFFB}">
      <dsp:nvSpPr>
        <dsp:cNvPr id="0" name=""/>
        <dsp:cNvSpPr/>
      </dsp:nvSpPr>
      <dsp:spPr>
        <a:xfrm>
          <a:off x="0" y="2720"/>
          <a:ext cx="4701779"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A 75 year old woman with a medical history of hypertension, dyslipidemia, DM, CKD presents to ED for new onset dizziness, shortness of breath and palpitations that began 3 hours ago while patient was gardening in her lawn. She appears confused, she deny any chest pain, no actual loss of consciousness.</a:t>
          </a:r>
        </a:p>
      </dsp:txBody>
      <dsp:txXfrm>
        <a:off x="0" y="2720"/>
        <a:ext cx="4701779" cy="1855561"/>
      </dsp:txXfrm>
    </dsp:sp>
    <dsp:sp modelId="{BDBB2166-9FAD-4825-BFBD-2E06547F8A98}">
      <dsp:nvSpPr>
        <dsp:cNvPr id="0" name=""/>
        <dsp:cNvSpPr/>
      </dsp:nvSpPr>
      <dsp:spPr>
        <a:xfrm>
          <a:off x="0" y="1858281"/>
          <a:ext cx="47017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9B227-42AB-4F0F-A3C0-D44D222643AF}">
      <dsp:nvSpPr>
        <dsp:cNvPr id="0" name=""/>
        <dsp:cNvSpPr/>
      </dsp:nvSpPr>
      <dsp:spPr>
        <a:xfrm>
          <a:off x="0" y="1858281"/>
          <a:ext cx="4701779"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Vital Signs: T: 37.5 C, BP 80/50 mmHg, HR 160s bpm and respiratory rate: 24. </a:t>
          </a:r>
        </a:p>
        <a:p>
          <a:pPr marL="0" lvl="0" indent="0" algn="l" defTabSz="755650">
            <a:lnSpc>
              <a:spcPct val="90000"/>
            </a:lnSpc>
            <a:spcBef>
              <a:spcPct val="0"/>
            </a:spcBef>
            <a:spcAft>
              <a:spcPct val="35000"/>
            </a:spcAft>
            <a:buNone/>
          </a:pPr>
          <a:r>
            <a:rPr lang="en-US" sz="1700" kern="1200" dirty="0"/>
            <a:t>Cardiac exam is irregularly irregular without murmurs. Lungs: </a:t>
          </a:r>
          <a:r>
            <a:rPr lang="en-US" sz="1700" b="0" kern="1200" dirty="0"/>
            <a:t>bibasilar crackles</a:t>
          </a:r>
          <a:r>
            <a:rPr lang="en-US" sz="1700" kern="1200" dirty="0"/>
            <a:t>.</a:t>
          </a:r>
        </a:p>
      </dsp:txBody>
      <dsp:txXfrm>
        <a:off x="0" y="1858281"/>
        <a:ext cx="4701779" cy="1855561"/>
      </dsp:txXfrm>
    </dsp:sp>
    <dsp:sp modelId="{994FF6AC-C6FF-4BDF-BBBA-FA97390E7CF9}">
      <dsp:nvSpPr>
        <dsp:cNvPr id="0" name=""/>
        <dsp:cNvSpPr/>
      </dsp:nvSpPr>
      <dsp:spPr>
        <a:xfrm>
          <a:off x="0" y="3713843"/>
          <a:ext cx="47017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0BFC8C-7E4F-459A-AC18-24085A3B0906}">
      <dsp:nvSpPr>
        <dsp:cNvPr id="0" name=""/>
        <dsp:cNvSpPr/>
      </dsp:nvSpPr>
      <dsp:spPr>
        <a:xfrm>
          <a:off x="0" y="3713843"/>
          <a:ext cx="4701779"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endParaRPr lang="en-US" sz="1700" kern="1200" dirty="0"/>
        </a:p>
      </dsp:txBody>
      <dsp:txXfrm>
        <a:off x="0" y="3713843"/>
        <a:ext cx="4701779" cy="18555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0CF43-BFA7-497B-B9E0-EF087B570D44}">
      <dsp:nvSpPr>
        <dsp:cNvPr id="0" name=""/>
        <dsp:cNvSpPr/>
      </dsp:nvSpPr>
      <dsp:spPr>
        <a:xfrm>
          <a:off x="0" y="814387"/>
          <a:ext cx="4701778" cy="7195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A) IV diltiazem</a:t>
          </a:r>
        </a:p>
      </dsp:txBody>
      <dsp:txXfrm>
        <a:off x="35125" y="849512"/>
        <a:ext cx="4631528" cy="649299"/>
      </dsp:txXfrm>
    </dsp:sp>
    <dsp:sp modelId="{EF2C6268-515C-433C-A90A-1E68722B3009}">
      <dsp:nvSpPr>
        <dsp:cNvPr id="0" name=""/>
        <dsp:cNvSpPr/>
      </dsp:nvSpPr>
      <dsp:spPr>
        <a:xfrm>
          <a:off x="0" y="1620337"/>
          <a:ext cx="4701778" cy="719549"/>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B) Intubation </a:t>
          </a:r>
        </a:p>
      </dsp:txBody>
      <dsp:txXfrm>
        <a:off x="35125" y="1655462"/>
        <a:ext cx="4631528" cy="649299"/>
      </dsp:txXfrm>
    </dsp:sp>
    <dsp:sp modelId="{CD355E67-4578-4531-AE7B-7F42213B1BE8}">
      <dsp:nvSpPr>
        <dsp:cNvPr id="0" name=""/>
        <dsp:cNvSpPr/>
      </dsp:nvSpPr>
      <dsp:spPr>
        <a:xfrm>
          <a:off x="0" y="2426287"/>
          <a:ext cx="4701778" cy="71954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 Urgent Cardioversion</a:t>
          </a:r>
        </a:p>
      </dsp:txBody>
      <dsp:txXfrm>
        <a:off x="35125" y="2461412"/>
        <a:ext cx="4631528" cy="649299"/>
      </dsp:txXfrm>
    </dsp:sp>
    <dsp:sp modelId="{E8938A81-88E6-4768-8BA0-017AA4C9594D}">
      <dsp:nvSpPr>
        <dsp:cNvPr id="0" name=""/>
        <dsp:cNvSpPr/>
      </dsp:nvSpPr>
      <dsp:spPr>
        <a:xfrm>
          <a:off x="0" y="3232237"/>
          <a:ext cx="4701778" cy="719549"/>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D) IV pain control</a:t>
          </a:r>
        </a:p>
      </dsp:txBody>
      <dsp:txXfrm>
        <a:off x="35125" y="3267362"/>
        <a:ext cx="4631528" cy="649299"/>
      </dsp:txXfrm>
    </dsp:sp>
    <dsp:sp modelId="{60A9DADC-02AC-49B2-9C9F-190CAE2BDEBE}">
      <dsp:nvSpPr>
        <dsp:cNvPr id="0" name=""/>
        <dsp:cNvSpPr/>
      </dsp:nvSpPr>
      <dsp:spPr>
        <a:xfrm>
          <a:off x="0" y="4038187"/>
          <a:ext cx="4701778" cy="71954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E) CT pulmonary angiogram</a:t>
          </a:r>
        </a:p>
      </dsp:txBody>
      <dsp:txXfrm>
        <a:off x="35125" y="4073312"/>
        <a:ext cx="4631528" cy="6492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3AAE4-AD12-4508-89CD-561B86722ED6}">
      <dsp:nvSpPr>
        <dsp:cNvPr id="0" name=""/>
        <dsp:cNvSpPr/>
      </dsp:nvSpPr>
      <dsp:spPr>
        <a:xfrm>
          <a:off x="0" y="0"/>
          <a:ext cx="47017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DD6F71-FCD2-467C-82A4-EB87BC8EF63D}">
      <dsp:nvSpPr>
        <dsp:cNvPr id="0" name=""/>
        <dsp:cNvSpPr/>
      </dsp:nvSpPr>
      <dsp:spPr>
        <a:xfrm>
          <a:off x="0" y="0"/>
          <a:ext cx="4701779"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To review the initial management of atrial fibrillation with rapid ventricular response in acute setting</a:t>
          </a:r>
        </a:p>
      </dsp:txBody>
      <dsp:txXfrm>
        <a:off x="0" y="0"/>
        <a:ext cx="4701779" cy="1393031"/>
      </dsp:txXfrm>
    </dsp:sp>
    <dsp:sp modelId="{0E320E66-50E2-4C9A-B8D1-DA18AEA5A8B1}">
      <dsp:nvSpPr>
        <dsp:cNvPr id="0" name=""/>
        <dsp:cNvSpPr/>
      </dsp:nvSpPr>
      <dsp:spPr>
        <a:xfrm>
          <a:off x="0" y="1393031"/>
          <a:ext cx="47017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5890F5-FB05-407D-9202-9F5096B15614}">
      <dsp:nvSpPr>
        <dsp:cNvPr id="0" name=""/>
        <dsp:cNvSpPr/>
      </dsp:nvSpPr>
      <dsp:spPr>
        <a:xfrm>
          <a:off x="0" y="1393031"/>
          <a:ext cx="4701779"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Assessment for hemodynamic instability</a:t>
          </a:r>
        </a:p>
      </dsp:txBody>
      <dsp:txXfrm>
        <a:off x="0" y="1393031"/>
        <a:ext cx="4701779" cy="1393031"/>
      </dsp:txXfrm>
    </dsp:sp>
    <dsp:sp modelId="{D35D8FA5-0CB0-47D6-9726-279CEFB566FF}">
      <dsp:nvSpPr>
        <dsp:cNvPr id="0" name=""/>
        <dsp:cNvSpPr/>
      </dsp:nvSpPr>
      <dsp:spPr>
        <a:xfrm>
          <a:off x="0" y="2786062"/>
          <a:ext cx="47017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9A5FE8-0E3D-44A0-842D-05B4B4BF4E43}">
      <dsp:nvSpPr>
        <dsp:cNvPr id="0" name=""/>
        <dsp:cNvSpPr/>
      </dsp:nvSpPr>
      <dsp:spPr>
        <a:xfrm>
          <a:off x="0" y="2786062"/>
          <a:ext cx="4701779"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Indications for urgent cardioversion </a:t>
          </a:r>
        </a:p>
      </dsp:txBody>
      <dsp:txXfrm>
        <a:off x="0" y="2786062"/>
        <a:ext cx="4701779" cy="1393031"/>
      </dsp:txXfrm>
    </dsp:sp>
    <dsp:sp modelId="{27E19876-B1D3-4D8C-9A17-26193D401B02}">
      <dsp:nvSpPr>
        <dsp:cNvPr id="0" name=""/>
        <dsp:cNvSpPr/>
      </dsp:nvSpPr>
      <dsp:spPr>
        <a:xfrm>
          <a:off x="0" y="4179093"/>
          <a:ext cx="47017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E90C95-1D0A-491D-8777-01059019D3E8}">
      <dsp:nvSpPr>
        <dsp:cNvPr id="0" name=""/>
        <dsp:cNvSpPr/>
      </dsp:nvSpPr>
      <dsp:spPr>
        <a:xfrm>
          <a:off x="0" y="4179093"/>
          <a:ext cx="4701779"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Different Rate Control agents</a:t>
          </a:r>
        </a:p>
      </dsp:txBody>
      <dsp:txXfrm>
        <a:off x="0" y="4179093"/>
        <a:ext cx="4701779" cy="139303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AutoShape 1">
            <a:extLst>
              <a:ext uri="{FF2B5EF4-FFF2-40B4-BE49-F238E27FC236}">
                <a16:creationId xmlns:a16="http://schemas.microsoft.com/office/drawing/2014/main" id="{833CFD75-37F7-CA4B-8B56-82064650BBF6}"/>
              </a:ext>
            </a:extLst>
          </p:cNvPr>
          <p:cNvSpPr>
            <a:spLocks noChangeArrowheads="1"/>
          </p:cNvSpPr>
          <p:nvPr/>
        </p:nvSpPr>
        <p:spPr bwMode="auto">
          <a:xfrm>
            <a:off x="0" y="0"/>
            <a:ext cx="6858000" cy="9144000"/>
          </a:xfrm>
          <a:prstGeom prst="roundRect">
            <a:avLst>
              <a:gd name="adj" fmla="val 23"/>
            </a:avLst>
          </a:prstGeom>
          <a:solidFill>
            <a:srgbClr val="FFFFFF"/>
          </a:solidFill>
          <a:ln>
            <a:noFill/>
          </a:ln>
        </p:spPr>
        <p:txBody>
          <a:bodyPr wrap="none" anchor="ctr"/>
          <a:lstStyle>
            <a:lvl1pPr eaLnBrk="0" hangingPunct="0">
              <a:defRPr>
                <a:solidFill>
                  <a:schemeClr val="bg1"/>
                </a:solidFill>
                <a:latin typeface="Arial" charset="0"/>
                <a:cs typeface="Arial" charset="0"/>
              </a:defRPr>
            </a:lvl1pPr>
            <a:lvl2pPr marL="742950" indent="-285750" eaLnBrk="0" hangingPunct="0">
              <a:defRPr>
                <a:solidFill>
                  <a:schemeClr val="bg1"/>
                </a:solidFill>
                <a:latin typeface="Arial" charset="0"/>
                <a:cs typeface="Arial" charset="0"/>
              </a:defRPr>
            </a:lvl2pPr>
            <a:lvl3pPr marL="1143000" indent="-228600" eaLnBrk="0" hangingPunct="0">
              <a:defRPr>
                <a:solidFill>
                  <a:schemeClr val="bg1"/>
                </a:solidFill>
                <a:latin typeface="Arial" charset="0"/>
                <a:cs typeface="Arial" charset="0"/>
              </a:defRPr>
            </a:lvl3pPr>
            <a:lvl4pPr marL="1600200" indent="-228600" eaLnBrk="0" hangingPunct="0">
              <a:defRPr>
                <a:solidFill>
                  <a:schemeClr val="bg1"/>
                </a:solidFill>
                <a:latin typeface="Arial" charset="0"/>
                <a:cs typeface="Arial" charset="0"/>
              </a:defRPr>
            </a:lvl4pPr>
            <a:lvl5pPr marL="2057400" indent="-228600" eaLnBrk="0" hangingPunct="0">
              <a:defRPr>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9pPr>
          </a:lstStyle>
          <a:p>
            <a:pPr eaLnBrk="1" hangingPunct="1">
              <a:buClr>
                <a:srgbClr val="000000"/>
              </a:buClr>
              <a:buSzPct val="100000"/>
              <a:buFont typeface="Arial" charset="0"/>
              <a:buNone/>
              <a:defRPr/>
            </a:pPr>
            <a:endParaRPr lang="it-IT" altLang="it-IT" dirty="0"/>
          </a:p>
        </p:txBody>
      </p:sp>
      <p:sp>
        <p:nvSpPr>
          <p:cNvPr id="28675" name="AutoShape 2">
            <a:extLst>
              <a:ext uri="{FF2B5EF4-FFF2-40B4-BE49-F238E27FC236}">
                <a16:creationId xmlns:a16="http://schemas.microsoft.com/office/drawing/2014/main" id="{1F800A05-BC2B-5944-A1C8-0EB9D0BCD434}"/>
              </a:ext>
            </a:extLst>
          </p:cNvPr>
          <p:cNvSpPr>
            <a:spLocks noChangeArrowheads="1"/>
          </p:cNvSpPr>
          <p:nvPr/>
        </p:nvSpPr>
        <p:spPr bwMode="auto">
          <a:xfrm>
            <a:off x="0" y="0"/>
            <a:ext cx="6858000" cy="9144000"/>
          </a:xfrm>
          <a:prstGeom prst="roundRect">
            <a:avLst>
              <a:gd name="adj" fmla="val 23"/>
            </a:avLst>
          </a:prstGeom>
          <a:solidFill>
            <a:srgbClr val="FFFFFF"/>
          </a:solidFill>
          <a:ln>
            <a:noFill/>
          </a:ln>
        </p:spPr>
        <p:txBody>
          <a:bodyPr wrap="none" anchor="ctr"/>
          <a:lstStyle>
            <a:lvl1pPr eaLnBrk="0" hangingPunct="0">
              <a:defRPr>
                <a:solidFill>
                  <a:schemeClr val="bg1"/>
                </a:solidFill>
                <a:latin typeface="Arial" charset="0"/>
                <a:cs typeface="Arial" charset="0"/>
              </a:defRPr>
            </a:lvl1pPr>
            <a:lvl2pPr marL="742950" indent="-285750" eaLnBrk="0" hangingPunct="0">
              <a:defRPr>
                <a:solidFill>
                  <a:schemeClr val="bg1"/>
                </a:solidFill>
                <a:latin typeface="Arial" charset="0"/>
                <a:cs typeface="Arial" charset="0"/>
              </a:defRPr>
            </a:lvl2pPr>
            <a:lvl3pPr marL="1143000" indent="-228600" eaLnBrk="0" hangingPunct="0">
              <a:defRPr>
                <a:solidFill>
                  <a:schemeClr val="bg1"/>
                </a:solidFill>
                <a:latin typeface="Arial" charset="0"/>
                <a:cs typeface="Arial" charset="0"/>
              </a:defRPr>
            </a:lvl3pPr>
            <a:lvl4pPr marL="1600200" indent="-228600" eaLnBrk="0" hangingPunct="0">
              <a:defRPr>
                <a:solidFill>
                  <a:schemeClr val="bg1"/>
                </a:solidFill>
                <a:latin typeface="Arial" charset="0"/>
                <a:cs typeface="Arial" charset="0"/>
              </a:defRPr>
            </a:lvl4pPr>
            <a:lvl5pPr marL="2057400" indent="-228600" eaLnBrk="0" hangingPunct="0">
              <a:defRPr>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9pPr>
          </a:lstStyle>
          <a:p>
            <a:pPr eaLnBrk="1" hangingPunct="1">
              <a:buClr>
                <a:srgbClr val="000000"/>
              </a:buClr>
              <a:buSzPct val="100000"/>
              <a:buFont typeface="Arial" charset="0"/>
              <a:buNone/>
              <a:defRPr/>
            </a:pPr>
            <a:endParaRPr lang="it-IT" altLang="it-IT" dirty="0"/>
          </a:p>
        </p:txBody>
      </p:sp>
      <p:sp>
        <p:nvSpPr>
          <p:cNvPr id="28676" name="Text Box 3">
            <a:extLst>
              <a:ext uri="{FF2B5EF4-FFF2-40B4-BE49-F238E27FC236}">
                <a16:creationId xmlns:a16="http://schemas.microsoft.com/office/drawing/2014/main" id="{92D91ECC-4F7B-AC4B-A770-18EF8532C655}"/>
              </a:ext>
            </a:extLst>
          </p:cNvPr>
          <p:cNvSpPr txBox="1">
            <a:spLocks noChangeArrowheads="1"/>
          </p:cNvSpPr>
          <p:nvPr/>
        </p:nvSpPr>
        <p:spPr bwMode="auto">
          <a:xfrm>
            <a:off x="0" y="0"/>
            <a:ext cx="2971800" cy="460375"/>
          </a:xfrm>
          <a:prstGeom prst="rect">
            <a:avLst/>
          </a:prstGeom>
          <a:noFill/>
          <a:ln>
            <a:noFill/>
          </a:ln>
        </p:spPr>
        <p:txBody>
          <a:bodyPr wrap="none" anchor="ctr"/>
          <a:lstStyle>
            <a:lvl1pPr eaLnBrk="0" hangingPunct="0">
              <a:defRPr>
                <a:solidFill>
                  <a:schemeClr val="bg1"/>
                </a:solidFill>
                <a:latin typeface="Arial" charset="0"/>
                <a:cs typeface="Arial" charset="0"/>
              </a:defRPr>
            </a:lvl1pPr>
            <a:lvl2pPr marL="742950" indent="-285750" eaLnBrk="0" hangingPunct="0">
              <a:defRPr>
                <a:solidFill>
                  <a:schemeClr val="bg1"/>
                </a:solidFill>
                <a:latin typeface="Arial" charset="0"/>
                <a:cs typeface="Arial" charset="0"/>
              </a:defRPr>
            </a:lvl2pPr>
            <a:lvl3pPr marL="1143000" indent="-228600" eaLnBrk="0" hangingPunct="0">
              <a:defRPr>
                <a:solidFill>
                  <a:schemeClr val="bg1"/>
                </a:solidFill>
                <a:latin typeface="Arial" charset="0"/>
                <a:cs typeface="Arial" charset="0"/>
              </a:defRPr>
            </a:lvl3pPr>
            <a:lvl4pPr marL="1600200" indent="-228600" eaLnBrk="0" hangingPunct="0">
              <a:defRPr>
                <a:solidFill>
                  <a:schemeClr val="bg1"/>
                </a:solidFill>
                <a:latin typeface="Arial" charset="0"/>
                <a:cs typeface="Arial" charset="0"/>
              </a:defRPr>
            </a:lvl4pPr>
            <a:lvl5pPr marL="2057400" indent="-228600" eaLnBrk="0" hangingPunct="0">
              <a:defRPr>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9pPr>
          </a:lstStyle>
          <a:p>
            <a:pPr eaLnBrk="1" hangingPunct="1">
              <a:buClr>
                <a:srgbClr val="000000"/>
              </a:buClr>
              <a:buSzPct val="100000"/>
              <a:buFont typeface="Arial" charset="0"/>
              <a:buNone/>
              <a:defRPr/>
            </a:pPr>
            <a:endParaRPr lang="it-IT" altLang="it-IT" dirty="0"/>
          </a:p>
        </p:txBody>
      </p:sp>
      <p:sp>
        <p:nvSpPr>
          <p:cNvPr id="28677" name="Text Box 4">
            <a:extLst>
              <a:ext uri="{FF2B5EF4-FFF2-40B4-BE49-F238E27FC236}">
                <a16:creationId xmlns:a16="http://schemas.microsoft.com/office/drawing/2014/main" id="{3759EBC6-BB89-A946-BB83-2C1D8B851097}"/>
              </a:ext>
            </a:extLst>
          </p:cNvPr>
          <p:cNvSpPr txBox="1">
            <a:spLocks noChangeArrowheads="1"/>
          </p:cNvSpPr>
          <p:nvPr/>
        </p:nvSpPr>
        <p:spPr bwMode="auto">
          <a:xfrm>
            <a:off x="3884613" y="0"/>
            <a:ext cx="2971800" cy="460375"/>
          </a:xfrm>
          <a:prstGeom prst="rect">
            <a:avLst/>
          </a:prstGeom>
          <a:noFill/>
          <a:ln>
            <a:noFill/>
          </a:ln>
        </p:spPr>
        <p:txBody>
          <a:bodyPr wrap="none" anchor="ctr"/>
          <a:lstStyle>
            <a:lvl1pPr eaLnBrk="0" hangingPunct="0">
              <a:defRPr>
                <a:solidFill>
                  <a:schemeClr val="bg1"/>
                </a:solidFill>
                <a:latin typeface="Arial" charset="0"/>
                <a:cs typeface="Arial" charset="0"/>
              </a:defRPr>
            </a:lvl1pPr>
            <a:lvl2pPr marL="742950" indent="-285750" eaLnBrk="0" hangingPunct="0">
              <a:defRPr>
                <a:solidFill>
                  <a:schemeClr val="bg1"/>
                </a:solidFill>
                <a:latin typeface="Arial" charset="0"/>
                <a:cs typeface="Arial" charset="0"/>
              </a:defRPr>
            </a:lvl2pPr>
            <a:lvl3pPr marL="1143000" indent="-228600" eaLnBrk="0" hangingPunct="0">
              <a:defRPr>
                <a:solidFill>
                  <a:schemeClr val="bg1"/>
                </a:solidFill>
                <a:latin typeface="Arial" charset="0"/>
                <a:cs typeface="Arial" charset="0"/>
              </a:defRPr>
            </a:lvl3pPr>
            <a:lvl4pPr marL="1600200" indent="-228600" eaLnBrk="0" hangingPunct="0">
              <a:defRPr>
                <a:solidFill>
                  <a:schemeClr val="bg1"/>
                </a:solidFill>
                <a:latin typeface="Arial" charset="0"/>
                <a:cs typeface="Arial" charset="0"/>
              </a:defRPr>
            </a:lvl4pPr>
            <a:lvl5pPr marL="2057400" indent="-228600" eaLnBrk="0" hangingPunct="0">
              <a:defRPr>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9pPr>
          </a:lstStyle>
          <a:p>
            <a:pPr eaLnBrk="1" hangingPunct="1">
              <a:buClr>
                <a:srgbClr val="000000"/>
              </a:buClr>
              <a:buSzPct val="100000"/>
              <a:buFont typeface="Arial" charset="0"/>
              <a:buNone/>
              <a:defRPr/>
            </a:pPr>
            <a:endParaRPr lang="it-IT" altLang="it-IT" dirty="0"/>
          </a:p>
        </p:txBody>
      </p:sp>
      <p:sp>
        <p:nvSpPr>
          <p:cNvPr id="113670" name="Rectangle 5">
            <a:extLst>
              <a:ext uri="{FF2B5EF4-FFF2-40B4-BE49-F238E27FC236}">
                <a16:creationId xmlns:a16="http://schemas.microsoft.com/office/drawing/2014/main" id="{36059B48-4066-224D-8B0C-22CAE54C780D}"/>
              </a:ext>
            </a:extLst>
          </p:cNvPr>
          <p:cNvSpPr>
            <a:spLocks noGrp="1" noRot="1" noChangeAspect="1" noChangeArrowheads="1"/>
          </p:cNvSpPr>
          <p:nvPr>
            <p:ph type="sldImg"/>
          </p:nvPr>
        </p:nvSpPr>
        <p:spPr bwMode="auto">
          <a:xfrm>
            <a:off x="382588" y="685800"/>
            <a:ext cx="6089650" cy="342582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4" name="Rectangle 6">
            <a:extLst>
              <a:ext uri="{FF2B5EF4-FFF2-40B4-BE49-F238E27FC236}">
                <a16:creationId xmlns:a16="http://schemas.microsoft.com/office/drawing/2014/main" id="{2ABF14E4-4289-2F42-A182-7B0A1C8A5377}"/>
              </a:ext>
            </a:extLst>
          </p:cNvPr>
          <p:cNvSpPr>
            <a:spLocks noGrp="1" noChangeArrowheads="1"/>
          </p:cNvSpPr>
          <p:nvPr>
            <p:ph type="body"/>
          </p:nvPr>
        </p:nvSpPr>
        <p:spPr bwMode="auto">
          <a:xfrm>
            <a:off x="685800" y="4343400"/>
            <a:ext cx="5483225" cy="41116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it-IT" noProof="0"/>
          </a:p>
        </p:txBody>
      </p:sp>
      <p:sp>
        <p:nvSpPr>
          <p:cNvPr id="28680" name="Text Box 7">
            <a:extLst>
              <a:ext uri="{FF2B5EF4-FFF2-40B4-BE49-F238E27FC236}">
                <a16:creationId xmlns:a16="http://schemas.microsoft.com/office/drawing/2014/main" id="{0D960466-E381-3D44-B687-CA17341F3AD0}"/>
              </a:ext>
            </a:extLst>
          </p:cNvPr>
          <p:cNvSpPr txBox="1">
            <a:spLocks noChangeArrowheads="1"/>
          </p:cNvSpPr>
          <p:nvPr/>
        </p:nvSpPr>
        <p:spPr bwMode="auto">
          <a:xfrm>
            <a:off x="0" y="8683625"/>
            <a:ext cx="2971800" cy="460375"/>
          </a:xfrm>
          <a:prstGeom prst="rect">
            <a:avLst/>
          </a:prstGeom>
          <a:noFill/>
          <a:ln>
            <a:noFill/>
          </a:ln>
        </p:spPr>
        <p:txBody>
          <a:bodyPr wrap="none" anchor="ctr"/>
          <a:lstStyle>
            <a:lvl1pPr eaLnBrk="0" hangingPunct="0">
              <a:defRPr>
                <a:solidFill>
                  <a:schemeClr val="bg1"/>
                </a:solidFill>
                <a:latin typeface="Arial" charset="0"/>
                <a:cs typeface="Arial" charset="0"/>
              </a:defRPr>
            </a:lvl1pPr>
            <a:lvl2pPr marL="742950" indent="-285750" eaLnBrk="0" hangingPunct="0">
              <a:defRPr>
                <a:solidFill>
                  <a:schemeClr val="bg1"/>
                </a:solidFill>
                <a:latin typeface="Arial" charset="0"/>
                <a:cs typeface="Arial" charset="0"/>
              </a:defRPr>
            </a:lvl2pPr>
            <a:lvl3pPr marL="1143000" indent="-228600" eaLnBrk="0" hangingPunct="0">
              <a:defRPr>
                <a:solidFill>
                  <a:schemeClr val="bg1"/>
                </a:solidFill>
                <a:latin typeface="Arial" charset="0"/>
                <a:cs typeface="Arial" charset="0"/>
              </a:defRPr>
            </a:lvl3pPr>
            <a:lvl4pPr marL="1600200" indent="-228600" eaLnBrk="0" hangingPunct="0">
              <a:defRPr>
                <a:solidFill>
                  <a:schemeClr val="bg1"/>
                </a:solidFill>
                <a:latin typeface="Arial" charset="0"/>
                <a:cs typeface="Arial" charset="0"/>
              </a:defRPr>
            </a:lvl4pPr>
            <a:lvl5pPr marL="2057400" indent="-228600" eaLnBrk="0" hangingPunct="0">
              <a:defRPr>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Arial" charset="0"/>
              <a:defRPr>
                <a:solidFill>
                  <a:schemeClr val="bg1"/>
                </a:solidFill>
                <a:latin typeface="Arial" charset="0"/>
                <a:cs typeface="Arial" charset="0"/>
              </a:defRPr>
            </a:lvl9pPr>
          </a:lstStyle>
          <a:p>
            <a:pPr eaLnBrk="1" hangingPunct="1">
              <a:buClr>
                <a:srgbClr val="000000"/>
              </a:buClr>
              <a:buSzPct val="100000"/>
              <a:buFont typeface="Arial" charset="0"/>
              <a:buNone/>
              <a:defRPr/>
            </a:pPr>
            <a:endParaRPr lang="it-IT" altLang="it-IT" dirty="0"/>
          </a:p>
        </p:txBody>
      </p:sp>
      <p:sp>
        <p:nvSpPr>
          <p:cNvPr id="2056" name="Rectangle 8">
            <a:extLst>
              <a:ext uri="{FF2B5EF4-FFF2-40B4-BE49-F238E27FC236}">
                <a16:creationId xmlns:a16="http://schemas.microsoft.com/office/drawing/2014/main" id="{F3E9D508-7734-D547-B526-39021EB8D65C}"/>
              </a:ext>
            </a:extLst>
          </p:cNvPr>
          <p:cNvSpPr>
            <a:spLocks noGrp="1" noChangeArrowheads="1"/>
          </p:cNvSpPr>
          <p:nvPr>
            <p:ph type="sldNum"/>
          </p:nvPr>
        </p:nvSpPr>
        <p:spPr bwMode="auto">
          <a:xfrm>
            <a:off x="3884613" y="8685213"/>
            <a:ext cx="29686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000000"/>
              </a:buClr>
              <a:buSzPct val="100000"/>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defRPr>
            </a:lvl1pPr>
          </a:lstStyle>
          <a:p>
            <a:fld id="{1411CFAF-7D0A-BC4C-8DDE-C54169CF6580}"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BC6760AE-90F6-8446-A811-54EA67B1400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2F55F971-8E39-814A-9281-257919B3DDC4}" type="slidenum">
              <a:rPr lang="it-IT" altLang="it-IT">
                <a:solidFill>
                  <a:schemeClr val="tx1"/>
                </a:solidFill>
                <a:latin typeface="Arial" panose="020B0604020202020204" pitchFamily="34" charset="0"/>
                <a:ea typeface="MS PGothic" panose="020B0600070205080204" pitchFamily="34" charset="-128"/>
              </a:rPr>
              <a:pPr>
                <a:spcBef>
                  <a:spcPct val="0"/>
                </a:spcBef>
                <a:buFont typeface="Arial" panose="020B0604020202020204" pitchFamily="34" charset="0"/>
                <a:buNone/>
              </a:pPr>
              <a:t>1</a:t>
            </a:fld>
            <a:endParaRPr lang="it-IT" altLang="it-IT">
              <a:solidFill>
                <a:schemeClr val="tx1"/>
              </a:solidFill>
              <a:latin typeface="Arial" panose="020B0604020202020204" pitchFamily="34" charset="0"/>
              <a:ea typeface="MS PGothic" panose="020B0600070205080204" pitchFamily="34" charset="-128"/>
            </a:endParaRPr>
          </a:p>
        </p:txBody>
      </p:sp>
      <p:sp>
        <p:nvSpPr>
          <p:cNvPr id="115715" name="Rectangle 2">
            <a:extLst>
              <a:ext uri="{FF2B5EF4-FFF2-40B4-BE49-F238E27FC236}">
                <a16:creationId xmlns:a16="http://schemas.microsoft.com/office/drawing/2014/main" id="{CCFA9FEB-D624-BF49-BD97-0EBEC16CB07B}"/>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E8034C5F-2952-DD42-8F9D-E823E952E3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D1BBDCBF-5642-444B-B8EF-1197D0DEF3C0}"/>
              </a:ext>
            </a:extLst>
          </p:cNvPr>
          <p:cNvSpPr>
            <a:spLocks noGrp="1" noRot="1" noChangeAspect="1" noChangeArrowheads="1" noTextEdit="1"/>
          </p:cNvSpPr>
          <p:nvPr>
            <p:ph type="sldImg"/>
          </p:nvPr>
        </p:nvSpPr>
        <p:spPr>
          <a:ln/>
        </p:spPr>
      </p:sp>
      <p:sp>
        <p:nvSpPr>
          <p:cNvPr id="138243" name="Notes Placeholder 2">
            <a:extLst>
              <a:ext uri="{FF2B5EF4-FFF2-40B4-BE49-F238E27FC236}">
                <a16:creationId xmlns:a16="http://schemas.microsoft.com/office/drawing/2014/main" id="{0350D2A8-6B49-3241-83A4-1CF03A094C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Times New Roman" panose="02020603050405020304" pitchFamily="18" charset="0"/>
              </a:rPr>
              <a:t>Rhythm Control will not be discussed here</a:t>
            </a:r>
          </a:p>
        </p:txBody>
      </p:sp>
      <p:sp>
        <p:nvSpPr>
          <p:cNvPr id="4" name="Slide Number Placeholder 3">
            <a:extLst>
              <a:ext uri="{FF2B5EF4-FFF2-40B4-BE49-F238E27FC236}">
                <a16:creationId xmlns:a16="http://schemas.microsoft.com/office/drawing/2014/main" id="{4050497B-F0A2-8544-9730-A421A978A250}"/>
              </a:ext>
            </a:extLst>
          </p:cNvPr>
          <p:cNvSpPr>
            <a:spLocks noGrp="1"/>
          </p:cNvSpPr>
          <p:nvPr>
            <p:ph type="sldNum" sz="quarter"/>
          </p:nvPr>
        </p:nvSpPr>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a:buClrTx/>
              <a:buSzTx/>
              <a:buFontTx/>
              <a:buNone/>
              <a:tabLst/>
            </a:pPr>
            <a:fld id="{F352CD29-3E97-5243-AE9A-C6C3DB7AF516}" type="slidenum">
              <a:rPr lang="en-US" altLang="it-IT">
                <a:solidFill>
                  <a:srgbClr val="000000"/>
                </a:solidFill>
                <a:latin typeface="Calibri" panose="020F0502020204030204" pitchFamily="34" charset="0"/>
              </a:rPr>
              <a:pPr defTabSz="914400">
                <a:buClrTx/>
                <a:buSzTx/>
                <a:buFontTx/>
                <a:buNone/>
                <a:tabLst/>
              </a:pPr>
              <a:t>14</a:t>
            </a:fld>
            <a:endParaRPr lang="en-US" altLang="it-IT">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DE5BF644-9414-2A4E-839C-D5B4E939AA22}"/>
              </a:ext>
            </a:extLst>
          </p:cNvPr>
          <p:cNvSpPr>
            <a:spLocks noGrp="1" noRot="1" noChangeAspect="1" noChangeArrowheads="1" noTextEdit="1"/>
          </p:cNvSpPr>
          <p:nvPr>
            <p:ph type="sldImg"/>
          </p:nvPr>
        </p:nvSpPr>
        <p:spPr>
          <a:ln/>
        </p:spPr>
      </p:sp>
      <p:sp>
        <p:nvSpPr>
          <p:cNvPr id="141315" name="Notes Placeholder 2">
            <a:extLst>
              <a:ext uri="{FF2B5EF4-FFF2-40B4-BE49-F238E27FC236}">
                <a16:creationId xmlns:a16="http://schemas.microsoft.com/office/drawing/2014/main" id="{FEE8EE95-E41D-BA49-9E1D-608D0A12C0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Times New Roman" panose="02020603050405020304" pitchFamily="18" charset="0"/>
              </a:rPr>
              <a:t>TREAT-AF-retrospective Evaluation and Assessment of Therapies in AF looked at 122,000 elderly US vets (mean age 72) with newly diagnosed Afib/flutter and ¼ of patients treated with digoxin-f/u period of 3 yrs hazard ratio showed that there was in increased mortality risk by &gt;20% (hazard ratio 1.26 in digoxin group)-increased risk was not associated with drug adherence, concomitant treatment, comorbid cardiovascular disease </a:t>
            </a:r>
          </a:p>
        </p:txBody>
      </p:sp>
      <p:sp>
        <p:nvSpPr>
          <p:cNvPr id="4" name="Slide Number Placeholder 3">
            <a:extLst>
              <a:ext uri="{FF2B5EF4-FFF2-40B4-BE49-F238E27FC236}">
                <a16:creationId xmlns:a16="http://schemas.microsoft.com/office/drawing/2014/main" id="{4EE6A75A-93BA-C04C-AA2B-D4C11EA53479}"/>
              </a:ext>
            </a:extLst>
          </p:cNvPr>
          <p:cNvSpPr>
            <a:spLocks noGrp="1"/>
          </p:cNvSpPr>
          <p:nvPr>
            <p:ph type="sldNum" sz="quarter"/>
          </p:nvPr>
        </p:nvSpPr>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a:buClrTx/>
              <a:buSzTx/>
              <a:buFontTx/>
              <a:buNone/>
              <a:tabLst/>
            </a:pPr>
            <a:fld id="{6A733424-77A4-C840-9EFA-070A99A75768}" type="slidenum">
              <a:rPr lang="en-US" altLang="it-IT">
                <a:solidFill>
                  <a:srgbClr val="000000"/>
                </a:solidFill>
                <a:latin typeface="Calibri" panose="020F0502020204030204" pitchFamily="34" charset="0"/>
              </a:rPr>
              <a:pPr defTabSz="914400">
                <a:buClrTx/>
                <a:buSzTx/>
                <a:buFontTx/>
                <a:buNone/>
                <a:tabLst/>
              </a:pPr>
              <a:t>16</a:t>
            </a:fld>
            <a:endParaRPr lang="en-US" altLang="it-IT">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A19A4380-9830-8C42-B6AC-12D5E641E476}"/>
              </a:ext>
            </a:extLst>
          </p:cNvPr>
          <p:cNvSpPr>
            <a:spLocks noGrp="1" noRot="1" noChangeAspect="1" noChangeArrowheads="1" noTextEdit="1"/>
          </p:cNvSpPr>
          <p:nvPr>
            <p:ph type="sldImg"/>
          </p:nvPr>
        </p:nvSpPr>
        <p:spPr>
          <a:ln/>
        </p:spPr>
      </p:sp>
      <p:sp>
        <p:nvSpPr>
          <p:cNvPr id="143363" name="Notes Placeholder 2">
            <a:extLst>
              <a:ext uri="{FF2B5EF4-FFF2-40B4-BE49-F238E27FC236}">
                <a16:creationId xmlns:a16="http://schemas.microsoft.com/office/drawing/2014/main" id="{561E7F5E-F784-434C-B83A-1C2E1E91E1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5F5BE8C4-F2DD-C340-9701-0129663209BD}"/>
              </a:ext>
            </a:extLst>
          </p:cNvPr>
          <p:cNvSpPr>
            <a:spLocks noGrp="1"/>
          </p:cNvSpPr>
          <p:nvPr>
            <p:ph type="sldNum" sz="quarter"/>
          </p:nvPr>
        </p:nvSpPr>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a:buClrTx/>
              <a:buSzTx/>
              <a:buFontTx/>
              <a:buNone/>
              <a:tabLst/>
            </a:pPr>
            <a:fld id="{E6495517-72F5-5042-9079-3738A22EF517}" type="slidenum">
              <a:rPr lang="en-US" altLang="it-IT">
                <a:solidFill>
                  <a:srgbClr val="000000"/>
                </a:solidFill>
                <a:latin typeface="Calibri" panose="020F0502020204030204" pitchFamily="34" charset="0"/>
              </a:rPr>
              <a:pPr defTabSz="914400">
                <a:buClrTx/>
                <a:buSzTx/>
                <a:buFontTx/>
                <a:buNone/>
                <a:tabLst/>
              </a:pPr>
              <a:t>17</a:t>
            </a:fld>
            <a:endParaRPr lang="en-US" altLang="it-IT">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BAF6CE86-26E5-B84C-9073-F421273FDCED}"/>
              </a:ext>
            </a:extLst>
          </p:cNvPr>
          <p:cNvSpPr>
            <a:spLocks noGrp="1" noRot="1" noChangeAspect="1" noChangeArrowheads="1" noTextEdit="1"/>
          </p:cNvSpPr>
          <p:nvPr>
            <p:ph type="sldImg"/>
          </p:nvPr>
        </p:nvSpPr>
        <p:spPr>
          <a:ln/>
        </p:spPr>
      </p:sp>
      <p:sp>
        <p:nvSpPr>
          <p:cNvPr id="145411" name="Notes Placeholder 2">
            <a:extLst>
              <a:ext uri="{FF2B5EF4-FFF2-40B4-BE49-F238E27FC236}">
                <a16:creationId xmlns:a16="http://schemas.microsoft.com/office/drawing/2014/main" id="{D1DA3707-303B-B846-83E2-2F59258AA7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Times New Roman" panose="02020603050405020304" pitchFamily="18" charset="0"/>
              </a:rPr>
              <a:t>The patient is presenting with new onset atrial fibrillation causing hemodynamic instability. She needs urgent direct cardioversion to restore to normal sinus rhythm for adequate tissue perfusion</a:t>
            </a:r>
          </a:p>
        </p:txBody>
      </p:sp>
      <p:sp>
        <p:nvSpPr>
          <p:cNvPr id="4" name="Slide Number Placeholder 3">
            <a:extLst>
              <a:ext uri="{FF2B5EF4-FFF2-40B4-BE49-F238E27FC236}">
                <a16:creationId xmlns:a16="http://schemas.microsoft.com/office/drawing/2014/main" id="{67784202-DCD9-AD40-BB01-7EBF5113CAD9}"/>
              </a:ext>
            </a:extLst>
          </p:cNvPr>
          <p:cNvSpPr>
            <a:spLocks noGrp="1"/>
          </p:cNvSpPr>
          <p:nvPr>
            <p:ph type="sldNum" sz="quarter"/>
          </p:nvPr>
        </p:nvSpPr>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a:buClrTx/>
              <a:buSzTx/>
              <a:buFontTx/>
              <a:buNone/>
              <a:tabLst/>
            </a:pPr>
            <a:fld id="{23EDA727-D614-0941-ADBE-E69F34563A9A}" type="slidenum">
              <a:rPr lang="en-US" altLang="it-IT">
                <a:solidFill>
                  <a:srgbClr val="000000"/>
                </a:solidFill>
                <a:latin typeface="Calibri" panose="020F0502020204030204" pitchFamily="34" charset="0"/>
              </a:rPr>
              <a:pPr defTabSz="914400">
                <a:buClrTx/>
                <a:buSzTx/>
                <a:buFontTx/>
                <a:buNone/>
                <a:tabLst/>
              </a:pPr>
              <a:t>18</a:t>
            </a:fld>
            <a:endParaRPr lang="en-US" altLang="it-IT">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6573E5DB-CC84-0545-B0AC-EF059D7CC5AB}"/>
              </a:ext>
            </a:extLst>
          </p:cNvPr>
          <p:cNvSpPr>
            <a:spLocks noGrp="1" noRot="1" noChangeAspect="1" noChangeArrowheads="1" noTextEdit="1"/>
          </p:cNvSpPr>
          <p:nvPr>
            <p:ph type="sldImg"/>
          </p:nvPr>
        </p:nvSpPr>
        <p:spPr>
          <a:ln/>
        </p:spPr>
      </p:sp>
      <p:sp>
        <p:nvSpPr>
          <p:cNvPr id="184323" name="Notes Placeholder 2">
            <a:extLst>
              <a:ext uri="{FF2B5EF4-FFF2-40B4-BE49-F238E27FC236}">
                <a16:creationId xmlns:a16="http://schemas.microsoft.com/office/drawing/2014/main" id="{14F4E855-FB94-C14B-9FCB-886F460025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84324" name="Slide Number Placeholder 3">
            <a:extLst>
              <a:ext uri="{FF2B5EF4-FFF2-40B4-BE49-F238E27FC236}">
                <a16:creationId xmlns:a16="http://schemas.microsoft.com/office/drawing/2014/main" id="{007549D5-9D4A-DD4B-A6FC-D01DA907EE57}"/>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4C279832-6FD6-A043-BDE0-9E1CCCB362DC}" type="slidenum">
              <a:rPr lang="en-US" altLang="it-IT">
                <a:latin typeface="Calibri" panose="020F0502020204030204" pitchFamily="34" charset="0"/>
                <a:ea typeface="MS PGothic" panose="020B0600070205080204" pitchFamily="34" charset="-128"/>
              </a:rPr>
              <a:pPr>
                <a:spcBef>
                  <a:spcPct val="0"/>
                </a:spcBef>
                <a:buFont typeface="Arial" panose="020B0604020202020204" pitchFamily="34" charset="0"/>
                <a:buNone/>
              </a:pPr>
              <a:t>54</a:t>
            </a:fld>
            <a:endParaRPr lang="en-US" altLang="it-IT">
              <a:latin typeface="Calibri" panose="020F0502020204030204" pitchFamily="34" charset="0"/>
              <a:ea typeface="MS PGothic"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egnaposto immagine diapositiva 1">
            <a:extLst>
              <a:ext uri="{FF2B5EF4-FFF2-40B4-BE49-F238E27FC236}">
                <a16:creationId xmlns:a16="http://schemas.microsoft.com/office/drawing/2014/main" id="{EE40AAB4-3F09-7F4B-BE82-79C4BED2530D}"/>
              </a:ext>
            </a:extLst>
          </p:cNvPr>
          <p:cNvSpPr>
            <a:spLocks noGrp="1" noRot="1" noChangeAspect="1" noChangeArrowheads="1" noTextEdit="1"/>
          </p:cNvSpPr>
          <p:nvPr>
            <p:ph type="sldImg"/>
          </p:nvPr>
        </p:nvSpPr>
        <p:spPr>
          <a:ln/>
        </p:spPr>
      </p:sp>
      <p:sp>
        <p:nvSpPr>
          <p:cNvPr id="193539" name="Segnaposto note 2">
            <a:extLst>
              <a:ext uri="{FF2B5EF4-FFF2-40B4-BE49-F238E27FC236}">
                <a16:creationId xmlns:a16="http://schemas.microsoft.com/office/drawing/2014/main" id="{98E218AC-086C-1E4F-8034-34897613BB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imes New Roman" panose="02020603050405020304" pitchFamily="18" charset="0"/>
            </a:endParaRPr>
          </a:p>
        </p:txBody>
      </p:sp>
      <p:sp>
        <p:nvSpPr>
          <p:cNvPr id="4" name="Segnaposto numero diapositiva 3">
            <a:extLst>
              <a:ext uri="{FF2B5EF4-FFF2-40B4-BE49-F238E27FC236}">
                <a16:creationId xmlns:a16="http://schemas.microsoft.com/office/drawing/2014/main" id="{59E9681A-7435-814D-A07A-306D7001447D}"/>
              </a:ext>
            </a:extLst>
          </p:cNvPr>
          <p:cNvSpPr>
            <a:spLocks noGrp="1"/>
          </p:cNvSpPr>
          <p:nvPr>
            <p:ph type="sldNum" sz="quarter"/>
          </p:nvPr>
        </p:nvSpPr>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eaLnBrk="0" hangingPunct="0">
              <a:buClrTx/>
              <a:buSzTx/>
              <a:buFontTx/>
              <a:buNone/>
              <a:tabLst/>
            </a:pPr>
            <a:fld id="{C05D8262-ABFA-5243-883D-7ACEECAF0220}" type="slidenum">
              <a:rPr lang="it-IT" altLang="it-IT">
                <a:solidFill>
                  <a:srgbClr val="000000"/>
                </a:solidFill>
                <a:ea typeface="MS PGothic" panose="020B0600070205080204" pitchFamily="34" charset="-128"/>
              </a:rPr>
              <a:pPr defTabSz="914400" eaLnBrk="0" hangingPunct="0">
                <a:buClrTx/>
                <a:buSzTx/>
                <a:buFontTx/>
                <a:buNone/>
                <a:tabLst/>
              </a:pPr>
              <a:t>57</a:t>
            </a:fld>
            <a:endParaRPr lang="it-IT" altLang="it-IT">
              <a:solidFill>
                <a:srgbClr val="000000"/>
              </a:solidFill>
              <a:ea typeface="MS PGothic"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egnaposto immagine diapositiva 1">
            <a:extLst>
              <a:ext uri="{FF2B5EF4-FFF2-40B4-BE49-F238E27FC236}">
                <a16:creationId xmlns:a16="http://schemas.microsoft.com/office/drawing/2014/main" id="{FA2C7DE3-0190-3D49-AF51-FA7CFB060316}"/>
              </a:ext>
            </a:extLst>
          </p:cNvPr>
          <p:cNvSpPr>
            <a:spLocks noGrp="1" noRot="1" noChangeAspect="1" noChangeArrowheads="1" noTextEdit="1"/>
          </p:cNvSpPr>
          <p:nvPr>
            <p:ph type="sldImg"/>
          </p:nvPr>
        </p:nvSpPr>
        <p:spPr>
          <a:ln/>
        </p:spPr>
      </p:sp>
      <p:sp>
        <p:nvSpPr>
          <p:cNvPr id="195587" name="Segnaposto note 2">
            <a:extLst>
              <a:ext uri="{FF2B5EF4-FFF2-40B4-BE49-F238E27FC236}">
                <a16:creationId xmlns:a16="http://schemas.microsoft.com/office/drawing/2014/main" id="{A3070C8D-F04B-D04D-9E52-E0DC18E371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Times New Roman" panose="02020603050405020304" pitchFamily="18" charset="0"/>
              </a:rPr>
              <a:t>Segreto: i prof agli esami fanno domande stupide. Non pensate che sia un trabocchetto: è proprio una domanda stupida!</a:t>
            </a:r>
          </a:p>
        </p:txBody>
      </p:sp>
      <p:sp>
        <p:nvSpPr>
          <p:cNvPr id="4" name="Segnaposto numero diapositiva 3">
            <a:extLst>
              <a:ext uri="{FF2B5EF4-FFF2-40B4-BE49-F238E27FC236}">
                <a16:creationId xmlns:a16="http://schemas.microsoft.com/office/drawing/2014/main" id="{3CA8A165-9485-3444-BCFD-235F2D5D936C}"/>
              </a:ext>
            </a:extLst>
          </p:cNvPr>
          <p:cNvSpPr>
            <a:spLocks noGrp="1"/>
          </p:cNvSpPr>
          <p:nvPr>
            <p:ph type="sldNum" sz="quarter"/>
          </p:nvPr>
        </p:nvSpPr>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eaLnBrk="0" hangingPunct="0">
              <a:buClrTx/>
              <a:buSzTx/>
              <a:buFontTx/>
              <a:buNone/>
              <a:tabLst/>
            </a:pPr>
            <a:fld id="{16CE77E4-7113-D14D-964B-EFC777D85749}" type="slidenum">
              <a:rPr lang="it-IT" altLang="it-IT">
                <a:solidFill>
                  <a:srgbClr val="000000"/>
                </a:solidFill>
                <a:ea typeface="MS PGothic" panose="020B0600070205080204" pitchFamily="34" charset="-128"/>
              </a:rPr>
              <a:pPr defTabSz="914400" eaLnBrk="0" hangingPunct="0">
                <a:buClrTx/>
                <a:buSzTx/>
                <a:buFontTx/>
                <a:buNone/>
                <a:tabLst/>
              </a:pPr>
              <a:t>58</a:t>
            </a:fld>
            <a:endParaRPr lang="it-IT" altLang="it-IT">
              <a:solidFill>
                <a:srgbClr val="000000"/>
              </a:solidFill>
              <a:ea typeface="MS PGothic"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egnaposto immagine diapositiva 1">
            <a:extLst>
              <a:ext uri="{FF2B5EF4-FFF2-40B4-BE49-F238E27FC236}">
                <a16:creationId xmlns:a16="http://schemas.microsoft.com/office/drawing/2014/main" id="{B30DA67E-256C-3D49-8AAF-CC8AE52E20D0}"/>
              </a:ext>
            </a:extLst>
          </p:cNvPr>
          <p:cNvSpPr>
            <a:spLocks noGrp="1" noRot="1" noChangeAspect="1" noChangeArrowheads="1" noTextEdit="1"/>
          </p:cNvSpPr>
          <p:nvPr>
            <p:ph type="sldImg"/>
          </p:nvPr>
        </p:nvSpPr>
        <p:spPr>
          <a:ln/>
        </p:spPr>
      </p:sp>
      <p:sp>
        <p:nvSpPr>
          <p:cNvPr id="208899" name="Segnaposto note 2">
            <a:extLst>
              <a:ext uri="{FF2B5EF4-FFF2-40B4-BE49-F238E27FC236}">
                <a16:creationId xmlns:a16="http://schemas.microsoft.com/office/drawing/2014/main" id="{0001B2A6-1A64-B744-A336-9E1E10EF47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Times New Roman" panose="02020603050405020304" pitchFamily="18" charset="0"/>
            </a:endParaRPr>
          </a:p>
        </p:txBody>
      </p:sp>
      <p:sp>
        <p:nvSpPr>
          <p:cNvPr id="208900" name="Segnaposto numero diapositiva 3">
            <a:extLst>
              <a:ext uri="{FF2B5EF4-FFF2-40B4-BE49-F238E27FC236}">
                <a16:creationId xmlns:a16="http://schemas.microsoft.com/office/drawing/2014/main" id="{367DAABD-BCFE-2545-81E6-F52EBDF4486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1E218618-2DF4-1943-AF70-55F06DE26C95}" type="slidenum">
              <a:rPr lang="it-IT" altLang="it-IT">
                <a:latin typeface="Arial" panose="020B0604020202020204" pitchFamily="34" charset="0"/>
              </a:rPr>
              <a:pPr>
                <a:spcBef>
                  <a:spcPct val="0"/>
                </a:spcBef>
                <a:buFont typeface="Arial" panose="020B0604020202020204" pitchFamily="34" charset="0"/>
                <a:buNone/>
              </a:pPr>
              <a:t>69</a:t>
            </a:fld>
            <a:endParaRPr lang="it-IT" altLang="it-IT">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Notes Placeholder">
            <a:extLst>
              <a:ext uri="{FF2B5EF4-FFF2-40B4-BE49-F238E27FC236}">
                <a16:creationId xmlns:a16="http://schemas.microsoft.com/office/drawing/2014/main" id="{B78067D9-F87E-9940-B8E7-7E3468EAE2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ASCVD Atherosclerotic cardiovascular disease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Notes Placeholder">
            <a:extLst>
              <a:ext uri="{FF2B5EF4-FFF2-40B4-BE49-F238E27FC236}">
                <a16:creationId xmlns:a16="http://schemas.microsoft.com/office/drawing/2014/main" id="{8B831530-0CA0-D040-BF69-32F91B5530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C4FE5CCE-3730-C64F-9D6E-051FE92AB12E}"/>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ED838C48-5D16-2241-B4D4-A1E4D04784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9DFB00E9-956C-0A49-9FD6-D042EE2FA35C}"/>
              </a:ext>
            </a:extLst>
          </p:cNvPr>
          <p:cNvSpPr>
            <a:spLocks noGrp="1"/>
          </p:cNvSpPr>
          <p:nvPr>
            <p:ph type="sldNum" sz="quarter"/>
          </p:nvPr>
        </p:nvSpPr>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a:buClrTx/>
              <a:buSzTx/>
              <a:buFontTx/>
              <a:buNone/>
              <a:tabLst/>
            </a:pPr>
            <a:fld id="{D657FDC8-43F6-5D4A-AA8B-ED71E43BA470}" type="slidenum">
              <a:rPr lang="en-US" altLang="it-IT">
                <a:solidFill>
                  <a:srgbClr val="000000"/>
                </a:solidFill>
                <a:latin typeface="Calibri" panose="020F0502020204030204" pitchFamily="34" charset="0"/>
              </a:rPr>
              <a:pPr defTabSz="914400">
                <a:buClrTx/>
                <a:buSzTx/>
                <a:buFontTx/>
                <a:buNone/>
                <a:tabLst/>
              </a:pPr>
              <a:t>2</a:t>
            </a:fld>
            <a:endParaRPr lang="en-US" altLang="it-IT">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Notes Placeholder">
            <a:extLst>
              <a:ext uri="{FF2B5EF4-FFF2-40B4-BE49-F238E27FC236}">
                <a16:creationId xmlns:a16="http://schemas.microsoft.com/office/drawing/2014/main" id="{49192602-82C1-8143-879F-6D32E8F58A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Notes Placeholder">
            <a:extLst>
              <a:ext uri="{FF2B5EF4-FFF2-40B4-BE49-F238E27FC236}">
                <a16:creationId xmlns:a16="http://schemas.microsoft.com/office/drawing/2014/main" id="{03E81D97-857B-6D44-BF9A-6A703DE1E3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Notes Placeholder">
            <a:extLst>
              <a:ext uri="{FF2B5EF4-FFF2-40B4-BE49-F238E27FC236}">
                <a16:creationId xmlns:a16="http://schemas.microsoft.com/office/drawing/2014/main" id="{BBF09F98-9C10-D441-AD7A-CDE56D4BB6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Notes Placeholder">
            <a:extLst>
              <a:ext uri="{FF2B5EF4-FFF2-40B4-BE49-F238E27FC236}">
                <a16:creationId xmlns:a16="http://schemas.microsoft.com/office/drawing/2014/main" id="{0540FFBE-B6A8-5C46-A49C-EA7FC2E370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Notes Placeholder">
            <a:extLst>
              <a:ext uri="{FF2B5EF4-FFF2-40B4-BE49-F238E27FC236}">
                <a16:creationId xmlns:a16="http://schemas.microsoft.com/office/drawing/2014/main" id="{82C416A0-F8BA-B64A-81FB-BAD2DBA147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egnaposto immagine diapositiva 1">
            <a:extLst>
              <a:ext uri="{FF2B5EF4-FFF2-40B4-BE49-F238E27FC236}">
                <a16:creationId xmlns:a16="http://schemas.microsoft.com/office/drawing/2014/main" id="{1542F693-DA4F-2E45-840D-B7220A3D5054}"/>
              </a:ext>
            </a:extLst>
          </p:cNvPr>
          <p:cNvSpPr>
            <a:spLocks noGrp="1" noRot="1" noChangeAspect="1" noChangeArrowheads="1" noTextEdit="1"/>
          </p:cNvSpPr>
          <p:nvPr>
            <p:ph type="sldImg"/>
          </p:nvPr>
        </p:nvSpPr>
        <p:spPr>
          <a:ln/>
        </p:spPr>
      </p:sp>
      <p:sp>
        <p:nvSpPr>
          <p:cNvPr id="274435" name="Segnaposto note 2">
            <a:extLst>
              <a:ext uri="{FF2B5EF4-FFF2-40B4-BE49-F238E27FC236}">
                <a16:creationId xmlns:a16="http://schemas.microsoft.com/office/drawing/2014/main" id="{D62ADE31-E6CA-B746-A1E5-F6420AD481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Arial" panose="020B0604020202020204" pitchFamily="34" charset="0"/>
            </a:endParaRPr>
          </a:p>
        </p:txBody>
      </p:sp>
      <p:sp>
        <p:nvSpPr>
          <p:cNvPr id="274436" name="Segnaposto numero diapositiva 3">
            <a:extLst>
              <a:ext uri="{FF2B5EF4-FFF2-40B4-BE49-F238E27FC236}">
                <a16:creationId xmlns:a16="http://schemas.microsoft.com/office/drawing/2014/main" id="{7286BE42-5127-354A-A590-DCA88CA1E265}"/>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56F4C896-486F-744E-8049-B135BE9FC278}" type="slidenum">
              <a:rPr lang="it-IT" altLang="it-IT">
                <a:solidFill>
                  <a:schemeClr val="tx1"/>
                </a:solidFill>
                <a:latin typeface="Arial" panose="020B0604020202020204" pitchFamily="34" charset="0"/>
              </a:rPr>
              <a:pPr>
                <a:spcBef>
                  <a:spcPct val="0"/>
                </a:spcBef>
                <a:buFont typeface="Arial" panose="020B0604020202020204" pitchFamily="34" charset="0"/>
                <a:buNone/>
              </a:pPr>
              <a:t>83</a:t>
            </a:fld>
            <a:endParaRPr lang="it-IT" altLang="it-IT">
              <a:solidFill>
                <a:schemeClr val="tx1"/>
              </a:solidFill>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egnaposto immagine diapositiva 1">
            <a:extLst>
              <a:ext uri="{FF2B5EF4-FFF2-40B4-BE49-F238E27FC236}">
                <a16:creationId xmlns:a16="http://schemas.microsoft.com/office/drawing/2014/main" id="{25918D64-A35F-A24F-9B68-0344193D480B}"/>
              </a:ext>
            </a:extLst>
          </p:cNvPr>
          <p:cNvSpPr>
            <a:spLocks noGrp="1" noRot="1" noChangeAspect="1" noChangeArrowheads="1" noTextEdit="1"/>
          </p:cNvSpPr>
          <p:nvPr>
            <p:ph type="sldImg"/>
          </p:nvPr>
        </p:nvSpPr>
        <p:spPr>
          <a:ln/>
        </p:spPr>
      </p:sp>
      <p:sp>
        <p:nvSpPr>
          <p:cNvPr id="276483" name="Segnaposto note 2">
            <a:extLst>
              <a:ext uri="{FF2B5EF4-FFF2-40B4-BE49-F238E27FC236}">
                <a16:creationId xmlns:a16="http://schemas.microsoft.com/office/drawing/2014/main" id="{02EC5FA6-062A-6744-90D5-B5236D358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Arial" panose="020B0604020202020204" pitchFamily="34" charset="0"/>
            </a:endParaRPr>
          </a:p>
        </p:txBody>
      </p:sp>
      <p:sp>
        <p:nvSpPr>
          <p:cNvPr id="276484" name="Segnaposto numero diapositiva 3">
            <a:extLst>
              <a:ext uri="{FF2B5EF4-FFF2-40B4-BE49-F238E27FC236}">
                <a16:creationId xmlns:a16="http://schemas.microsoft.com/office/drawing/2014/main" id="{C1A4B904-CB7A-074C-A8C4-8FFFFB6627DE}"/>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65F76841-CFFC-6D4B-B83F-918FB5CF4E07}" type="slidenum">
              <a:rPr lang="it-IT" altLang="it-IT">
                <a:solidFill>
                  <a:schemeClr val="tx1"/>
                </a:solidFill>
                <a:latin typeface="Arial" panose="020B0604020202020204" pitchFamily="34" charset="0"/>
              </a:rPr>
              <a:pPr>
                <a:spcBef>
                  <a:spcPct val="0"/>
                </a:spcBef>
                <a:buFont typeface="Arial" panose="020B0604020202020204" pitchFamily="34" charset="0"/>
                <a:buNone/>
              </a:pPr>
              <a:t>84</a:t>
            </a:fld>
            <a:endParaRPr lang="it-IT" altLang="it-IT">
              <a:solidFill>
                <a:schemeClr val="tx1"/>
              </a:solidFill>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egnaposto immagine diapositiva 1">
            <a:extLst>
              <a:ext uri="{FF2B5EF4-FFF2-40B4-BE49-F238E27FC236}">
                <a16:creationId xmlns:a16="http://schemas.microsoft.com/office/drawing/2014/main" id="{B1F8FBA8-B42D-7544-A504-7E8EAF357AB4}"/>
              </a:ext>
            </a:extLst>
          </p:cNvPr>
          <p:cNvSpPr>
            <a:spLocks noGrp="1" noRot="1" noChangeAspect="1" noChangeArrowheads="1" noTextEdit="1"/>
          </p:cNvSpPr>
          <p:nvPr>
            <p:ph type="sldImg"/>
          </p:nvPr>
        </p:nvSpPr>
        <p:spPr>
          <a:ln/>
        </p:spPr>
      </p:sp>
      <p:sp>
        <p:nvSpPr>
          <p:cNvPr id="278531" name="Segnaposto note 2">
            <a:extLst>
              <a:ext uri="{FF2B5EF4-FFF2-40B4-BE49-F238E27FC236}">
                <a16:creationId xmlns:a16="http://schemas.microsoft.com/office/drawing/2014/main" id="{4687476C-10CB-A44C-A953-6C32550465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Arial" panose="020B0604020202020204" pitchFamily="34" charset="0"/>
            </a:endParaRPr>
          </a:p>
        </p:txBody>
      </p:sp>
      <p:sp>
        <p:nvSpPr>
          <p:cNvPr id="278532" name="Segnaposto numero diapositiva 3">
            <a:extLst>
              <a:ext uri="{FF2B5EF4-FFF2-40B4-BE49-F238E27FC236}">
                <a16:creationId xmlns:a16="http://schemas.microsoft.com/office/drawing/2014/main" id="{44CF2C49-29BA-D74C-B51D-70E0373AD9AD}"/>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11938BCE-8D32-064B-8A2E-E91FBF7429D7}" type="slidenum">
              <a:rPr lang="it-IT" altLang="it-IT">
                <a:latin typeface="Arial" panose="020B0604020202020204" pitchFamily="34" charset="0"/>
              </a:rPr>
              <a:pPr>
                <a:spcBef>
                  <a:spcPct val="0"/>
                </a:spcBef>
                <a:buFont typeface="Arial" panose="020B0604020202020204" pitchFamily="34" charset="0"/>
                <a:buNone/>
              </a:pPr>
              <a:t>85</a:t>
            </a:fld>
            <a:endParaRPr lang="it-IT" altLang="it-IT">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1411CFAF-7D0A-BC4C-8DDE-C54169CF6580}" type="slidenum">
              <a:rPr lang="it-IT" altLang="it-IT" smtClean="0"/>
              <a:pPr/>
              <a:t>89</a:t>
            </a:fld>
            <a:endParaRPr lang="it-IT" altLang="it-IT"/>
          </a:p>
        </p:txBody>
      </p:sp>
    </p:spTree>
    <p:extLst>
      <p:ext uri="{BB962C8B-B14F-4D97-AF65-F5344CB8AC3E}">
        <p14:creationId xmlns:p14="http://schemas.microsoft.com/office/powerpoint/2010/main" val="2964986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0818" name="Rectangle 1">
            <a:extLst>
              <a:ext uri="{FF2B5EF4-FFF2-40B4-BE49-F238E27FC236}">
                <a16:creationId xmlns:a16="http://schemas.microsoft.com/office/drawing/2014/main" id="{86BB819C-E037-A648-B467-BBD57857846C}"/>
              </a:ext>
            </a:extLst>
          </p:cNvPr>
          <p:cNvSpPr>
            <a:spLocks noGrp="1" noRot="1" noChangeAspect="1" noChangeArrowheads="1" noTextEdit="1"/>
          </p:cNvSpPr>
          <p:nvPr>
            <p:ph type="sldImg"/>
          </p:nvPr>
        </p:nvSpPr>
        <p:spPr>
          <a:xfrm>
            <a:off x="820738" y="1006475"/>
            <a:ext cx="6129337" cy="3448050"/>
          </a:xfrm>
          <a:solidFill>
            <a:srgbClr val="FFFFFF"/>
          </a:solidFill>
          <a:ln/>
        </p:spPr>
      </p:sp>
      <p:sp>
        <p:nvSpPr>
          <p:cNvPr id="290819" name="Rectangle 2">
            <a:extLst>
              <a:ext uri="{FF2B5EF4-FFF2-40B4-BE49-F238E27FC236}">
                <a16:creationId xmlns:a16="http://schemas.microsoft.com/office/drawing/2014/main" id="{F2587E0A-FFD8-4443-B833-73CD2A3B896A}"/>
              </a:ext>
            </a:extLst>
          </p:cNvPr>
          <p:cNvSpPr>
            <a:spLocks noGrp="1" noChangeArrowheads="1"/>
          </p:cNvSpPr>
          <p:nvPr>
            <p:ph type="body" idx="1"/>
          </p:nvPr>
        </p:nvSpPr>
        <p:spPr>
          <a:xfrm>
            <a:off x="1185863" y="4787900"/>
            <a:ext cx="5407025" cy="3827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it-IT">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1067D260-DB62-1946-AE7B-96BA17116358}"/>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64785D3D-DF38-CE47-9E01-D440885A49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Times New Roman" panose="02020603050405020304" pitchFamily="18" charset="0"/>
              </a:rPr>
              <a:t>EKG shows Afib with RVR with rate 130s. Notable for ST depressions and moderate T wave abnormalities in precordial leads- V5, V6 and AVL-indicative of active ischemia</a:t>
            </a:r>
          </a:p>
          <a:p>
            <a:r>
              <a:rPr lang="en-US" altLang="it-IT">
                <a:latin typeface="Times New Roman" panose="02020603050405020304" pitchFamily="18" charset="0"/>
              </a:rPr>
              <a:t>What do you do next?</a:t>
            </a:r>
          </a:p>
        </p:txBody>
      </p:sp>
      <p:sp>
        <p:nvSpPr>
          <p:cNvPr id="4" name="Slide Number Placeholder 3">
            <a:extLst>
              <a:ext uri="{FF2B5EF4-FFF2-40B4-BE49-F238E27FC236}">
                <a16:creationId xmlns:a16="http://schemas.microsoft.com/office/drawing/2014/main" id="{01631BE3-8634-194D-BF15-7F93F8F0B2FC}"/>
              </a:ext>
            </a:extLst>
          </p:cNvPr>
          <p:cNvSpPr>
            <a:spLocks noGrp="1"/>
          </p:cNvSpPr>
          <p:nvPr>
            <p:ph type="sldNum" sz="quarter"/>
          </p:nvPr>
        </p:nvSpPr>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a:buClrTx/>
              <a:buSzTx/>
              <a:buFontTx/>
              <a:buNone/>
              <a:tabLst/>
            </a:pPr>
            <a:fld id="{0C722917-C039-7147-BD93-41D4F974DFF9}" type="slidenum">
              <a:rPr lang="en-US" altLang="it-IT">
                <a:solidFill>
                  <a:srgbClr val="000000"/>
                </a:solidFill>
                <a:latin typeface="Calibri" panose="020F0502020204030204" pitchFamily="34" charset="0"/>
              </a:rPr>
              <a:pPr defTabSz="914400">
                <a:buClrTx/>
                <a:buSzTx/>
                <a:buFontTx/>
                <a:buNone/>
                <a:tabLst/>
              </a:pPr>
              <a:t>3</a:t>
            </a:fld>
            <a:endParaRPr lang="en-US" altLang="it-IT">
              <a:solidFill>
                <a:srgbClr val="000000"/>
              </a:solidFill>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866" name="Rectangle 1">
            <a:extLst>
              <a:ext uri="{FF2B5EF4-FFF2-40B4-BE49-F238E27FC236}">
                <a16:creationId xmlns:a16="http://schemas.microsoft.com/office/drawing/2014/main" id="{84832259-5E32-184B-BE01-EAF29183B32B}"/>
              </a:ext>
            </a:extLst>
          </p:cNvPr>
          <p:cNvSpPr>
            <a:spLocks noGrp="1" noRot="1" noChangeAspect="1" noChangeArrowheads="1" noTextEdit="1"/>
          </p:cNvSpPr>
          <p:nvPr>
            <p:ph type="sldImg"/>
          </p:nvPr>
        </p:nvSpPr>
        <p:spPr>
          <a:xfrm>
            <a:off x="820738" y="1006475"/>
            <a:ext cx="6129337" cy="3448050"/>
          </a:xfrm>
          <a:solidFill>
            <a:srgbClr val="FFFFFF"/>
          </a:solidFill>
          <a:ln/>
        </p:spPr>
      </p:sp>
      <p:sp>
        <p:nvSpPr>
          <p:cNvPr id="292867" name="Rectangle 2">
            <a:extLst>
              <a:ext uri="{FF2B5EF4-FFF2-40B4-BE49-F238E27FC236}">
                <a16:creationId xmlns:a16="http://schemas.microsoft.com/office/drawing/2014/main" id="{C3426270-1EBD-9648-B72C-65010B147D4D}"/>
              </a:ext>
            </a:extLst>
          </p:cNvPr>
          <p:cNvSpPr>
            <a:spLocks noGrp="1" noChangeArrowheads="1"/>
          </p:cNvSpPr>
          <p:nvPr>
            <p:ph type="body" idx="1"/>
          </p:nvPr>
        </p:nvSpPr>
        <p:spPr>
          <a:xfrm>
            <a:off x="1185863" y="4787900"/>
            <a:ext cx="5407025" cy="3827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it-IT">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4914" name="Rectangle 1">
            <a:extLst>
              <a:ext uri="{FF2B5EF4-FFF2-40B4-BE49-F238E27FC236}">
                <a16:creationId xmlns:a16="http://schemas.microsoft.com/office/drawing/2014/main" id="{1681B3FD-C5D8-784A-9208-33A59273DAD0}"/>
              </a:ext>
            </a:extLst>
          </p:cNvPr>
          <p:cNvSpPr>
            <a:spLocks noGrp="1" noRot="1" noChangeAspect="1" noChangeArrowheads="1" noTextEdit="1"/>
          </p:cNvSpPr>
          <p:nvPr>
            <p:ph type="sldImg"/>
          </p:nvPr>
        </p:nvSpPr>
        <p:spPr>
          <a:xfrm>
            <a:off x="820738" y="1006475"/>
            <a:ext cx="6129337" cy="3448050"/>
          </a:xfrm>
          <a:solidFill>
            <a:srgbClr val="FFFFFF"/>
          </a:solidFill>
          <a:ln/>
        </p:spPr>
      </p:sp>
      <p:sp>
        <p:nvSpPr>
          <p:cNvPr id="294915" name="Text Box 2">
            <a:extLst>
              <a:ext uri="{FF2B5EF4-FFF2-40B4-BE49-F238E27FC236}">
                <a16:creationId xmlns:a16="http://schemas.microsoft.com/office/drawing/2014/main" id="{0D9AB1B4-6E50-324A-984E-C9FC999A860E}"/>
              </a:ext>
            </a:extLst>
          </p:cNvPr>
          <p:cNvSpPr>
            <a:spLocks noGrp="1" noChangeArrowheads="1"/>
          </p:cNvSpPr>
          <p:nvPr>
            <p:ph type="body" idx="1"/>
          </p:nvPr>
        </p:nvSpPr>
        <p:spPr>
          <a:xfrm>
            <a:off x="1185863" y="4787900"/>
            <a:ext cx="5407025" cy="3827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215900" indent="-215900" eaLnBrk="1">
              <a:lnSpc>
                <a:spcPct val="97000"/>
              </a:lnSpc>
              <a:spcBef>
                <a:spcPct val="0"/>
              </a:spcBef>
              <a:buSzPct val="45000"/>
              <a:buFont typeface="StarSymbol"/>
              <a:buNone/>
              <a:tabLst>
                <a:tab pos="723900" algn="l"/>
                <a:tab pos="1447800" algn="l"/>
                <a:tab pos="2171700" algn="l"/>
                <a:tab pos="2895600" algn="l"/>
                <a:tab pos="3619500" algn="l"/>
                <a:tab pos="4343400" algn="l"/>
                <a:tab pos="5067300" algn="l"/>
              </a:tabLst>
            </a:pPr>
            <a:endParaRPr lang="it-IT" altLang="it-IT">
              <a:latin typeface="Arial" panose="020B0604020202020204" pitchFamily="34" charset="0"/>
              <a:ea typeface="Gothic"/>
              <a:cs typeface="Gothic"/>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62" name="Rectangle 1">
            <a:extLst>
              <a:ext uri="{FF2B5EF4-FFF2-40B4-BE49-F238E27FC236}">
                <a16:creationId xmlns:a16="http://schemas.microsoft.com/office/drawing/2014/main" id="{B7665858-C1CC-5F41-8E9B-1C0B4E0232DB}"/>
              </a:ext>
            </a:extLst>
          </p:cNvPr>
          <p:cNvSpPr>
            <a:spLocks noGrp="1" noRot="1" noChangeAspect="1" noChangeArrowheads="1" noTextEdit="1"/>
          </p:cNvSpPr>
          <p:nvPr>
            <p:ph type="sldImg"/>
          </p:nvPr>
        </p:nvSpPr>
        <p:spPr>
          <a:xfrm>
            <a:off x="820738" y="1006475"/>
            <a:ext cx="6129337" cy="3448050"/>
          </a:xfrm>
          <a:solidFill>
            <a:srgbClr val="FFFFFF"/>
          </a:solidFill>
          <a:ln/>
        </p:spPr>
      </p:sp>
      <p:sp>
        <p:nvSpPr>
          <p:cNvPr id="296963" name="Text Box 2">
            <a:extLst>
              <a:ext uri="{FF2B5EF4-FFF2-40B4-BE49-F238E27FC236}">
                <a16:creationId xmlns:a16="http://schemas.microsoft.com/office/drawing/2014/main" id="{7CCC4CF9-3B75-B145-BF6E-3A0E215498D0}"/>
              </a:ext>
            </a:extLst>
          </p:cNvPr>
          <p:cNvSpPr>
            <a:spLocks noGrp="1" noChangeArrowheads="1"/>
          </p:cNvSpPr>
          <p:nvPr>
            <p:ph type="body" idx="1"/>
          </p:nvPr>
        </p:nvSpPr>
        <p:spPr>
          <a:xfrm>
            <a:off x="1185863" y="4787900"/>
            <a:ext cx="5407025" cy="3827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215900" indent="-215900" eaLnBrk="1">
              <a:lnSpc>
                <a:spcPct val="97000"/>
              </a:lnSpc>
              <a:spcBef>
                <a:spcPct val="0"/>
              </a:spcBef>
              <a:buSzPct val="45000"/>
              <a:buFont typeface="StarSymbol"/>
              <a:buNone/>
              <a:tabLst>
                <a:tab pos="723900" algn="l"/>
                <a:tab pos="1447800" algn="l"/>
                <a:tab pos="2171700" algn="l"/>
                <a:tab pos="2895600" algn="l"/>
                <a:tab pos="3619500" algn="l"/>
                <a:tab pos="4343400" algn="l"/>
                <a:tab pos="5067300" algn="l"/>
              </a:tabLst>
            </a:pPr>
            <a:r>
              <a:rPr lang="en-GB" altLang="it-IT">
                <a:latin typeface="Arial" panose="020B0604020202020204" pitchFamily="34" charset="0"/>
                <a:ea typeface="Gothic"/>
                <a:cs typeface="Gothic"/>
              </a:rPr>
              <a:t>Figure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9010" name="Rectangle 1">
            <a:extLst>
              <a:ext uri="{FF2B5EF4-FFF2-40B4-BE49-F238E27FC236}">
                <a16:creationId xmlns:a16="http://schemas.microsoft.com/office/drawing/2014/main" id="{0C278471-D142-2047-9D54-37787AEE9276}"/>
              </a:ext>
            </a:extLst>
          </p:cNvPr>
          <p:cNvSpPr>
            <a:spLocks noGrp="1" noRot="1" noChangeAspect="1" noChangeArrowheads="1" noTextEdit="1"/>
          </p:cNvSpPr>
          <p:nvPr>
            <p:ph type="sldImg"/>
          </p:nvPr>
        </p:nvSpPr>
        <p:spPr>
          <a:xfrm>
            <a:off x="820738" y="1006475"/>
            <a:ext cx="6129337" cy="3448050"/>
          </a:xfrm>
          <a:solidFill>
            <a:srgbClr val="FFFFFF"/>
          </a:solidFill>
          <a:ln/>
        </p:spPr>
      </p:sp>
      <p:sp>
        <p:nvSpPr>
          <p:cNvPr id="299011" name="Text Box 2">
            <a:extLst>
              <a:ext uri="{FF2B5EF4-FFF2-40B4-BE49-F238E27FC236}">
                <a16:creationId xmlns:a16="http://schemas.microsoft.com/office/drawing/2014/main" id="{51617C85-B656-524B-BE7B-CD6A3EE0FD27}"/>
              </a:ext>
            </a:extLst>
          </p:cNvPr>
          <p:cNvSpPr>
            <a:spLocks noGrp="1" noChangeArrowheads="1"/>
          </p:cNvSpPr>
          <p:nvPr>
            <p:ph type="body" idx="1"/>
          </p:nvPr>
        </p:nvSpPr>
        <p:spPr>
          <a:xfrm>
            <a:off x="1185863" y="4787900"/>
            <a:ext cx="5407025" cy="3827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215900" indent="-215900" eaLnBrk="1">
              <a:lnSpc>
                <a:spcPct val="97000"/>
              </a:lnSpc>
              <a:spcBef>
                <a:spcPct val="0"/>
              </a:spcBef>
              <a:buSzPct val="45000"/>
              <a:buFont typeface="StarSymbol"/>
              <a:buNone/>
              <a:tabLst>
                <a:tab pos="723900" algn="l"/>
                <a:tab pos="1447800" algn="l"/>
                <a:tab pos="2171700" algn="l"/>
                <a:tab pos="2895600" algn="l"/>
                <a:tab pos="3619500" algn="l"/>
                <a:tab pos="4343400" algn="l"/>
                <a:tab pos="5067300" algn="l"/>
              </a:tabLst>
            </a:pPr>
            <a:r>
              <a:rPr lang="en-GB" altLang="it-IT">
                <a:latin typeface="Arial" panose="020B0604020202020204" pitchFamily="34" charset="0"/>
                <a:ea typeface="Gothic"/>
                <a:cs typeface="Gothic"/>
              </a:rPr>
              <a:t>Table 3 Serious Adverse Events, Conditions of Interest, and Monitored Clinical Events.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1058" name="Rectangle 1">
            <a:extLst>
              <a:ext uri="{FF2B5EF4-FFF2-40B4-BE49-F238E27FC236}">
                <a16:creationId xmlns:a16="http://schemas.microsoft.com/office/drawing/2014/main" id="{46744C48-D566-A840-8928-7EC814BC4532}"/>
              </a:ext>
            </a:extLst>
          </p:cNvPr>
          <p:cNvSpPr>
            <a:spLocks noGrp="1" noRot="1" noChangeAspect="1" noChangeArrowheads="1" noTextEdit="1"/>
          </p:cNvSpPr>
          <p:nvPr>
            <p:ph type="sldImg"/>
          </p:nvPr>
        </p:nvSpPr>
        <p:spPr>
          <a:xfrm>
            <a:off x="820738" y="1006475"/>
            <a:ext cx="6129337" cy="3448050"/>
          </a:xfrm>
          <a:solidFill>
            <a:srgbClr val="FFFFFF"/>
          </a:solidFill>
          <a:ln/>
        </p:spPr>
      </p:sp>
      <p:sp>
        <p:nvSpPr>
          <p:cNvPr id="301059" name="Text Box 2">
            <a:extLst>
              <a:ext uri="{FF2B5EF4-FFF2-40B4-BE49-F238E27FC236}">
                <a16:creationId xmlns:a16="http://schemas.microsoft.com/office/drawing/2014/main" id="{46F1C271-2D06-C349-B9F1-ADCF5BDBC5A5}"/>
              </a:ext>
            </a:extLst>
          </p:cNvPr>
          <p:cNvSpPr>
            <a:spLocks noGrp="1" noChangeArrowheads="1"/>
          </p:cNvSpPr>
          <p:nvPr>
            <p:ph type="body" idx="1"/>
          </p:nvPr>
        </p:nvSpPr>
        <p:spPr>
          <a:xfrm>
            <a:off x="1185863" y="4787900"/>
            <a:ext cx="5407025" cy="3827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215900" indent="-215900" eaLnBrk="1">
              <a:lnSpc>
                <a:spcPct val="97000"/>
              </a:lnSpc>
              <a:spcBef>
                <a:spcPct val="0"/>
              </a:spcBef>
              <a:buSzPct val="45000"/>
              <a:buFont typeface="StarSymbol"/>
              <a:buNone/>
              <a:tabLst>
                <a:tab pos="723900" algn="l"/>
                <a:tab pos="1447800" algn="l"/>
                <a:tab pos="2171700" algn="l"/>
                <a:tab pos="2895600" algn="l"/>
                <a:tab pos="3619500" algn="l"/>
                <a:tab pos="4343400" algn="l"/>
                <a:tab pos="5067300" algn="l"/>
              </a:tabLst>
            </a:pPr>
            <a:r>
              <a:rPr lang="en-GB" altLang="it-IT">
                <a:latin typeface="Arial" panose="020B0604020202020204" pitchFamily="34" charset="0"/>
                <a:ea typeface="Gothic"/>
                <a:cs typeface="Gothic"/>
              </a:rPr>
              <a:t>Figure 4</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106" name="Rectangle 1">
            <a:extLst>
              <a:ext uri="{FF2B5EF4-FFF2-40B4-BE49-F238E27FC236}">
                <a16:creationId xmlns:a16="http://schemas.microsoft.com/office/drawing/2014/main" id="{DE33E417-8F80-3B44-B129-DBBC232FAA75}"/>
              </a:ext>
            </a:extLst>
          </p:cNvPr>
          <p:cNvSpPr>
            <a:spLocks noGrp="1" noRot="1" noChangeAspect="1" noChangeArrowheads="1" noTextEdit="1"/>
          </p:cNvSpPr>
          <p:nvPr>
            <p:ph type="sldImg"/>
          </p:nvPr>
        </p:nvSpPr>
        <p:spPr>
          <a:xfrm>
            <a:off x="820738" y="1006475"/>
            <a:ext cx="6129337" cy="3448050"/>
          </a:xfrm>
          <a:solidFill>
            <a:srgbClr val="FFFFFF"/>
          </a:solidFill>
          <a:ln/>
        </p:spPr>
      </p:sp>
      <p:sp>
        <p:nvSpPr>
          <p:cNvPr id="303107" name="Text Box 2">
            <a:extLst>
              <a:ext uri="{FF2B5EF4-FFF2-40B4-BE49-F238E27FC236}">
                <a16:creationId xmlns:a16="http://schemas.microsoft.com/office/drawing/2014/main" id="{E337AA30-83EC-254A-AF49-E616A2EA8D60}"/>
              </a:ext>
            </a:extLst>
          </p:cNvPr>
          <p:cNvSpPr>
            <a:spLocks noGrp="1" noChangeArrowheads="1"/>
          </p:cNvSpPr>
          <p:nvPr>
            <p:ph type="body" idx="1"/>
          </p:nvPr>
        </p:nvSpPr>
        <p:spPr>
          <a:xfrm>
            <a:off x="1185863" y="4787900"/>
            <a:ext cx="5407025" cy="3827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215900" indent="-215900" eaLnBrk="1">
              <a:lnSpc>
                <a:spcPct val="97000"/>
              </a:lnSpc>
              <a:spcBef>
                <a:spcPct val="0"/>
              </a:spcBef>
              <a:buSzPct val="45000"/>
              <a:buFont typeface="StarSymbol"/>
              <a:buNone/>
              <a:tabLst>
                <a:tab pos="723900" algn="l"/>
                <a:tab pos="1447800" algn="l"/>
                <a:tab pos="2171700" algn="l"/>
                <a:tab pos="2895600" algn="l"/>
                <a:tab pos="3619500" algn="l"/>
                <a:tab pos="4343400" algn="l"/>
                <a:tab pos="5067300" algn="l"/>
              </a:tabLst>
            </a:pPr>
            <a:r>
              <a:rPr lang="en-GB" altLang="it-IT">
                <a:latin typeface="Arial" panose="020B0604020202020204" pitchFamily="34" charset="0"/>
                <a:ea typeface="Gothic"/>
                <a:cs typeface="Gothic"/>
              </a:rPr>
              <a:t>Table 1 Baseline Characteristics of the Study Participants.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5154" name="Rectangle 1">
            <a:extLst>
              <a:ext uri="{FF2B5EF4-FFF2-40B4-BE49-F238E27FC236}">
                <a16:creationId xmlns:a16="http://schemas.microsoft.com/office/drawing/2014/main" id="{B33D8FA2-9BB6-0441-8088-535EC4C9D6C5}"/>
              </a:ext>
            </a:extLst>
          </p:cNvPr>
          <p:cNvSpPr>
            <a:spLocks noGrp="1" noRot="1" noChangeAspect="1" noChangeArrowheads="1" noTextEdit="1"/>
          </p:cNvSpPr>
          <p:nvPr>
            <p:ph type="sldImg"/>
          </p:nvPr>
        </p:nvSpPr>
        <p:spPr>
          <a:xfrm>
            <a:off x="820738" y="1006475"/>
            <a:ext cx="6129337" cy="3448050"/>
          </a:xfrm>
          <a:solidFill>
            <a:srgbClr val="FFFFFF"/>
          </a:solidFill>
          <a:ln/>
        </p:spPr>
      </p:sp>
      <p:sp>
        <p:nvSpPr>
          <p:cNvPr id="305155" name="Rectangle 2">
            <a:extLst>
              <a:ext uri="{FF2B5EF4-FFF2-40B4-BE49-F238E27FC236}">
                <a16:creationId xmlns:a16="http://schemas.microsoft.com/office/drawing/2014/main" id="{E7693CB5-6CB1-2E47-B626-E1450CD5486E}"/>
              </a:ext>
            </a:extLst>
          </p:cNvPr>
          <p:cNvSpPr>
            <a:spLocks noGrp="1" noChangeArrowheads="1"/>
          </p:cNvSpPr>
          <p:nvPr>
            <p:ph type="body" idx="1"/>
          </p:nvPr>
        </p:nvSpPr>
        <p:spPr>
          <a:xfrm>
            <a:off x="1185863" y="4787900"/>
            <a:ext cx="5407025" cy="3827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it-IT">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egnaposto immagine diapositiva 1">
            <a:extLst>
              <a:ext uri="{FF2B5EF4-FFF2-40B4-BE49-F238E27FC236}">
                <a16:creationId xmlns:a16="http://schemas.microsoft.com/office/drawing/2014/main" id="{CE3EAAC2-E3C5-7B43-B29F-0584CFE01036}"/>
              </a:ext>
            </a:extLst>
          </p:cNvPr>
          <p:cNvSpPr>
            <a:spLocks noGrp="1" noRot="1" noChangeAspect="1" noChangeArrowheads="1" noTextEdit="1"/>
          </p:cNvSpPr>
          <p:nvPr>
            <p:ph type="sldImg"/>
          </p:nvPr>
        </p:nvSpPr>
        <p:spPr>
          <a:ln/>
        </p:spPr>
      </p:sp>
      <p:sp>
        <p:nvSpPr>
          <p:cNvPr id="307203" name="Segnaposto note 2">
            <a:extLst>
              <a:ext uri="{FF2B5EF4-FFF2-40B4-BE49-F238E27FC236}">
                <a16:creationId xmlns:a16="http://schemas.microsoft.com/office/drawing/2014/main" id="{95D1905D-86D4-E142-918F-8E9EFCB3FB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this analysis, we assessed the previously reported outcome data from high-risk patients aged 55 years or </a:t>
            </a:r>
          </a:p>
          <a:p>
            <a:r>
              <a:rPr lang="en-US" altLang="en-US">
                <a:latin typeface="Times New Roman" panose="02020603050405020304" pitchFamily="18" charset="0"/>
              </a:rPr>
              <a:t>older with a history of cardiovascular disease, 70% of whom had hypertension, from the ONTARGET and </a:t>
            </a:r>
          </a:p>
          <a:p>
            <a:r>
              <a:rPr lang="en-US" altLang="en-US">
                <a:latin typeface="Times New Roman" panose="02020603050405020304" pitchFamily="18" charset="0"/>
              </a:rPr>
              <a:t>TRANSCEND trials investigating ramipril, telmisartan, and their combination, with a median follow-up of 56 months. </a:t>
            </a:r>
          </a:p>
          <a:p>
            <a:r>
              <a:rPr lang="en-US" altLang="en-US">
                <a:latin typeface="Times New Roman" panose="02020603050405020304" pitchFamily="18" charset="0"/>
              </a:rPr>
              <a:t>Detailed descriptions of randomisation and intervention have already been reported. </a:t>
            </a:r>
          </a:p>
          <a:p>
            <a:endParaRPr lang="it-IT" altLang="en-US">
              <a:latin typeface="Times New Roman" panose="02020603050405020304" pitchFamily="18" charset="0"/>
            </a:endParaRPr>
          </a:p>
        </p:txBody>
      </p:sp>
      <p:sp>
        <p:nvSpPr>
          <p:cNvPr id="307204" name="Segnaposto numero diapositiva 3">
            <a:extLst>
              <a:ext uri="{FF2B5EF4-FFF2-40B4-BE49-F238E27FC236}">
                <a16:creationId xmlns:a16="http://schemas.microsoft.com/office/drawing/2014/main" id="{9747214D-C031-AA47-8CFD-B3F4B8ECB1AF}"/>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CDA26583-756D-0746-9BE8-8E346DE2BD45}" type="slidenum">
              <a:rPr lang="it-IT" altLang="en-US">
                <a:latin typeface="Arial" panose="020B0604020202020204" pitchFamily="34" charset="0"/>
              </a:rPr>
              <a:pPr>
                <a:spcBef>
                  <a:spcPct val="0"/>
                </a:spcBef>
                <a:buFont typeface="Arial" panose="020B0604020202020204" pitchFamily="34" charset="0"/>
                <a:buNone/>
              </a:pPr>
              <a:t>98</a:t>
            </a:fld>
            <a:endParaRPr lang="it-IT"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egnaposto immagine diapositiva 1">
            <a:extLst>
              <a:ext uri="{FF2B5EF4-FFF2-40B4-BE49-F238E27FC236}">
                <a16:creationId xmlns:a16="http://schemas.microsoft.com/office/drawing/2014/main" id="{0EA04B82-62AE-6745-A410-A881B0998697}"/>
              </a:ext>
            </a:extLst>
          </p:cNvPr>
          <p:cNvSpPr>
            <a:spLocks noGrp="1" noRot="1" noChangeAspect="1" noChangeArrowheads="1" noTextEdit="1"/>
          </p:cNvSpPr>
          <p:nvPr>
            <p:ph type="sldImg"/>
          </p:nvPr>
        </p:nvSpPr>
        <p:spPr>
          <a:ln/>
        </p:spPr>
      </p:sp>
      <p:sp>
        <p:nvSpPr>
          <p:cNvPr id="313347" name="Segnaposto note 2">
            <a:extLst>
              <a:ext uri="{FF2B5EF4-FFF2-40B4-BE49-F238E27FC236}">
                <a16:creationId xmlns:a16="http://schemas.microsoft.com/office/drawing/2014/main" id="{ADE0E65A-713E-DC4D-BC55-AEFA18A2B6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Hypertension-mediated organ damage;</a:t>
            </a:r>
          </a:p>
        </p:txBody>
      </p:sp>
      <p:sp>
        <p:nvSpPr>
          <p:cNvPr id="313348" name="Segnaposto numero diapositiva 3">
            <a:extLst>
              <a:ext uri="{FF2B5EF4-FFF2-40B4-BE49-F238E27FC236}">
                <a16:creationId xmlns:a16="http://schemas.microsoft.com/office/drawing/2014/main" id="{C6D3F520-796C-8747-9002-B33FEC40271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D9434632-440E-FA4B-A3A8-E75D39741C05}" type="slidenum">
              <a:rPr lang="it-IT" altLang="en-US">
                <a:latin typeface="Arial" panose="020B0604020202020204" pitchFamily="34" charset="0"/>
              </a:rPr>
              <a:pPr>
                <a:spcBef>
                  <a:spcPct val="0"/>
                </a:spcBef>
                <a:buFont typeface="Arial" panose="020B0604020202020204" pitchFamily="34" charset="0"/>
                <a:buNone/>
              </a:pPr>
              <a:t>103</a:t>
            </a:fld>
            <a:endParaRPr lang="it-IT"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lide Image Placeholder 1">
            <a:extLst>
              <a:ext uri="{FF2B5EF4-FFF2-40B4-BE49-F238E27FC236}">
                <a16:creationId xmlns:a16="http://schemas.microsoft.com/office/drawing/2014/main" id="{2B6750C0-5B36-9749-B45A-04691ACC2316}"/>
              </a:ext>
            </a:extLst>
          </p:cNvPr>
          <p:cNvSpPr>
            <a:spLocks noGrp="1" noRot="1" noChangeAspect="1" noChangeArrowheads="1" noTextEdit="1"/>
          </p:cNvSpPr>
          <p:nvPr>
            <p:ph type="sldImg"/>
          </p:nvPr>
        </p:nvSpPr>
        <p:spPr>
          <a:ln/>
        </p:spPr>
      </p:sp>
      <p:sp>
        <p:nvSpPr>
          <p:cNvPr id="427011" name="Notes Placeholder 2">
            <a:extLst>
              <a:ext uri="{FF2B5EF4-FFF2-40B4-BE49-F238E27FC236}">
                <a16:creationId xmlns:a16="http://schemas.microsoft.com/office/drawing/2014/main" id="{514016A1-F2A6-CA4D-A8F8-93B7F002CB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Times" pitchFamily="2" charset="0"/>
            </a:endParaRPr>
          </a:p>
        </p:txBody>
      </p:sp>
      <p:sp>
        <p:nvSpPr>
          <p:cNvPr id="427012" name="Slide Number Placeholder 3">
            <a:extLst>
              <a:ext uri="{FF2B5EF4-FFF2-40B4-BE49-F238E27FC236}">
                <a16:creationId xmlns:a16="http://schemas.microsoft.com/office/drawing/2014/main" id="{EBABD45C-08DA-FC46-A5A1-19ED9EA0D68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defTabSz="914400" eaLnBrk="0" hangingPunct="0">
              <a:spcBef>
                <a:spcPct val="0"/>
              </a:spcBef>
              <a:buClrTx/>
              <a:buSzTx/>
              <a:buFontTx/>
              <a:buNone/>
              <a:tabLst/>
            </a:pPr>
            <a:fld id="{09564CEC-3C4A-B34D-8F1D-FCAAA8A7386C}" type="slidenum">
              <a:rPr lang="en-US" altLang="it-IT">
                <a:latin typeface="Times" pitchFamily="2" charset="0"/>
                <a:ea typeface="MS PGothic" panose="020B0600070205080204" pitchFamily="34" charset="-128"/>
              </a:rPr>
              <a:pPr defTabSz="914400" eaLnBrk="0" hangingPunct="0">
                <a:spcBef>
                  <a:spcPct val="0"/>
                </a:spcBef>
                <a:buClrTx/>
                <a:buSzTx/>
                <a:buFontTx/>
                <a:buNone/>
                <a:tabLst/>
              </a:pPr>
              <a:t>125</a:t>
            </a:fld>
            <a:endParaRPr lang="en-US" altLang="it-IT">
              <a:latin typeface="Times" pitchFamily="2" charset="0"/>
              <a:ea typeface="MS PGothic"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2158BE33-2F43-994A-891D-BF70D0A19BE2}"/>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B0580A45-1E15-7146-8E76-DC7AC83E8F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Times New Roman" panose="02020603050405020304" pitchFamily="18" charset="0"/>
              </a:rPr>
              <a:t>Before answering the question, it is important to recognize that the patient is hemodynamically unstable with hypotension and has active signs of ischemia on the EKG in the setting of new onset atrial fibrillation. We will revisit this question after we review indications for urgent cardioversion. </a:t>
            </a:r>
          </a:p>
        </p:txBody>
      </p:sp>
      <p:sp>
        <p:nvSpPr>
          <p:cNvPr id="4" name="Slide Number Placeholder 3">
            <a:extLst>
              <a:ext uri="{FF2B5EF4-FFF2-40B4-BE49-F238E27FC236}">
                <a16:creationId xmlns:a16="http://schemas.microsoft.com/office/drawing/2014/main" id="{5E6C4C6C-4D2A-DD4F-A1C5-0123AF24579D}"/>
              </a:ext>
            </a:extLst>
          </p:cNvPr>
          <p:cNvSpPr>
            <a:spLocks noGrp="1"/>
          </p:cNvSpPr>
          <p:nvPr>
            <p:ph type="sldNum" sz="quarter"/>
          </p:nvPr>
        </p:nvSpPr>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a:buClrTx/>
              <a:buSzTx/>
              <a:buFontTx/>
              <a:buNone/>
              <a:tabLst/>
            </a:pPr>
            <a:fld id="{6354FCE5-83CA-2548-BD2E-1E181C1AE3F9}" type="slidenum">
              <a:rPr lang="en-US" altLang="it-IT">
                <a:solidFill>
                  <a:srgbClr val="000000"/>
                </a:solidFill>
                <a:latin typeface="Calibri" panose="020F0502020204030204" pitchFamily="34" charset="0"/>
              </a:rPr>
              <a:pPr defTabSz="914400">
                <a:buClrTx/>
                <a:buSzTx/>
                <a:buFontTx/>
                <a:buNone/>
                <a:tabLst/>
              </a:pPr>
              <a:t>4</a:t>
            </a:fld>
            <a:endParaRPr lang="en-US" altLang="it-IT">
              <a:solidFill>
                <a:srgbClr val="000000"/>
              </a:solidFill>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Segnaposto immagine diapositiva 1">
            <a:extLst>
              <a:ext uri="{FF2B5EF4-FFF2-40B4-BE49-F238E27FC236}">
                <a16:creationId xmlns:a16="http://schemas.microsoft.com/office/drawing/2014/main" id="{7A2FC47A-D797-A74E-B900-23D0389A3E8F}"/>
              </a:ext>
            </a:extLst>
          </p:cNvPr>
          <p:cNvSpPr>
            <a:spLocks noGrp="1" noRot="1" noChangeAspect="1" noChangeArrowheads="1" noTextEdit="1"/>
          </p:cNvSpPr>
          <p:nvPr>
            <p:ph type="sldImg"/>
          </p:nvPr>
        </p:nvSpPr>
        <p:spPr>
          <a:ln/>
        </p:spPr>
      </p:sp>
      <p:sp>
        <p:nvSpPr>
          <p:cNvPr id="507907" name="Segnaposto note 2">
            <a:extLst>
              <a:ext uri="{FF2B5EF4-FFF2-40B4-BE49-F238E27FC236}">
                <a16:creationId xmlns:a16="http://schemas.microsoft.com/office/drawing/2014/main" id="{BE24BB78-E2D2-1944-B697-BF46F8BD6C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Times New Roman" panose="02020603050405020304" pitchFamily="18" charset="0"/>
              </a:rPr>
              <a:t>inibitori del recettore dell’angiotensina e della neprilisina” (ARNI) in quanto costituiti da due sostanze farmacologicamente  attive,  un  competitore  specifico  del  re-cettore dell’angiotensina II (il valsartan) e un inibitore dell’en-zima neprilisina (AHU377, il sacubitri</a:t>
            </a:r>
            <a:endParaRPr lang="en-US" altLang="en-US">
              <a:latin typeface="Times New Roman" panose="02020603050405020304" pitchFamily="18" charset="0"/>
            </a:endParaRPr>
          </a:p>
        </p:txBody>
      </p:sp>
      <p:sp>
        <p:nvSpPr>
          <p:cNvPr id="507908" name="Segnaposto numero diapositiva 3">
            <a:extLst>
              <a:ext uri="{FF2B5EF4-FFF2-40B4-BE49-F238E27FC236}">
                <a16:creationId xmlns:a16="http://schemas.microsoft.com/office/drawing/2014/main" id="{90AFCB92-B040-B247-A53E-6949CF52767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7D3B0A42-D67D-CA4E-8295-0BDD51C750D5}" type="slidenum">
              <a:rPr lang="it-IT" altLang="en-US">
                <a:latin typeface="Arial" panose="020B0604020202020204" pitchFamily="34" charset="0"/>
              </a:rPr>
              <a:pPr>
                <a:spcBef>
                  <a:spcPct val="0"/>
                </a:spcBef>
                <a:buFont typeface="Arial" panose="020B0604020202020204" pitchFamily="34" charset="0"/>
                <a:buNone/>
              </a:pPr>
              <a:t>133</a:t>
            </a:fld>
            <a:endParaRPr lang="it-IT"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F54C6405-F0D3-4E42-BC4F-1C49772947D4}"/>
              </a:ext>
            </a:extLst>
          </p:cNvPr>
          <p:cNvSpPr>
            <a:spLocks noGrp="1" noRot="1" noChangeAspect="1" noChangeArrowheads="1" noTextEdit="1"/>
          </p:cNvSpPr>
          <p:nvPr>
            <p:ph type="sldImg"/>
          </p:nvPr>
        </p:nvSpPr>
        <p:spPr>
          <a:ln/>
        </p:spPr>
      </p:sp>
      <p:sp>
        <p:nvSpPr>
          <p:cNvPr id="124931" name="Notes Placeholder 2">
            <a:extLst>
              <a:ext uri="{FF2B5EF4-FFF2-40B4-BE49-F238E27FC236}">
                <a16:creationId xmlns:a16="http://schemas.microsoft.com/office/drawing/2014/main" id="{00629F9D-7398-174A-A8B2-DFFFCDD4EC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Times New Roman" panose="02020603050405020304" pitchFamily="18" charset="0"/>
              </a:rPr>
              <a:t>Restoration of normal sinus rhythm takes precedence over need for protection from thromboembolic risk</a:t>
            </a:r>
          </a:p>
          <a:p>
            <a:endParaRPr lang="en-US" altLang="it-IT">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AB82203C-8CED-D648-8C3E-AA04B8D10991}"/>
              </a:ext>
            </a:extLst>
          </p:cNvPr>
          <p:cNvSpPr>
            <a:spLocks noGrp="1"/>
          </p:cNvSpPr>
          <p:nvPr>
            <p:ph type="sldNum" sz="quarter"/>
          </p:nvPr>
        </p:nvSpPr>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a:buClrTx/>
              <a:buSzTx/>
              <a:buFontTx/>
              <a:buNone/>
              <a:tabLst/>
            </a:pPr>
            <a:fld id="{ED15624B-F7E1-A345-9528-32A34397AECD}" type="slidenum">
              <a:rPr lang="en-US" altLang="it-IT">
                <a:solidFill>
                  <a:srgbClr val="000000"/>
                </a:solidFill>
                <a:latin typeface="Calibri" panose="020F0502020204030204" pitchFamily="34" charset="0"/>
              </a:rPr>
              <a:pPr defTabSz="914400">
                <a:buClrTx/>
                <a:buSzTx/>
                <a:buFontTx/>
                <a:buNone/>
                <a:tabLst/>
              </a:pPr>
              <a:t>6</a:t>
            </a:fld>
            <a:endParaRPr lang="en-US" altLang="it-IT">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EB2645BE-3A3A-BC4A-8A5E-F89577CD96EA}"/>
              </a:ext>
            </a:extLst>
          </p:cNvPr>
          <p:cNvSpPr>
            <a:spLocks noGrp="1" noRot="1" noChangeAspect="1" noChangeArrowheads="1" noTextEdit="1"/>
          </p:cNvSpPr>
          <p:nvPr>
            <p:ph type="sldImg"/>
          </p:nvPr>
        </p:nvSpPr>
        <p:spPr>
          <a:ln/>
        </p:spPr>
      </p:sp>
      <p:sp>
        <p:nvSpPr>
          <p:cNvPr id="126979" name="Notes Placeholder 2">
            <a:extLst>
              <a:ext uri="{FF2B5EF4-FFF2-40B4-BE49-F238E27FC236}">
                <a16:creationId xmlns:a16="http://schemas.microsoft.com/office/drawing/2014/main" id="{CC979C2C-36FB-054E-9C93-15ED311A7E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Times New Roman" panose="02020603050405020304" pitchFamily="18" charset="0"/>
              </a:rPr>
              <a:t>Can perform urgent cardioversion without cardiology in patient is acutely decompensated. However, would recommend cardiology consult at this time</a:t>
            </a:r>
          </a:p>
          <a:p>
            <a:pPr eaLnBrk="1" hangingPunct="1">
              <a:spcBef>
                <a:spcPct val="0"/>
              </a:spcBef>
              <a:buClrTx/>
              <a:buSzTx/>
              <a:buFontTx/>
              <a:buNone/>
            </a:pPr>
            <a:r>
              <a:rPr lang="en-US" altLang="it-IT">
                <a:latin typeface="Times New Roman" panose="02020603050405020304" pitchFamily="18" charset="0"/>
              </a:rPr>
              <a:t>A fib can lead to heart failure and atrial and ventricular remodeling, so restoration to sinus rhythm can slow or reverse dysfunction</a:t>
            </a:r>
          </a:p>
          <a:p>
            <a:endParaRPr lang="en-US" altLang="it-IT">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03234D65-B3E6-F648-973D-1E9C56F1C23D}"/>
              </a:ext>
            </a:extLst>
          </p:cNvPr>
          <p:cNvSpPr>
            <a:spLocks noGrp="1"/>
          </p:cNvSpPr>
          <p:nvPr>
            <p:ph type="sldNum" sz="quarter"/>
          </p:nvPr>
        </p:nvSpPr>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a:buClrTx/>
              <a:buSzTx/>
              <a:buFontTx/>
              <a:buNone/>
              <a:tabLst/>
            </a:pPr>
            <a:fld id="{FE4F2180-AFC5-B64D-B0D2-234D23A61171}" type="slidenum">
              <a:rPr lang="en-US" altLang="it-IT">
                <a:solidFill>
                  <a:srgbClr val="000000"/>
                </a:solidFill>
                <a:latin typeface="Calibri" panose="020F0502020204030204" pitchFamily="34" charset="0"/>
              </a:rPr>
              <a:pPr defTabSz="914400">
                <a:buClrTx/>
                <a:buSzTx/>
                <a:buFontTx/>
                <a:buNone/>
                <a:tabLst/>
              </a:pPr>
              <a:t>7</a:t>
            </a:fld>
            <a:endParaRPr lang="en-US" altLang="it-IT">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20704E97-C29A-1C46-8A3C-DD46EA193C85}"/>
              </a:ext>
            </a:extLst>
          </p:cNvPr>
          <p:cNvSpPr>
            <a:spLocks noGrp="1" noRot="1" noChangeAspect="1" noChangeArrowheads="1" noTextEdit="1"/>
          </p:cNvSpPr>
          <p:nvPr>
            <p:ph type="sldImg"/>
          </p:nvPr>
        </p:nvSpPr>
        <p:spPr>
          <a:ln/>
        </p:spPr>
      </p:sp>
      <p:sp>
        <p:nvSpPr>
          <p:cNvPr id="132099" name="Notes Placeholder 2">
            <a:extLst>
              <a:ext uri="{FF2B5EF4-FFF2-40B4-BE49-F238E27FC236}">
                <a16:creationId xmlns:a16="http://schemas.microsoft.com/office/drawing/2014/main" id="{635E092E-BEDA-4849-90C6-690DCFC398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Times New Roman" panose="02020603050405020304" pitchFamily="18" charset="0"/>
              </a:rPr>
              <a:t>Scope of power point presentation is focus on Rate control. </a:t>
            </a:r>
          </a:p>
          <a:p>
            <a:r>
              <a:rPr lang="en-US" altLang="it-IT">
                <a:latin typeface="Times New Roman" panose="02020603050405020304" pitchFamily="18" charset="0"/>
              </a:rPr>
              <a:t>However, AFFIRM Trial and RACE trial determined that noAtrial fibrillation Follow up Investigation of Rhythm management 2002-showed that in 4060 patients age 65+ with recurrent Afib and at risk for CVA were randomized, management of afib patients with rhythm control showed no survival advantage over rate control strategy and np evidence showed protected patients from strokes (and lower risks of adverse drug effects with rate control)</a:t>
            </a:r>
          </a:p>
          <a:p>
            <a:r>
              <a:rPr lang="en-US" altLang="it-IT">
                <a:latin typeface="Times New Roman" panose="02020603050405020304" pitchFamily="18" charset="0"/>
              </a:rPr>
              <a:t>RACE trial-Rate Control versus Electrical Cardioversion trial</a:t>
            </a:r>
          </a:p>
          <a:p>
            <a:r>
              <a:rPr lang="en-US" altLang="it-IT">
                <a:latin typeface="Times New Roman" panose="02020603050405020304" pitchFamily="18" charset="0"/>
              </a:rPr>
              <a:t>Rate control vs rhythm control? Depends on several factors including: patient’s symptoms, likelihood of successful cardioversion, presence of comorbidities and candidacy for Afib ablation-beyond the scope of this presentation</a:t>
            </a:r>
          </a:p>
        </p:txBody>
      </p:sp>
      <p:sp>
        <p:nvSpPr>
          <p:cNvPr id="4" name="Slide Number Placeholder 3">
            <a:extLst>
              <a:ext uri="{FF2B5EF4-FFF2-40B4-BE49-F238E27FC236}">
                <a16:creationId xmlns:a16="http://schemas.microsoft.com/office/drawing/2014/main" id="{FB4B0692-F39D-3E4A-881E-F7376A817804}"/>
              </a:ext>
            </a:extLst>
          </p:cNvPr>
          <p:cNvSpPr>
            <a:spLocks noGrp="1"/>
          </p:cNvSpPr>
          <p:nvPr>
            <p:ph type="sldNum" sz="quarter"/>
          </p:nvPr>
        </p:nvSpPr>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a:buClrTx/>
              <a:buSzTx/>
              <a:buFontTx/>
              <a:buNone/>
              <a:tabLst/>
            </a:pPr>
            <a:fld id="{631B67D2-0B1A-D743-94B6-8AB6BE3AF739}" type="slidenum">
              <a:rPr lang="en-US" altLang="it-IT">
                <a:solidFill>
                  <a:srgbClr val="000000"/>
                </a:solidFill>
                <a:latin typeface="Calibri" panose="020F0502020204030204" pitchFamily="34" charset="0"/>
              </a:rPr>
              <a:pPr defTabSz="914400">
                <a:buClrTx/>
                <a:buSzTx/>
                <a:buFontTx/>
                <a:buNone/>
                <a:tabLst/>
              </a:pPr>
              <a:t>11</a:t>
            </a:fld>
            <a:endParaRPr lang="en-US" altLang="it-IT">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E56A7AB5-D143-0341-BF6F-35F6CB85E8F8}"/>
              </a:ext>
            </a:extLst>
          </p:cNvPr>
          <p:cNvSpPr>
            <a:spLocks noGrp="1" noRot="1" noChangeAspect="1" noChangeArrowheads="1" noTextEdit="1"/>
          </p:cNvSpPr>
          <p:nvPr>
            <p:ph type="sldImg"/>
          </p:nvPr>
        </p:nvSpPr>
        <p:spPr>
          <a:ln/>
        </p:spPr>
      </p:sp>
      <p:sp>
        <p:nvSpPr>
          <p:cNvPr id="134147" name="Notes Placeholder 2">
            <a:extLst>
              <a:ext uri="{FF2B5EF4-FFF2-40B4-BE49-F238E27FC236}">
                <a16:creationId xmlns:a16="http://schemas.microsoft.com/office/drawing/2014/main" id="{00A259FC-1585-1942-81A0-6E8E5C9061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Times New Roman" panose="02020603050405020304" pitchFamily="18" charset="0"/>
              </a:rPr>
              <a:t>DOC=drug of choice</a:t>
            </a:r>
          </a:p>
          <a:p>
            <a:r>
              <a:rPr lang="en-US" altLang="it-IT">
                <a:latin typeface="Times New Roman" panose="02020603050405020304" pitchFamily="18" charset="0"/>
              </a:rPr>
              <a:t>Start PO medications at same time of administering IV medication to ensure PO can kick in while IV wears off for adequate rate control</a:t>
            </a:r>
          </a:p>
          <a:p>
            <a:r>
              <a:rPr lang="en-US" altLang="it-IT">
                <a:latin typeface="Times New Roman" panose="02020603050405020304" pitchFamily="18" charset="0"/>
              </a:rPr>
              <a:t>Quick reference of all agents to choose from</a:t>
            </a:r>
          </a:p>
        </p:txBody>
      </p:sp>
      <p:sp>
        <p:nvSpPr>
          <p:cNvPr id="4" name="Slide Number Placeholder 3">
            <a:extLst>
              <a:ext uri="{FF2B5EF4-FFF2-40B4-BE49-F238E27FC236}">
                <a16:creationId xmlns:a16="http://schemas.microsoft.com/office/drawing/2014/main" id="{FAE17589-9EDB-964A-9ADD-A80C09D00B66}"/>
              </a:ext>
            </a:extLst>
          </p:cNvPr>
          <p:cNvSpPr>
            <a:spLocks noGrp="1"/>
          </p:cNvSpPr>
          <p:nvPr>
            <p:ph type="sldNum" sz="quarter"/>
          </p:nvPr>
        </p:nvSpPr>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a:buClrTx/>
              <a:buSzTx/>
              <a:buFontTx/>
              <a:buNone/>
              <a:tabLst/>
            </a:pPr>
            <a:fld id="{937DD972-BE22-5148-9BDD-315048B0A4E3}" type="slidenum">
              <a:rPr lang="en-US" altLang="it-IT">
                <a:solidFill>
                  <a:srgbClr val="000000"/>
                </a:solidFill>
                <a:latin typeface="Calibri" panose="020F0502020204030204" pitchFamily="34" charset="0"/>
              </a:rPr>
              <a:pPr defTabSz="914400">
                <a:buClrTx/>
                <a:buSzTx/>
                <a:buFontTx/>
                <a:buNone/>
                <a:tabLst/>
              </a:pPr>
              <a:t>12</a:t>
            </a:fld>
            <a:endParaRPr lang="en-US" altLang="it-IT">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BB135E8E-2DE8-8A4B-9F51-E6AF7BB2F5BD}"/>
              </a:ext>
            </a:extLst>
          </p:cNvPr>
          <p:cNvSpPr>
            <a:spLocks noGrp="1" noRot="1" noChangeAspect="1" noChangeArrowheads="1" noTextEdit="1"/>
          </p:cNvSpPr>
          <p:nvPr>
            <p:ph type="sldImg"/>
          </p:nvPr>
        </p:nvSpPr>
        <p:spPr>
          <a:ln/>
        </p:spPr>
      </p:sp>
      <p:sp>
        <p:nvSpPr>
          <p:cNvPr id="136195" name="Notes Placeholder 2">
            <a:extLst>
              <a:ext uri="{FF2B5EF4-FFF2-40B4-BE49-F238E27FC236}">
                <a16:creationId xmlns:a16="http://schemas.microsoft.com/office/drawing/2014/main" id="{9D01C12C-067D-B247-8665-C8E35A447E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buClrTx/>
              <a:buSzTx/>
              <a:buFontTx/>
              <a:buNone/>
            </a:pPr>
            <a:r>
              <a:rPr lang="en-US" altLang="it-IT">
                <a:latin typeface="Times New Roman" panose="02020603050405020304" pitchFamily="18" charset="0"/>
              </a:rPr>
              <a:t>NOTE: Dihydropyridine blockers-ie nifedipine, amlodipine, felodipine are not effective agents for ventricular rate control</a:t>
            </a:r>
          </a:p>
          <a:p>
            <a:pPr defTabSz="457200"/>
            <a:r>
              <a:rPr lang="en-US" altLang="it-IT">
                <a:latin typeface="Times New Roman" panose="02020603050405020304" pitchFamily="18" charset="0"/>
              </a:rPr>
              <a:t>Can also use verapamil, no advantage of verapamil over diltiazem</a:t>
            </a:r>
          </a:p>
        </p:txBody>
      </p:sp>
      <p:sp>
        <p:nvSpPr>
          <p:cNvPr id="4" name="Slide Number Placeholder 3">
            <a:extLst>
              <a:ext uri="{FF2B5EF4-FFF2-40B4-BE49-F238E27FC236}">
                <a16:creationId xmlns:a16="http://schemas.microsoft.com/office/drawing/2014/main" id="{2699EEA2-EC3E-AC4C-9293-9BA44D660C8A}"/>
              </a:ext>
            </a:extLst>
          </p:cNvPr>
          <p:cNvSpPr>
            <a:spLocks noGrp="1"/>
          </p:cNvSpPr>
          <p:nvPr>
            <p:ph type="sldNum" sz="quarter"/>
          </p:nvPr>
        </p:nvSpPr>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a:buClrTx/>
              <a:buSzTx/>
              <a:buFontTx/>
              <a:buNone/>
              <a:tabLst/>
            </a:pPr>
            <a:fld id="{1711EBB7-E71F-E245-9ED6-9F710FF587D6}" type="slidenum">
              <a:rPr lang="en-US" altLang="it-IT">
                <a:solidFill>
                  <a:srgbClr val="000000"/>
                </a:solidFill>
                <a:latin typeface="Calibri" panose="020F0502020204030204" pitchFamily="34" charset="0"/>
              </a:rPr>
              <a:pPr defTabSz="914400">
                <a:buClrTx/>
                <a:buSzTx/>
                <a:buFontTx/>
                <a:buNone/>
                <a:tabLst/>
              </a:pPr>
              <a:t>13</a:t>
            </a:fld>
            <a:endParaRPr lang="en-US" altLang="it-IT">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lstStyle>
            <a:lvl1pPr>
              <a:lnSpc>
                <a:spcPct val="100000"/>
              </a:lnSpc>
              <a:defRPr sz="8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a:extLst>
              <a:ext uri="{FF2B5EF4-FFF2-40B4-BE49-F238E27FC236}">
                <a16:creationId xmlns:a16="http://schemas.microsoft.com/office/drawing/2014/main" id="{68A3BFAA-09BC-4740-98C9-7074F5FB74CC}"/>
              </a:ext>
            </a:extLst>
          </p:cNvPr>
          <p:cNvSpPr>
            <a:spLocks noGrp="1"/>
          </p:cNvSpPr>
          <p:nvPr>
            <p:ph type="dt" sz="half" idx="10"/>
          </p:nvPr>
        </p:nvSpPr>
        <p:spPr/>
        <p:txBody>
          <a:bodyPr/>
          <a:lstStyle>
            <a:lvl1pPr>
              <a:defRPr/>
            </a:lvl1pPr>
          </a:lstStyle>
          <a:p>
            <a:pPr>
              <a:defRPr/>
            </a:pPr>
            <a:fld id="{D391140E-8146-894B-9B81-516CBD1B647B}" type="datetime1">
              <a:rPr lang="en-US"/>
              <a:pPr>
                <a:defRPr/>
              </a:pPr>
              <a:t>3/25/2020</a:t>
            </a:fld>
            <a:endParaRPr lang="en-US" dirty="0"/>
          </a:p>
        </p:txBody>
      </p:sp>
      <p:sp>
        <p:nvSpPr>
          <p:cNvPr id="5" name="Footer Placeholder 4">
            <a:extLst>
              <a:ext uri="{FF2B5EF4-FFF2-40B4-BE49-F238E27FC236}">
                <a16:creationId xmlns:a16="http://schemas.microsoft.com/office/drawing/2014/main" id="{1C915AE7-B150-B943-8332-5DE345C9C6BF}"/>
              </a:ext>
            </a:extLst>
          </p:cNvPr>
          <p:cNvSpPr>
            <a:spLocks noGrp="1"/>
          </p:cNvSpPr>
          <p:nvPr>
            <p:ph type="ftr" sz="quarter" idx="11"/>
          </p:nvPr>
        </p:nvSpPr>
        <p:spPr/>
        <p:txBody>
          <a:bodyPr/>
          <a:lstStyle>
            <a:lvl1pPr>
              <a:defRPr/>
            </a:lvl1pPr>
          </a:lstStyle>
          <a:p>
            <a:pPr>
              <a:defRPr/>
            </a:pPr>
            <a:r>
              <a:rPr lang="en-US"/>
              <a:t>Footer Text</a:t>
            </a:r>
          </a:p>
        </p:txBody>
      </p:sp>
      <p:sp>
        <p:nvSpPr>
          <p:cNvPr id="6" name="Slide Number Placeholder 5">
            <a:extLst>
              <a:ext uri="{FF2B5EF4-FFF2-40B4-BE49-F238E27FC236}">
                <a16:creationId xmlns:a16="http://schemas.microsoft.com/office/drawing/2014/main" id="{CFD9A3BC-5E76-FD4E-92B5-EEC26C67C956}"/>
              </a:ext>
            </a:extLst>
          </p:cNvPr>
          <p:cNvSpPr>
            <a:spLocks noGrp="1"/>
          </p:cNvSpPr>
          <p:nvPr>
            <p:ph type="sldNum" sz="quarter" idx="12"/>
          </p:nvPr>
        </p:nvSpPr>
        <p:spPr/>
        <p:txBody>
          <a:bodyPr/>
          <a:lstStyle>
            <a:lvl1pPr>
              <a:defRPr/>
            </a:lvl1pPr>
          </a:lstStyle>
          <a:p>
            <a:fld id="{DCB009C9-7DB2-3A41-8A5A-0CCC717C5ADA}" type="slidenum">
              <a:rPr lang="it-IT" altLang="it-IT"/>
              <a:pPr/>
              <a:t>‹N›</a:t>
            </a:fld>
            <a:endParaRPr lang="it-IT" altLang="it-IT"/>
          </a:p>
        </p:txBody>
      </p:sp>
    </p:spTree>
    <p:extLst>
      <p:ext uri="{BB962C8B-B14F-4D97-AF65-F5344CB8AC3E}">
        <p14:creationId xmlns:p14="http://schemas.microsoft.com/office/powerpoint/2010/main" val="2819457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a:extLst>
              <a:ext uri="{FF2B5EF4-FFF2-40B4-BE49-F238E27FC236}">
                <a16:creationId xmlns:a16="http://schemas.microsoft.com/office/drawing/2014/main" id="{9E32CC61-004F-2F45-8DEA-67E4F55B78B8}"/>
              </a:ext>
            </a:extLst>
          </p:cNvPr>
          <p:cNvSpPr>
            <a:spLocks noGrp="1"/>
          </p:cNvSpPr>
          <p:nvPr>
            <p:ph type="dt" sz="half" idx="10"/>
          </p:nvPr>
        </p:nvSpPr>
        <p:spPr/>
        <p:txBody>
          <a:bodyPr/>
          <a:lstStyle>
            <a:lvl1pPr>
              <a:defRPr/>
            </a:lvl1pPr>
          </a:lstStyle>
          <a:p>
            <a:pPr>
              <a:defRPr/>
            </a:pPr>
            <a:fld id="{00BD353D-C19E-EC4A-AAB5-F78D55B7C3EB}" type="datetime1">
              <a:rPr lang="en-US"/>
              <a:pPr>
                <a:defRPr/>
              </a:pPr>
              <a:t>3/25/2020</a:t>
            </a:fld>
            <a:endParaRPr lang="en-US" dirty="0"/>
          </a:p>
        </p:txBody>
      </p:sp>
      <p:sp>
        <p:nvSpPr>
          <p:cNvPr id="5" name="Footer Placeholder 4">
            <a:extLst>
              <a:ext uri="{FF2B5EF4-FFF2-40B4-BE49-F238E27FC236}">
                <a16:creationId xmlns:a16="http://schemas.microsoft.com/office/drawing/2014/main" id="{01B5D0C8-3E62-784C-80EF-7ED027E73CF5}"/>
              </a:ext>
            </a:extLst>
          </p:cNvPr>
          <p:cNvSpPr>
            <a:spLocks noGrp="1"/>
          </p:cNvSpPr>
          <p:nvPr>
            <p:ph type="ftr" sz="quarter" idx="11"/>
          </p:nvPr>
        </p:nvSpPr>
        <p:spPr/>
        <p:txBody>
          <a:bodyPr/>
          <a:lstStyle>
            <a:lvl1pPr>
              <a:defRPr/>
            </a:lvl1pPr>
          </a:lstStyle>
          <a:p>
            <a:pPr>
              <a:defRPr/>
            </a:pPr>
            <a:r>
              <a:rPr lang="en-US"/>
              <a:t>Footer Text</a:t>
            </a:r>
          </a:p>
        </p:txBody>
      </p:sp>
      <p:sp>
        <p:nvSpPr>
          <p:cNvPr id="6" name="Slide Number Placeholder 5">
            <a:extLst>
              <a:ext uri="{FF2B5EF4-FFF2-40B4-BE49-F238E27FC236}">
                <a16:creationId xmlns:a16="http://schemas.microsoft.com/office/drawing/2014/main" id="{D827A4DB-B2A1-5F4E-94AA-8154F83D0CBB}"/>
              </a:ext>
            </a:extLst>
          </p:cNvPr>
          <p:cNvSpPr>
            <a:spLocks noGrp="1"/>
          </p:cNvSpPr>
          <p:nvPr>
            <p:ph type="sldNum" sz="quarter" idx="12"/>
          </p:nvPr>
        </p:nvSpPr>
        <p:spPr/>
        <p:txBody>
          <a:bodyPr/>
          <a:lstStyle>
            <a:lvl1pPr>
              <a:defRPr/>
            </a:lvl1pPr>
          </a:lstStyle>
          <a:p>
            <a:fld id="{ABC7539B-0D57-CE47-85EA-5AB56341FD44}" type="slidenum">
              <a:rPr lang="it-IT" altLang="it-IT"/>
              <a:pPr/>
              <a:t>‹N›</a:t>
            </a:fld>
            <a:endParaRPr lang="it-IT" altLang="it-IT"/>
          </a:p>
        </p:txBody>
      </p:sp>
    </p:spTree>
    <p:extLst>
      <p:ext uri="{BB962C8B-B14F-4D97-AF65-F5344CB8AC3E}">
        <p14:creationId xmlns:p14="http://schemas.microsoft.com/office/powerpoint/2010/main" val="19497178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3" name="Picture 7" descr="overlay-ruleShadow.png">
            <a:extLst>
              <a:ext uri="{FF2B5EF4-FFF2-40B4-BE49-F238E27FC236}">
                <a16:creationId xmlns:a16="http://schemas.microsoft.com/office/drawing/2014/main" id="{1E4F6188-90A2-D04D-93D0-FCD7E9B6BE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8100"/>
            <a:ext cx="121920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Overlay-FullBackground.jpg">
            <a:extLst>
              <a:ext uri="{FF2B5EF4-FFF2-40B4-BE49-F238E27FC236}">
                <a16:creationId xmlns:a16="http://schemas.microsoft.com/office/drawing/2014/main" id="{A7005C38-9D91-AE48-9985-601C3E19C9CE}"/>
              </a:ext>
            </a:extLst>
          </p:cNvPr>
          <p:cNvPicPr>
            <a:picLocks noChangeAspect="1"/>
          </p:cNvPicPr>
          <p:nvPr/>
        </p:nvPicPr>
        <p:blipFill>
          <a:blip r:embed="rId3">
            <a:extLst>
              <a:ext uri="{28A0092B-C50C-407E-A947-70E740481C1C}">
                <a14:useLocalDpi xmlns:a14="http://schemas.microsoft.com/office/drawing/2010/main" val="0"/>
              </a:ext>
            </a:extLst>
          </a:blip>
          <a:srcRect t="21046"/>
          <a:stretch>
            <a:fillRect/>
          </a:stretch>
        </p:blipFill>
        <p:spPr bwMode="auto">
          <a:xfrm>
            <a:off x="0" y="1447800"/>
            <a:ext cx="1219200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it-IT"/>
              <a:t>Fare clic per modificare stile</a:t>
            </a:r>
            <a:endParaRPr/>
          </a:p>
        </p:txBody>
      </p:sp>
      <p:sp>
        <p:nvSpPr>
          <p:cNvPr id="5" name="Date Placeholder 2">
            <a:extLst>
              <a:ext uri="{FF2B5EF4-FFF2-40B4-BE49-F238E27FC236}">
                <a16:creationId xmlns:a16="http://schemas.microsoft.com/office/drawing/2014/main" id="{6EBADC80-829D-5449-B9D1-F984A6EB8DC5}"/>
              </a:ext>
            </a:extLst>
          </p:cNvPr>
          <p:cNvSpPr>
            <a:spLocks noGrp="1"/>
          </p:cNvSpPr>
          <p:nvPr>
            <p:ph type="dt" sz="half" idx="10"/>
          </p:nvPr>
        </p:nvSpPr>
        <p:spPr/>
        <p:txBody>
          <a:bodyPr/>
          <a:lstStyle>
            <a:lvl1pPr>
              <a:defRPr/>
            </a:lvl1pPr>
          </a:lstStyle>
          <a:p>
            <a:pPr>
              <a:defRPr/>
            </a:pPr>
            <a:endParaRPr lang="it-IT"/>
          </a:p>
        </p:txBody>
      </p:sp>
      <p:sp>
        <p:nvSpPr>
          <p:cNvPr id="6" name="Footer Placeholder 3">
            <a:extLst>
              <a:ext uri="{FF2B5EF4-FFF2-40B4-BE49-F238E27FC236}">
                <a16:creationId xmlns:a16="http://schemas.microsoft.com/office/drawing/2014/main" id="{3357FE72-7908-D048-8810-859A5D2B001D}"/>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4">
            <a:extLst>
              <a:ext uri="{FF2B5EF4-FFF2-40B4-BE49-F238E27FC236}">
                <a16:creationId xmlns:a16="http://schemas.microsoft.com/office/drawing/2014/main" id="{5E8408AA-F403-E946-83B8-06600B1A75EE}"/>
              </a:ext>
            </a:extLst>
          </p:cNvPr>
          <p:cNvSpPr>
            <a:spLocks noGrp="1"/>
          </p:cNvSpPr>
          <p:nvPr>
            <p:ph type="sldNum" sz="quarter" idx="12"/>
          </p:nvPr>
        </p:nvSpPr>
        <p:spPr/>
        <p:txBody>
          <a:bodyPr/>
          <a:lstStyle>
            <a:lvl1pPr>
              <a:defRPr/>
            </a:lvl1pPr>
          </a:lstStyle>
          <a:p>
            <a:fld id="{DF016885-D1C1-7447-87D0-8D54D9CB2CC9}" type="slidenum">
              <a:rPr lang="it-IT" altLang="it-IT"/>
              <a:pPr/>
              <a:t>‹N›</a:t>
            </a:fld>
            <a:endParaRPr lang="it-IT" altLang="it-IT"/>
          </a:p>
        </p:txBody>
      </p:sp>
    </p:spTree>
    <p:extLst>
      <p:ext uri="{BB962C8B-B14F-4D97-AF65-F5344CB8AC3E}">
        <p14:creationId xmlns:p14="http://schemas.microsoft.com/office/powerpoint/2010/main" val="33779374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pic>
        <p:nvPicPr>
          <p:cNvPr id="2" name="Picture 4" descr="Overlay-FullBackground.jpg">
            <a:extLst>
              <a:ext uri="{FF2B5EF4-FFF2-40B4-BE49-F238E27FC236}">
                <a16:creationId xmlns:a16="http://schemas.microsoft.com/office/drawing/2014/main" id="{BCE0CC86-4B19-0645-A86C-E964CC08D7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7E0A73D4-8E1B-9045-8EE1-E13DD27B3857}"/>
              </a:ext>
            </a:extLst>
          </p:cNvPr>
          <p:cNvSpPr>
            <a:spLocks noGrp="1"/>
          </p:cNvSpPr>
          <p:nvPr>
            <p:ph type="dt" sz="half" idx="10"/>
          </p:nvPr>
        </p:nvSpPr>
        <p:spPr/>
        <p:txBody>
          <a:bodyPr/>
          <a:lstStyle>
            <a:lvl1pPr>
              <a:defRPr/>
            </a:lvl1pPr>
          </a:lstStyle>
          <a:p>
            <a:pPr>
              <a:defRPr/>
            </a:pPr>
            <a:endParaRPr lang="it-IT"/>
          </a:p>
        </p:txBody>
      </p:sp>
      <p:sp>
        <p:nvSpPr>
          <p:cNvPr id="4" name="Footer Placeholder 2">
            <a:extLst>
              <a:ext uri="{FF2B5EF4-FFF2-40B4-BE49-F238E27FC236}">
                <a16:creationId xmlns:a16="http://schemas.microsoft.com/office/drawing/2014/main" id="{7EB4E210-5764-4348-849A-606D9BA3B60F}"/>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3">
            <a:extLst>
              <a:ext uri="{FF2B5EF4-FFF2-40B4-BE49-F238E27FC236}">
                <a16:creationId xmlns:a16="http://schemas.microsoft.com/office/drawing/2014/main" id="{F83486C5-4D80-734A-8663-DC434E4C6E9C}"/>
              </a:ext>
            </a:extLst>
          </p:cNvPr>
          <p:cNvSpPr>
            <a:spLocks noGrp="1"/>
          </p:cNvSpPr>
          <p:nvPr>
            <p:ph type="sldNum" sz="quarter" idx="12"/>
          </p:nvPr>
        </p:nvSpPr>
        <p:spPr/>
        <p:txBody>
          <a:bodyPr/>
          <a:lstStyle>
            <a:lvl1pPr>
              <a:defRPr/>
            </a:lvl1pPr>
          </a:lstStyle>
          <a:p>
            <a:fld id="{76F8D30D-2D9C-0147-AC4D-412240E2BC6E}" type="slidenum">
              <a:rPr lang="it-IT" altLang="it-IT"/>
              <a:pPr/>
              <a:t>‹N›</a:t>
            </a:fld>
            <a:endParaRPr lang="it-IT" altLang="it-IT"/>
          </a:p>
        </p:txBody>
      </p:sp>
    </p:spTree>
    <p:extLst>
      <p:ext uri="{BB962C8B-B14F-4D97-AF65-F5344CB8AC3E}">
        <p14:creationId xmlns:p14="http://schemas.microsoft.com/office/powerpoint/2010/main" val="6281474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5" name="Picture 7" descr="Overlay-FullBackground.jpg">
            <a:extLst>
              <a:ext uri="{FF2B5EF4-FFF2-40B4-BE49-F238E27FC236}">
                <a16:creationId xmlns:a16="http://schemas.microsoft.com/office/drawing/2014/main" id="{E4EADD5E-DF0C-E848-B0A7-12EA887DC0CE}"/>
              </a:ext>
            </a:extLst>
          </p:cNvPr>
          <p:cNvPicPr>
            <a:picLocks noChangeAspect="1"/>
          </p:cNvPicPr>
          <p:nvPr/>
        </p:nvPicPr>
        <p:blipFill>
          <a:blip r:embed="rId2">
            <a:extLst>
              <a:ext uri="{28A0092B-C50C-407E-A947-70E740481C1C}">
                <a14:useLocalDpi xmlns:a14="http://schemas.microsoft.com/office/drawing/2010/main" val="0"/>
              </a:ext>
            </a:extLst>
          </a:blip>
          <a:srcRect l="50000"/>
          <a:stretch>
            <a:fillRect/>
          </a:stretch>
        </p:blipFill>
        <p:spPr bwMode="auto">
          <a:xfrm>
            <a:off x="6096000" y="4763"/>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overlay-ruleShadow.png">
            <a:extLst>
              <a:ext uri="{FF2B5EF4-FFF2-40B4-BE49-F238E27FC236}">
                <a16:creationId xmlns:a16="http://schemas.microsoft.com/office/drawing/2014/main" id="{AA917FBE-0E10-9D45-93F6-FD01BDDEE286}"/>
              </a:ext>
            </a:extLst>
          </p:cNvPr>
          <p:cNvPicPr>
            <a:picLocks noChangeAspect="1"/>
          </p:cNvPicPr>
          <p:nvPr/>
        </p:nvPicPr>
        <p:blipFill>
          <a:blip r:embed="rId3">
            <a:extLst>
              <a:ext uri="{28A0092B-C50C-407E-A947-70E740481C1C}">
                <a14:useLocalDpi xmlns:a14="http://schemas.microsoft.com/office/drawing/2010/main" val="0"/>
              </a:ext>
            </a:extLst>
          </a:blip>
          <a:srcRect t="25031"/>
          <a:stretch>
            <a:fillRect/>
          </a:stretch>
        </p:blipFill>
        <p:spPr bwMode="auto">
          <a:xfrm>
            <a:off x="5935663" y="0"/>
            <a:ext cx="16668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2336" y="273050"/>
            <a:ext cx="5283200" cy="1690221"/>
          </a:xfrm>
        </p:spPr>
        <p:txBody>
          <a:bodyPr anchor="b"/>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it-IT"/>
              <a:t>Fare clic per modificare stile</a:t>
            </a:r>
            <a:endParaRPr/>
          </a:p>
        </p:txBody>
      </p:sp>
      <p:sp>
        <p:nvSpPr>
          <p:cNvPr id="3" name="Content Placeholder 2"/>
          <p:cNvSpPr>
            <a:spLocks noGrp="1"/>
          </p:cNvSpPr>
          <p:nvPr>
            <p:ph idx="1"/>
          </p:nvPr>
        </p:nvSpPr>
        <p:spPr>
          <a:xfrm>
            <a:off x="6488535" y="273051"/>
            <a:ext cx="5279136" cy="5853113"/>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4" name="Text Placeholder 3"/>
          <p:cNvSpPr>
            <a:spLocks noGrp="1"/>
          </p:cNvSpPr>
          <p:nvPr>
            <p:ph type="body" sz="half" idx="2"/>
          </p:nvPr>
        </p:nvSpPr>
        <p:spPr>
          <a:xfrm>
            <a:off x="402336" y="1975105"/>
            <a:ext cx="5283200" cy="3200401"/>
          </a:xfrm>
          <a:effectLst>
            <a:outerShdw blurRad="50800" dist="38100" dir="2700000" algn="tl" rotWithShape="0">
              <a:prstClr val="black">
                <a:alpha val="40000"/>
              </a:prstClr>
            </a:outerShdw>
          </a:effectLst>
        </p:spPr>
        <p:txBody>
          <a:bodyPr/>
          <a:lstStyle>
            <a:lvl1pPr marL="0" indent="0" algn="ctr" defTabSz="914400" rtl="0" eaLnBrk="1" latinLnBrk="0" hangingPunct="1">
              <a:lnSpc>
                <a:spcPct val="110000"/>
              </a:lnSpc>
              <a:spcBef>
                <a:spcPts val="20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7" name="Date Placeholder 4">
            <a:extLst>
              <a:ext uri="{FF2B5EF4-FFF2-40B4-BE49-F238E27FC236}">
                <a16:creationId xmlns:a16="http://schemas.microsoft.com/office/drawing/2014/main" id="{54AC134E-4DA6-B64E-9940-67CDDF3B25E4}"/>
              </a:ext>
            </a:extLst>
          </p:cNvPr>
          <p:cNvSpPr>
            <a:spLocks noGrp="1"/>
          </p:cNvSpPr>
          <p:nvPr>
            <p:ph type="dt" sz="half" idx="10"/>
          </p:nvPr>
        </p:nvSpPr>
        <p:spPr bwMode="auto">
          <a:xfrm>
            <a:off x="3556000" y="6356350"/>
            <a:ext cx="2163763" cy="365125"/>
          </a:xfrm>
          <a:effectLst>
            <a:outerShdw dist="38100" dir="2700000" algn="tl" rotWithShape="0">
              <a:srgbClr val="808080">
                <a:alpha val="39998"/>
              </a:srgbClr>
            </a:outerShdw>
          </a:effectLst>
        </p:spPr>
        <p:txBody>
          <a:bodyPr wrap="square" numCol="1" anchorCtr="0" compatLnSpc="1">
            <a:prstTxWarp prst="textNoShape">
              <a:avLst/>
            </a:prstTxWarp>
          </a:bodyPr>
          <a:lstStyle>
            <a:lvl1pPr marL="0" algn="r" defTabSz="914400" rtl="0" eaLnBrk="1" latinLnBrk="0" hangingPunct="1">
              <a:defRPr sz="1200" kern="1200">
                <a:solidFill>
                  <a:prstClr val="white"/>
                </a:solidFill>
                <a:effectLst>
                  <a:outerShdw blurRad="38100" dist="12700" dir="2700000" algn="tl" rotWithShape="0">
                    <a:prstClr val="black">
                      <a:alpha val="60000"/>
                    </a:prstClr>
                  </a:outerShdw>
                </a:effectLst>
                <a:latin typeface="+mn-lt"/>
                <a:ea typeface="+mn-ea"/>
                <a:cs typeface="+mn-cs"/>
              </a:defRPr>
            </a:lvl1pPr>
          </a:lstStyle>
          <a:p>
            <a:pPr>
              <a:defRPr/>
            </a:pPr>
            <a:endParaRPr lang="it-IT"/>
          </a:p>
        </p:txBody>
      </p:sp>
      <p:sp>
        <p:nvSpPr>
          <p:cNvPr id="8" name="Footer Placeholder 5">
            <a:extLst>
              <a:ext uri="{FF2B5EF4-FFF2-40B4-BE49-F238E27FC236}">
                <a16:creationId xmlns:a16="http://schemas.microsoft.com/office/drawing/2014/main" id="{8C456114-1803-794C-805B-3147A3243CBE}"/>
              </a:ext>
            </a:extLst>
          </p:cNvPr>
          <p:cNvSpPr>
            <a:spLocks noGrp="1"/>
          </p:cNvSpPr>
          <p:nvPr>
            <p:ph type="ftr" sz="quarter" idx="11"/>
          </p:nvPr>
        </p:nvSpPr>
        <p:spPr bwMode="auto">
          <a:xfrm>
            <a:off x="322263" y="6356350"/>
            <a:ext cx="2522537" cy="365125"/>
          </a:xfrm>
          <a:effectLst>
            <a:outerShdw dist="38100" dir="2700000" algn="tl" rotWithShape="0">
              <a:srgbClr val="808080">
                <a:alpha val="39998"/>
              </a:srgbClr>
            </a:outerShdw>
          </a:effectLst>
        </p:spPr>
        <p:txBody>
          <a:bodyPr wrap="square" numCol="1" anchorCtr="0" compatLnSpc="1">
            <a:prstTxWarp prst="textNoShape">
              <a:avLst/>
            </a:prstTxWarp>
          </a:bodyPr>
          <a:lstStyle>
            <a:lvl1pPr marL="0" algn="l" defTabSz="914400" rtl="0" eaLnBrk="1" latinLnBrk="0" hangingPunct="1">
              <a:defRPr sz="1200" kern="1200">
                <a:solidFill>
                  <a:prstClr val="white"/>
                </a:solidFill>
                <a:effectLst>
                  <a:outerShdw blurRad="38100" dist="12700" dir="2700000" algn="tl" rotWithShape="0">
                    <a:prstClr val="black">
                      <a:alpha val="60000"/>
                    </a:prstClr>
                  </a:outerShdw>
                </a:effectLst>
                <a:latin typeface="+mn-lt"/>
                <a:ea typeface="+mn-ea"/>
                <a:cs typeface="+mn-cs"/>
              </a:defRPr>
            </a:lvl1pPr>
          </a:lstStyle>
          <a:p>
            <a:pPr>
              <a:defRPr/>
            </a:pPr>
            <a:endParaRPr lang="it-IT"/>
          </a:p>
        </p:txBody>
      </p:sp>
      <p:sp>
        <p:nvSpPr>
          <p:cNvPr id="9" name="Slide Number Placeholder 6">
            <a:extLst>
              <a:ext uri="{FF2B5EF4-FFF2-40B4-BE49-F238E27FC236}">
                <a16:creationId xmlns:a16="http://schemas.microsoft.com/office/drawing/2014/main" id="{FF9670D1-8EAC-DC4A-9606-956D6E942610}"/>
              </a:ext>
            </a:extLst>
          </p:cNvPr>
          <p:cNvSpPr>
            <a:spLocks noGrp="1"/>
          </p:cNvSpPr>
          <p:nvPr>
            <p:ph type="sldNum" sz="quarter" idx="12"/>
          </p:nvPr>
        </p:nvSpPr>
        <p:spPr>
          <a:xfrm>
            <a:off x="2522538" y="5748338"/>
            <a:ext cx="1016000" cy="576262"/>
          </a:xfrm>
        </p:spPr>
        <p:txBody>
          <a:bodyPr>
            <a:noAutofit/>
          </a:bodyPr>
          <a:lstStyle>
            <a:lvl1pPr>
              <a:defRPr sz="3600">
                <a:solidFill>
                  <a:srgbClr val="FFFFFF"/>
                </a:solidFill>
                <a:latin typeface="Perpetua Titling MT" panose="02020502060505020804" pitchFamily="18" charset="77"/>
              </a:defRPr>
            </a:lvl1pPr>
          </a:lstStyle>
          <a:p>
            <a:fld id="{2FB81E5B-B89B-734C-96DC-3FC136021663}" type="slidenum">
              <a:rPr lang="en-US" altLang="it-IT"/>
              <a:pPr/>
              <a:t>‹N›</a:t>
            </a:fld>
            <a:endParaRPr lang="en-US" altLang="it-IT"/>
          </a:p>
        </p:txBody>
      </p:sp>
    </p:spTree>
    <p:extLst>
      <p:ext uri="{BB962C8B-B14F-4D97-AF65-F5344CB8AC3E}">
        <p14:creationId xmlns:p14="http://schemas.microsoft.com/office/powerpoint/2010/main" val="15233340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5" name="Picture 7" descr="Overlay-FullBackground.jpg">
            <a:extLst>
              <a:ext uri="{FF2B5EF4-FFF2-40B4-BE49-F238E27FC236}">
                <a16:creationId xmlns:a16="http://schemas.microsoft.com/office/drawing/2014/main" id="{8AE5BEF9-D87D-BE48-A5DE-234A9EFFB5A4}"/>
              </a:ext>
            </a:extLst>
          </p:cNvPr>
          <p:cNvPicPr>
            <a:picLocks noChangeAspect="1"/>
          </p:cNvPicPr>
          <p:nvPr/>
        </p:nvPicPr>
        <p:blipFill>
          <a:blip r:embed="rId2">
            <a:extLst>
              <a:ext uri="{28A0092B-C50C-407E-A947-70E740481C1C}">
                <a14:useLocalDpi xmlns:a14="http://schemas.microsoft.com/office/drawing/2010/main" val="0"/>
              </a:ext>
            </a:extLst>
          </a:blip>
          <a:srcRect l="50000"/>
          <a:stretch>
            <a:fillRect/>
          </a:stretch>
        </p:blipFill>
        <p:spPr bwMode="auto">
          <a:xfrm>
            <a:off x="6096000" y="4763"/>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overlay-ruleShadow.png">
            <a:extLst>
              <a:ext uri="{FF2B5EF4-FFF2-40B4-BE49-F238E27FC236}">
                <a16:creationId xmlns:a16="http://schemas.microsoft.com/office/drawing/2014/main" id="{7ED2B3AE-0A5A-374C-80E1-1A6D72AD430A}"/>
              </a:ext>
            </a:extLst>
          </p:cNvPr>
          <p:cNvPicPr>
            <a:picLocks noChangeAspect="1"/>
          </p:cNvPicPr>
          <p:nvPr/>
        </p:nvPicPr>
        <p:blipFill>
          <a:blip r:embed="rId3">
            <a:extLst>
              <a:ext uri="{28A0092B-C50C-407E-A947-70E740481C1C}">
                <a14:useLocalDpi xmlns:a14="http://schemas.microsoft.com/office/drawing/2010/main" val="0"/>
              </a:ext>
            </a:extLst>
          </a:blip>
          <a:srcRect t="25031"/>
          <a:stretch>
            <a:fillRect/>
          </a:stretch>
        </p:blipFill>
        <p:spPr bwMode="auto">
          <a:xfrm>
            <a:off x="5935663" y="0"/>
            <a:ext cx="16668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2336" y="274320"/>
            <a:ext cx="5279136" cy="1691640"/>
          </a:xfrm>
        </p:spPr>
        <p:txBody>
          <a:bodyPr anchor="b"/>
          <a:lstStyle>
            <a:lvl1pPr marL="0" algn="ctr" defTabSz="914400"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it-IT"/>
              <a:t>Fare clic per modificare stile</a:t>
            </a:r>
            <a:endParaRPr/>
          </a:p>
        </p:txBody>
      </p:sp>
      <p:sp>
        <p:nvSpPr>
          <p:cNvPr id="3" name="Picture Placeholder 2"/>
          <p:cNvSpPr>
            <a:spLocks noGrp="1"/>
          </p:cNvSpPr>
          <p:nvPr>
            <p:ph type="pic" idx="1"/>
          </p:nvPr>
        </p:nvSpPr>
        <p:spPr>
          <a:xfrm>
            <a:off x="6486144" y="264907"/>
            <a:ext cx="5279136" cy="6328186"/>
          </a:xfrm>
          <a:solidFill>
            <a:schemeClr val="tx1">
              <a:lumMod val="50000"/>
            </a:schemeClr>
          </a:solidFill>
          <a:effectLst>
            <a:outerShdw blurRad="50800" dir="2700000" algn="tl" rotWithShape="0">
              <a:schemeClr val="tx1">
                <a:alpha val="40000"/>
              </a:schemeClr>
            </a:outerShdw>
          </a:effectLst>
        </p:spPr>
        <p:txBody>
          <a:bodyPr rtlCol="0"/>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dirty="0"/>
              <a:t>Fare clic sull'icona per inserire un'immagine</a:t>
            </a:r>
            <a:endParaRPr noProof="0" dirty="0"/>
          </a:p>
        </p:txBody>
      </p:sp>
      <p:sp>
        <p:nvSpPr>
          <p:cNvPr id="4" name="Text Placeholder 3"/>
          <p:cNvSpPr>
            <a:spLocks noGrp="1"/>
          </p:cNvSpPr>
          <p:nvPr>
            <p:ph type="body" sz="half" idx="2"/>
          </p:nvPr>
        </p:nvSpPr>
        <p:spPr>
          <a:xfrm>
            <a:off x="402336" y="1970801"/>
            <a:ext cx="5279136" cy="3200400"/>
          </a:xfrm>
          <a:effectLst>
            <a:outerShdw blurRad="50800" dist="38100" dir="2700000" algn="tl" rotWithShape="0">
              <a:prstClr val="black">
                <a:alpha val="40000"/>
              </a:prstClr>
            </a:outerShdw>
          </a:effectLst>
        </p:spPr>
        <p:txBody>
          <a:bodyPr/>
          <a:lstStyle>
            <a:lvl1pPr marL="0" indent="0" algn="ctr">
              <a:lnSpc>
                <a:spcPct val="110000"/>
              </a:lnSpc>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7" name="Date Placeholder 4">
            <a:extLst>
              <a:ext uri="{FF2B5EF4-FFF2-40B4-BE49-F238E27FC236}">
                <a16:creationId xmlns:a16="http://schemas.microsoft.com/office/drawing/2014/main" id="{42B08295-2F98-9A4B-82D2-8214F174A4FC}"/>
              </a:ext>
            </a:extLst>
          </p:cNvPr>
          <p:cNvSpPr>
            <a:spLocks noGrp="1"/>
          </p:cNvSpPr>
          <p:nvPr>
            <p:ph type="dt" sz="half" idx="10"/>
          </p:nvPr>
        </p:nvSpPr>
        <p:spPr bwMode="auto">
          <a:xfrm>
            <a:off x="3560763" y="6356350"/>
            <a:ext cx="2168525" cy="365125"/>
          </a:xfrm>
          <a:effectLst>
            <a:outerShdw dist="38100" dir="2700000" algn="tl" rotWithShape="0">
              <a:srgbClr val="808080">
                <a:alpha val="39998"/>
              </a:srgbClr>
            </a:outerShdw>
          </a:effectLst>
        </p:spPr>
        <p:txBody>
          <a:bodyPr wrap="square" numCol="1" anchorCtr="0" compatLnSpc="1">
            <a:prstTxWarp prst="textNoShape">
              <a:avLst/>
            </a:prstTxWarp>
          </a:bodyPr>
          <a:lstStyle>
            <a:lvl1pPr marL="0" algn="r" defTabSz="914400" rtl="0" eaLnBrk="1" latinLnBrk="0" hangingPunct="1">
              <a:defRPr sz="1200" kern="1200">
                <a:solidFill>
                  <a:prstClr val="white"/>
                </a:solidFill>
                <a:effectLst>
                  <a:outerShdw blurRad="38100" dist="12700" dir="2700000" algn="tl" rotWithShape="0">
                    <a:prstClr val="black">
                      <a:alpha val="60000"/>
                    </a:prstClr>
                  </a:outerShdw>
                </a:effectLst>
                <a:latin typeface="+mn-lt"/>
                <a:ea typeface="+mn-ea"/>
                <a:cs typeface="+mn-cs"/>
              </a:defRPr>
            </a:lvl1pPr>
          </a:lstStyle>
          <a:p>
            <a:pPr>
              <a:defRPr/>
            </a:pPr>
            <a:endParaRPr lang="it-IT"/>
          </a:p>
        </p:txBody>
      </p:sp>
      <p:sp>
        <p:nvSpPr>
          <p:cNvPr id="8" name="Footer Placeholder 5">
            <a:extLst>
              <a:ext uri="{FF2B5EF4-FFF2-40B4-BE49-F238E27FC236}">
                <a16:creationId xmlns:a16="http://schemas.microsoft.com/office/drawing/2014/main" id="{E98F187C-7E8B-F947-83B1-824B4399B3D0}"/>
              </a:ext>
            </a:extLst>
          </p:cNvPr>
          <p:cNvSpPr>
            <a:spLocks noGrp="1"/>
          </p:cNvSpPr>
          <p:nvPr>
            <p:ph type="ftr" sz="quarter" idx="11"/>
          </p:nvPr>
        </p:nvSpPr>
        <p:spPr bwMode="auto">
          <a:xfrm>
            <a:off x="322263" y="6356350"/>
            <a:ext cx="2524125" cy="365125"/>
          </a:xfrm>
          <a:effectLst>
            <a:outerShdw dist="38100" dir="2700000" algn="tl" rotWithShape="0">
              <a:srgbClr val="808080">
                <a:alpha val="39998"/>
              </a:srgbClr>
            </a:outerShdw>
          </a:effectLst>
        </p:spPr>
        <p:txBody>
          <a:bodyPr wrap="square" numCol="1" anchorCtr="0" compatLnSpc="1">
            <a:prstTxWarp prst="textNoShape">
              <a:avLst/>
            </a:prstTxWarp>
          </a:bodyPr>
          <a:lstStyle>
            <a:lvl1pPr marL="0" algn="l" defTabSz="914400" rtl="0" eaLnBrk="1" latinLnBrk="0" hangingPunct="1">
              <a:defRPr sz="1200" kern="1200">
                <a:solidFill>
                  <a:prstClr val="white"/>
                </a:solidFill>
                <a:effectLst>
                  <a:outerShdw blurRad="38100" dist="12700" dir="2700000" algn="tl" rotWithShape="0">
                    <a:prstClr val="black">
                      <a:alpha val="60000"/>
                    </a:prstClr>
                  </a:outerShdw>
                </a:effectLst>
                <a:latin typeface="+mn-lt"/>
                <a:ea typeface="+mn-ea"/>
                <a:cs typeface="+mn-cs"/>
              </a:defRPr>
            </a:lvl1pPr>
          </a:lstStyle>
          <a:p>
            <a:pPr>
              <a:defRPr/>
            </a:pPr>
            <a:endParaRPr lang="it-IT"/>
          </a:p>
        </p:txBody>
      </p:sp>
      <p:sp>
        <p:nvSpPr>
          <p:cNvPr id="9" name="Slide Number Placeholder 6">
            <a:extLst>
              <a:ext uri="{FF2B5EF4-FFF2-40B4-BE49-F238E27FC236}">
                <a16:creationId xmlns:a16="http://schemas.microsoft.com/office/drawing/2014/main" id="{66F7C0F0-7ED5-2B46-944B-C75FBF0DCD75}"/>
              </a:ext>
            </a:extLst>
          </p:cNvPr>
          <p:cNvSpPr>
            <a:spLocks noGrp="1"/>
          </p:cNvSpPr>
          <p:nvPr>
            <p:ph type="sldNum" sz="quarter" idx="12"/>
          </p:nvPr>
        </p:nvSpPr>
        <p:spPr>
          <a:xfrm>
            <a:off x="2522538" y="5738813"/>
            <a:ext cx="1012825" cy="574675"/>
          </a:xfrm>
        </p:spPr>
        <p:txBody>
          <a:bodyPr>
            <a:noAutofit/>
          </a:bodyPr>
          <a:lstStyle>
            <a:lvl1pPr>
              <a:defRPr sz="3600">
                <a:solidFill>
                  <a:srgbClr val="FFFFFF"/>
                </a:solidFill>
                <a:latin typeface="Perpetua Titling MT" panose="02020502060505020804" pitchFamily="18" charset="77"/>
              </a:defRPr>
            </a:lvl1pPr>
          </a:lstStyle>
          <a:p>
            <a:fld id="{930EA6F9-0E75-D649-B51E-A15C7FC8C337}" type="slidenum">
              <a:rPr lang="it-IT" altLang="it-IT"/>
              <a:pPr/>
              <a:t>‹N›</a:t>
            </a:fld>
            <a:endParaRPr lang="it-IT" altLang="it-IT"/>
          </a:p>
        </p:txBody>
      </p:sp>
    </p:spTree>
    <p:extLst>
      <p:ext uri="{BB962C8B-B14F-4D97-AF65-F5344CB8AC3E}">
        <p14:creationId xmlns:p14="http://schemas.microsoft.com/office/powerpoint/2010/main" val="3123928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Immagine sopra didascalia">
    <p:spTree>
      <p:nvGrpSpPr>
        <p:cNvPr id="1" name=""/>
        <p:cNvGrpSpPr/>
        <p:nvPr/>
      </p:nvGrpSpPr>
      <p:grpSpPr>
        <a:xfrm>
          <a:off x="0" y="0"/>
          <a:ext cx="0" cy="0"/>
          <a:chOff x="0" y="0"/>
          <a:chExt cx="0" cy="0"/>
        </a:xfrm>
      </p:grpSpPr>
      <p:pic>
        <p:nvPicPr>
          <p:cNvPr id="5" name="Picture 7" descr="Overlay-FullBackground.jpg">
            <a:extLst>
              <a:ext uri="{FF2B5EF4-FFF2-40B4-BE49-F238E27FC236}">
                <a16:creationId xmlns:a16="http://schemas.microsoft.com/office/drawing/2014/main" id="{13891C0C-05CD-264A-9599-7CEF1897EC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16000" y="4038600"/>
            <a:ext cx="10160000" cy="990600"/>
          </a:xfrm>
        </p:spPr>
        <p:txBody>
          <a:bodyPr anchor="b">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lvl="0"/>
            <a:r>
              <a:rPr lang="it-IT"/>
              <a:t>Fare clic per modificare stile</a:t>
            </a:r>
            <a:endParaRPr/>
          </a:p>
        </p:txBody>
      </p:sp>
      <p:sp>
        <p:nvSpPr>
          <p:cNvPr id="3" name="Picture Placeholder 2"/>
          <p:cNvSpPr>
            <a:spLocks noGrp="1"/>
          </p:cNvSpPr>
          <p:nvPr>
            <p:ph type="pic" idx="1"/>
          </p:nvPr>
        </p:nvSpPr>
        <p:spPr>
          <a:xfrm>
            <a:off x="457200" y="265176"/>
            <a:ext cx="11277600" cy="3697224"/>
          </a:xfrm>
          <a:solidFill>
            <a:schemeClr val="tx1">
              <a:lumMod val="50000"/>
            </a:schemeClr>
          </a:solidFill>
          <a:effectLst>
            <a:outerShdw blurRad="50800" dir="2700000" algn="tl" rotWithShape="0">
              <a:schemeClr val="tx1">
                <a:alpha val="40000"/>
              </a:schemeClr>
            </a:outerShdw>
          </a:effectLst>
        </p:spPr>
        <p:txBody>
          <a:bodyPr rtlCol="0"/>
          <a:lstStyle>
            <a:lvl1pPr marL="0" indent="0" algn="ctr" defTabSz="914400"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dirty="0"/>
              <a:t>Fare clic sull'icona per inserire un'immagine</a:t>
            </a:r>
            <a:endParaRPr noProof="0" dirty="0"/>
          </a:p>
        </p:txBody>
      </p:sp>
      <p:sp>
        <p:nvSpPr>
          <p:cNvPr id="4" name="Text Placeholder 3"/>
          <p:cNvSpPr>
            <a:spLocks noGrp="1"/>
          </p:cNvSpPr>
          <p:nvPr>
            <p:ph type="body" sz="half" idx="2"/>
          </p:nvPr>
        </p:nvSpPr>
        <p:spPr>
          <a:xfrm>
            <a:off x="1016000" y="5042648"/>
            <a:ext cx="10160000" cy="1129553"/>
          </a:xfrm>
        </p:spPr>
        <p:txBody>
          <a:bodyPr/>
          <a:lstStyle>
            <a:lvl1pPr marL="0" indent="0" algn="ctr">
              <a:lnSpc>
                <a:spcPct val="110000"/>
              </a:lnSpc>
              <a:spcBef>
                <a:spcPct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22B82A00-370C-6746-B994-DEF2EC51C845}"/>
              </a:ext>
            </a:extLst>
          </p:cNvPr>
          <p:cNvSpPr>
            <a:spLocks noGrp="1"/>
          </p:cNvSpPr>
          <p:nvPr>
            <p:ph type="dt" sz="half" idx="10"/>
          </p:nvPr>
        </p:nvSpPr>
        <p:spPr/>
        <p:txBody>
          <a:bodyPr/>
          <a:lstStyle>
            <a:lvl1pPr>
              <a:defRPr/>
            </a:lvl1pPr>
          </a:lstStyle>
          <a:p>
            <a:pPr>
              <a:defRPr/>
            </a:pPr>
            <a:endParaRPr lang="it-IT"/>
          </a:p>
        </p:txBody>
      </p:sp>
      <p:sp>
        <p:nvSpPr>
          <p:cNvPr id="7" name="Footer Placeholder 5">
            <a:extLst>
              <a:ext uri="{FF2B5EF4-FFF2-40B4-BE49-F238E27FC236}">
                <a16:creationId xmlns:a16="http://schemas.microsoft.com/office/drawing/2014/main" id="{006F3CEC-4267-E24E-BA36-1435CBD8E48B}"/>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D069FDC4-E13A-FA4B-9A2B-A3F4901E7469}"/>
              </a:ext>
            </a:extLst>
          </p:cNvPr>
          <p:cNvSpPr>
            <a:spLocks noGrp="1"/>
          </p:cNvSpPr>
          <p:nvPr>
            <p:ph type="sldNum" sz="quarter" idx="12"/>
          </p:nvPr>
        </p:nvSpPr>
        <p:spPr/>
        <p:txBody>
          <a:bodyPr/>
          <a:lstStyle>
            <a:lvl1pPr>
              <a:defRPr/>
            </a:lvl1pPr>
          </a:lstStyle>
          <a:p>
            <a:fld id="{E7297A61-BC70-CE4B-9EF8-C77CCA793D73}" type="slidenum">
              <a:rPr lang="it-IT" altLang="it-IT"/>
              <a:pPr/>
              <a:t>‹N›</a:t>
            </a:fld>
            <a:endParaRPr lang="it-IT" altLang="it-IT"/>
          </a:p>
        </p:txBody>
      </p:sp>
    </p:spTree>
    <p:extLst>
      <p:ext uri="{BB962C8B-B14F-4D97-AF65-F5344CB8AC3E}">
        <p14:creationId xmlns:p14="http://schemas.microsoft.com/office/powerpoint/2010/main" val="25299313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Formula di chiusura">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501409BB-AAF0-5845-B37F-37D29C0F9ED3}"/>
              </a:ext>
            </a:extLst>
          </p:cNvPr>
          <p:cNvSpPr>
            <a:spLocks noGrp="1"/>
          </p:cNvSpPr>
          <p:nvPr>
            <p:ph type="dt" sz="half" idx="10"/>
          </p:nvPr>
        </p:nvSpPr>
        <p:spPr bwMode="auto">
          <a:effectLst>
            <a:outerShdw dist="38100" dir="2700000" algn="tl" rotWithShape="0">
              <a:srgbClr val="808080">
                <a:alpha val="39998"/>
              </a:srgbClr>
            </a:outerShdw>
          </a:effectLst>
        </p:spPr>
        <p:txBody>
          <a:bodyPr wrap="square" numCol="1" anchorCtr="0" compatLnSpc="1">
            <a:prstTxWarp prst="textNoShape">
              <a:avLst/>
            </a:prstTxWarp>
          </a:bodyPr>
          <a:lstStyle>
            <a:lvl1pPr>
              <a:defRPr>
                <a:solidFill>
                  <a:prstClr val="white"/>
                </a:solidFill>
                <a:effectLst>
                  <a:outerShdw blurRad="38100" dist="12700" dir="2700000" algn="tl" rotWithShape="0">
                    <a:prstClr val="black">
                      <a:alpha val="60000"/>
                    </a:prstClr>
                  </a:outerShdw>
                </a:effectLst>
              </a:defRPr>
            </a:lvl1pPr>
          </a:lstStyle>
          <a:p>
            <a:pPr>
              <a:defRPr/>
            </a:pPr>
            <a:endParaRPr lang="it-IT"/>
          </a:p>
        </p:txBody>
      </p:sp>
      <p:sp>
        <p:nvSpPr>
          <p:cNvPr id="3" name="Footer Placeholder 3">
            <a:extLst>
              <a:ext uri="{FF2B5EF4-FFF2-40B4-BE49-F238E27FC236}">
                <a16:creationId xmlns:a16="http://schemas.microsoft.com/office/drawing/2014/main" id="{86B37532-71B2-E246-92E9-626C21E36594}"/>
              </a:ext>
            </a:extLst>
          </p:cNvPr>
          <p:cNvSpPr>
            <a:spLocks noGrp="1"/>
          </p:cNvSpPr>
          <p:nvPr>
            <p:ph type="ftr" sz="quarter" idx="11"/>
          </p:nvPr>
        </p:nvSpPr>
        <p:spPr bwMode="auto">
          <a:effectLst>
            <a:outerShdw dist="38100" dir="2700000" algn="tl" rotWithShape="0">
              <a:srgbClr val="808080">
                <a:alpha val="39998"/>
              </a:srgbClr>
            </a:outerShdw>
          </a:effectLst>
        </p:spPr>
        <p:txBody>
          <a:bodyPr wrap="square" numCol="1" anchorCtr="0" compatLnSpc="1">
            <a:prstTxWarp prst="textNoShape">
              <a:avLst/>
            </a:prstTxWarp>
          </a:bodyPr>
          <a:lstStyle>
            <a:lvl1pPr>
              <a:defRPr>
                <a:solidFill>
                  <a:prstClr val="white"/>
                </a:solidFill>
                <a:effectLst>
                  <a:outerShdw blurRad="38100" dist="12700" dir="2700000" algn="tl" rotWithShape="0">
                    <a:prstClr val="black">
                      <a:alpha val="60000"/>
                    </a:prstClr>
                  </a:outerShdw>
                </a:effectLst>
              </a:defRPr>
            </a:lvl1pPr>
          </a:lstStyle>
          <a:p>
            <a:pPr>
              <a:defRPr/>
            </a:pPr>
            <a:endParaRPr lang="it-IT"/>
          </a:p>
        </p:txBody>
      </p:sp>
      <p:sp>
        <p:nvSpPr>
          <p:cNvPr id="4" name="Slide Number Placeholder 4">
            <a:extLst>
              <a:ext uri="{FF2B5EF4-FFF2-40B4-BE49-F238E27FC236}">
                <a16:creationId xmlns:a16="http://schemas.microsoft.com/office/drawing/2014/main" id="{FCF18953-062D-474C-9916-13D738DFE04E}"/>
              </a:ext>
            </a:extLst>
          </p:cNvPr>
          <p:cNvSpPr>
            <a:spLocks noGrp="1"/>
          </p:cNvSpPr>
          <p:nvPr>
            <p:ph type="sldNum" sz="quarter" idx="12"/>
          </p:nvPr>
        </p:nvSpPr>
        <p:spPr bwMode="auto">
          <a:effectLst>
            <a:outerShdw dist="38100" dir="2700000" algn="tl" rotWithShape="0">
              <a:srgbClr val="808080">
                <a:alpha val="39998"/>
              </a:srgbClr>
            </a:outerShdw>
          </a:effectLst>
        </p:spPr>
        <p:txBody>
          <a:bodyPr/>
          <a:lstStyle>
            <a:lvl1pPr>
              <a:defRPr>
                <a:solidFill>
                  <a:srgbClr val="FFFFFF"/>
                </a:solidFill>
              </a:defRPr>
            </a:lvl1pPr>
          </a:lstStyle>
          <a:p>
            <a:fld id="{E7DB89E6-CBEC-BE4E-8F0E-9753E274E8D8}" type="slidenum">
              <a:rPr lang="it-IT" altLang="it-IT"/>
              <a:pPr/>
              <a:t>‹N›</a:t>
            </a:fld>
            <a:endParaRPr lang="it-IT" altLang="it-IT"/>
          </a:p>
        </p:txBody>
      </p:sp>
    </p:spTree>
    <p:extLst>
      <p:ext uri="{BB962C8B-B14F-4D97-AF65-F5344CB8AC3E}">
        <p14:creationId xmlns:p14="http://schemas.microsoft.com/office/powerpoint/2010/main" val="1039770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4" name="Picture 6" descr="overlay-ruleShadow.png">
            <a:extLst>
              <a:ext uri="{FF2B5EF4-FFF2-40B4-BE49-F238E27FC236}">
                <a16:creationId xmlns:a16="http://schemas.microsoft.com/office/drawing/2014/main" id="{73ACB0C1-1460-0544-B5C9-F227F434C3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8100"/>
            <a:ext cx="121920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Overlay-FullBackground.jpg">
            <a:extLst>
              <a:ext uri="{FF2B5EF4-FFF2-40B4-BE49-F238E27FC236}">
                <a16:creationId xmlns:a16="http://schemas.microsoft.com/office/drawing/2014/main" id="{5B337862-0609-1E4C-9E30-8C338A7F3BCB}"/>
              </a:ext>
            </a:extLst>
          </p:cNvPr>
          <p:cNvPicPr>
            <a:picLocks noChangeAspect="1"/>
          </p:cNvPicPr>
          <p:nvPr/>
        </p:nvPicPr>
        <p:blipFill>
          <a:blip r:embed="rId3">
            <a:extLst>
              <a:ext uri="{28A0092B-C50C-407E-A947-70E740481C1C}">
                <a14:useLocalDpi xmlns:a14="http://schemas.microsoft.com/office/drawing/2010/main" val="0"/>
              </a:ext>
            </a:extLst>
          </a:blip>
          <a:srcRect t="23334"/>
          <a:stretch>
            <a:fillRect/>
          </a:stretch>
        </p:blipFill>
        <p:spPr bwMode="auto">
          <a:xfrm>
            <a:off x="0" y="1425575"/>
            <a:ext cx="121920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it-IT"/>
              <a:t>Fare clic per modificare stile</a:t>
            </a:r>
            <a:endParaRPr/>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6" name="Date Placeholder 3">
            <a:extLst>
              <a:ext uri="{FF2B5EF4-FFF2-40B4-BE49-F238E27FC236}">
                <a16:creationId xmlns:a16="http://schemas.microsoft.com/office/drawing/2014/main" id="{0B2A1414-E4EF-0241-9E43-3AAFC977DD12}"/>
              </a:ext>
            </a:extLst>
          </p:cNvPr>
          <p:cNvSpPr>
            <a:spLocks noGrp="1"/>
          </p:cNvSpPr>
          <p:nvPr>
            <p:ph type="dt" sz="half" idx="10"/>
          </p:nvPr>
        </p:nvSpPr>
        <p:spPr/>
        <p:txBody>
          <a:bodyPr/>
          <a:lstStyle>
            <a:lvl1pPr>
              <a:defRPr/>
            </a:lvl1pPr>
          </a:lstStyle>
          <a:p>
            <a:pPr>
              <a:defRPr/>
            </a:pPr>
            <a:endParaRPr lang="it-IT"/>
          </a:p>
        </p:txBody>
      </p:sp>
      <p:sp>
        <p:nvSpPr>
          <p:cNvPr id="7" name="Footer Placeholder 4">
            <a:extLst>
              <a:ext uri="{FF2B5EF4-FFF2-40B4-BE49-F238E27FC236}">
                <a16:creationId xmlns:a16="http://schemas.microsoft.com/office/drawing/2014/main" id="{8C89F5A8-FF0A-C24F-8E96-D4E29CC2594D}"/>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6E7160A8-757A-3E4E-BD29-C39D1DBF5330}"/>
              </a:ext>
            </a:extLst>
          </p:cNvPr>
          <p:cNvSpPr>
            <a:spLocks noGrp="1"/>
          </p:cNvSpPr>
          <p:nvPr>
            <p:ph type="sldNum" sz="quarter" idx="12"/>
          </p:nvPr>
        </p:nvSpPr>
        <p:spPr/>
        <p:txBody>
          <a:bodyPr/>
          <a:lstStyle>
            <a:lvl1pPr>
              <a:defRPr/>
            </a:lvl1pPr>
          </a:lstStyle>
          <a:p>
            <a:fld id="{54832CBD-670C-6941-9887-D516158B4B49}" type="slidenum">
              <a:rPr lang="it-IT" altLang="it-IT"/>
              <a:pPr/>
              <a:t>‹N›</a:t>
            </a:fld>
            <a:endParaRPr lang="it-IT" altLang="it-IT"/>
          </a:p>
        </p:txBody>
      </p:sp>
    </p:spTree>
    <p:extLst>
      <p:ext uri="{BB962C8B-B14F-4D97-AF65-F5344CB8AC3E}">
        <p14:creationId xmlns:p14="http://schemas.microsoft.com/office/powerpoint/2010/main" val="38446080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pic>
        <p:nvPicPr>
          <p:cNvPr id="4" name="Picture 6" descr="Overlay-FullBackground.jpg">
            <a:extLst>
              <a:ext uri="{FF2B5EF4-FFF2-40B4-BE49-F238E27FC236}">
                <a16:creationId xmlns:a16="http://schemas.microsoft.com/office/drawing/2014/main" id="{B17C3D81-A268-0941-A6B5-220A4F7F7E8D}"/>
              </a:ext>
            </a:extLst>
          </p:cNvPr>
          <p:cNvPicPr>
            <a:picLocks noChangeAspect="1"/>
          </p:cNvPicPr>
          <p:nvPr/>
        </p:nvPicPr>
        <p:blipFill>
          <a:blip r:embed="rId2">
            <a:extLst>
              <a:ext uri="{28A0092B-C50C-407E-A947-70E740481C1C}">
                <a14:useLocalDpi xmlns:a14="http://schemas.microsoft.com/office/drawing/2010/main" val="0"/>
              </a:ext>
            </a:extLst>
          </a:blip>
          <a:srcRect r="14719"/>
          <a:stretch>
            <a:fillRect/>
          </a:stretch>
        </p:blipFill>
        <p:spPr bwMode="auto">
          <a:xfrm>
            <a:off x="0" y="4763"/>
            <a:ext cx="10396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overlay-ruleShadow.png">
            <a:extLst>
              <a:ext uri="{FF2B5EF4-FFF2-40B4-BE49-F238E27FC236}">
                <a16:creationId xmlns:a16="http://schemas.microsoft.com/office/drawing/2014/main" id="{186FC1D8-EFFA-FB47-9BB3-B59D1D328232}"/>
              </a:ext>
            </a:extLst>
          </p:cNvPr>
          <p:cNvPicPr>
            <a:picLocks noChangeAspect="1"/>
          </p:cNvPicPr>
          <p:nvPr/>
        </p:nvPicPr>
        <p:blipFill>
          <a:blip r:embed="rId3">
            <a:extLst>
              <a:ext uri="{28A0092B-C50C-407E-A947-70E740481C1C}">
                <a14:useLocalDpi xmlns:a14="http://schemas.microsoft.com/office/drawing/2010/main" val="0"/>
              </a:ext>
            </a:extLst>
          </a:blip>
          <a:srcRect b="25031"/>
          <a:stretch>
            <a:fillRect/>
          </a:stretch>
        </p:blipFill>
        <p:spPr bwMode="auto">
          <a:xfrm>
            <a:off x="10382250" y="0"/>
            <a:ext cx="16668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10464800" y="457201"/>
            <a:ext cx="1625600" cy="5668963"/>
          </a:xfrm>
        </p:spPr>
        <p:txBody>
          <a:bodyPr vert="eaVert">
            <a:normAutofit/>
          </a:bodyPr>
          <a:lstStyle/>
          <a:p>
            <a:r>
              <a:rPr lang="it-IT"/>
              <a:t>Fare clic per modificare stile</a:t>
            </a:r>
            <a:endParaRPr/>
          </a:p>
        </p:txBody>
      </p:sp>
      <p:sp>
        <p:nvSpPr>
          <p:cNvPr id="3" name="Vertical Text Placeholder 2"/>
          <p:cNvSpPr>
            <a:spLocks noGrp="1"/>
          </p:cNvSpPr>
          <p:nvPr>
            <p:ph type="body" orient="vert" idx="1"/>
          </p:nvPr>
        </p:nvSpPr>
        <p:spPr>
          <a:xfrm>
            <a:off x="1039283" y="457201"/>
            <a:ext cx="8511116" cy="5668963"/>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6" name="Date Placeholder 3">
            <a:extLst>
              <a:ext uri="{FF2B5EF4-FFF2-40B4-BE49-F238E27FC236}">
                <a16:creationId xmlns:a16="http://schemas.microsoft.com/office/drawing/2014/main" id="{2033BFD6-C164-1C47-BA21-A95F80D45C8E}"/>
              </a:ext>
            </a:extLst>
          </p:cNvPr>
          <p:cNvSpPr>
            <a:spLocks noGrp="1"/>
          </p:cNvSpPr>
          <p:nvPr>
            <p:ph type="dt" sz="half" idx="10"/>
          </p:nvPr>
        </p:nvSpPr>
        <p:spPr bwMode="auto">
          <a:xfrm>
            <a:off x="10566400" y="6356350"/>
            <a:ext cx="1422400" cy="365125"/>
          </a:xfrm>
          <a:effectLst>
            <a:outerShdw dist="38100" dir="2700000" algn="tl" rotWithShape="0">
              <a:srgbClr val="808080">
                <a:alpha val="39998"/>
              </a:srgbClr>
            </a:outerShdw>
          </a:effectLst>
        </p:spPr>
        <p:txBody>
          <a:bodyPr wrap="square" numCol="1" anchorCtr="0" compatLnSpc="1">
            <a:prstTxWarp prst="textNoShape">
              <a:avLst/>
            </a:prstTxWarp>
          </a:bodyPr>
          <a:lstStyle>
            <a:lvl1pPr marL="0" algn="r" defTabSz="914400" rtl="0" eaLnBrk="1" latinLnBrk="0" hangingPunct="1">
              <a:defRPr sz="1200" kern="1200">
                <a:solidFill>
                  <a:prstClr val="white"/>
                </a:solidFill>
                <a:effectLst>
                  <a:outerShdw blurRad="38100" dist="12700" dir="2700000" algn="tl" rotWithShape="0">
                    <a:prstClr val="black">
                      <a:alpha val="60000"/>
                    </a:prstClr>
                  </a:outerShdw>
                </a:effectLst>
                <a:latin typeface="+mn-lt"/>
                <a:ea typeface="+mn-ea"/>
                <a:cs typeface="+mn-cs"/>
              </a:defRPr>
            </a:lvl1pPr>
          </a:lstStyle>
          <a:p>
            <a:pPr>
              <a:defRPr/>
            </a:pPr>
            <a:endParaRPr lang="it-IT"/>
          </a:p>
        </p:txBody>
      </p:sp>
      <p:sp>
        <p:nvSpPr>
          <p:cNvPr id="7" name="Footer Placeholder 4">
            <a:extLst>
              <a:ext uri="{FF2B5EF4-FFF2-40B4-BE49-F238E27FC236}">
                <a16:creationId xmlns:a16="http://schemas.microsoft.com/office/drawing/2014/main" id="{AC31BE3F-901D-0740-929D-1B52B8245DF1}"/>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3557DF08-FEE7-DC4D-8241-EFA02529B9B8}"/>
              </a:ext>
            </a:extLst>
          </p:cNvPr>
          <p:cNvSpPr>
            <a:spLocks noGrp="1"/>
          </p:cNvSpPr>
          <p:nvPr>
            <p:ph type="sldNum" sz="quarter" idx="12"/>
          </p:nvPr>
        </p:nvSpPr>
        <p:spPr/>
        <p:txBody>
          <a:bodyPr/>
          <a:lstStyle>
            <a:lvl1pPr>
              <a:defRPr/>
            </a:lvl1pPr>
          </a:lstStyle>
          <a:p>
            <a:fld id="{7B084069-784F-BC4A-B88C-E0E39F3E6717}" type="slidenum">
              <a:rPr lang="it-IT" altLang="it-IT"/>
              <a:pPr/>
              <a:t>‹N›</a:t>
            </a:fld>
            <a:endParaRPr lang="it-IT" altLang="it-IT"/>
          </a:p>
        </p:txBody>
      </p:sp>
    </p:spTree>
    <p:extLst>
      <p:ext uri="{BB962C8B-B14F-4D97-AF65-F5344CB8AC3E}">
        <p14:creationId xmlns:p14="http://schemas.microsoft.com/office/powerpoint/2010/main" val="30514275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69332"/>
          </a:xfrm>
          <a:prstGeom prst="rect">
            <a:avLst/>
          </a:prstGeom>
        </p:spPr>
        <p:txBody>
          <a:bodyPr/>
          <a:lstStyle>
            <a:lvl1pPr>
              <a:defRPr/>
            </a:lvl1pPr>
          </a:lstStyle>
          <a:p>
            <a:endParaRPr/>
          </a:p>
        </p:txBody>
      </p:sp>
      <p:sp>
        <p:nvSpPr>
          <p:cNvPr id="3" name="Holder 3"/>
          <p:cNvSpPr>
            <a:spLocks noGrp="1"/>
          </p:cNvSpPr>
          <p:nvPr>
            <p:ph type="subTitle" idx="4"/>
          </p:nvPr>
        </p:nvSpPr>
        <p:spPr>
          <a:xfrm>
            <a:off x="1828801" y="3840481"/>
            <a:ext cx="8534399" cy="215444"/>
          </a:xfrm>
          <a:prstGeom prst="rect">
            <a:avLst/>
          </a:prstGeom>
        </p:spPr>
        <p:txBody>
          <a:bodyPr/>
          <a:lstStyle>
            <a:lvl1pPr>
              <a:defRPr/>
            </a:lvl1pPr>
          </a:lstStyle>
          <a:p>
            <a:endParaRPr/>
          </a:p>
        </p:txBody>
      </p:sp>
      <p:sp>
        <p:nvSpPr>
          <p:cNvPr id="4" name="Holder 4">
            <a:extLst>
              <a:ext uri="{FF2B5EF4-FFF2-40B4-BE49-F238E27FC236}">
                <a16:creationId xmlns:a16="http://schemas.microsoft.com/office/drawing/2014/main" id="{CC1B4166-2FF5-6545-9534-D98B39E9222E}"/>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FAD5BA21-751F-7A40-B105-2510E9108DCD}"/>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3/25/2020</a:t>
            </a:fld>
            <a:endParaRPr lang="en-US"/>
          </a:p>
        </p:txBody>
      </p:sp>
      <p:sp>
        <p:nvSpPr>
          <p:cNvPr id="6" name="Holder 6">
            <a:extLst>
              <a:ext uri="{FF2B5EF4-FFF2-40B4-BE49-F238E27FC236}">
                <a16:creationId xmlns:a16="http://schemas.microsoft.com/office/drawing/2014/main" id="{7475B99C-1298-7849-92EE-1C52F42E5606}"/>
              </a:ext>
            </a:extLst>
          </p:cNvPr>
          <p:cNvSpPr>
            <a:spLocks noGrp="1"/>
          </p:cNvSpPr>
          <p:nvPr>
            <p:ph type="sldNum" sz="quarter" idx="12"/>
          </p:nvPr>
        </p:nvSpPr>
        <p:spPr/>
        <p:txBody>
          <a:bodyPr/>
          <a:lstStyle>
            <a:lvl1pPr>
              <a:defRPr/>
            </a:lvl1pPr>
          </a:lstStyle>
          <a:p>
            <a:fld id="{36C649E9-BB39-A143-8D24-3B7D48A23C74}" type="slidenum">
              <a:rPr lang="it-IT" altLang="it-IT"/>
              <a:pPr/>
              <a:t>‹N›</a:t>
            </a:fld>
            <a:endParaRPr lang="it-IT" altLang="it-IT"/>
          </a:p>
        </p:txBody>
      </p:sp>
    </p:spTree>
    <p:extLst>
      <p:ext uri="{BB962C8B-B14F-4D97-AF65-F5344CB8AC3E}">
        <p14:creationId xmlns:p14="http://schemas.microsoft.com/office/powerpoint/2010/main" val="33346589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32976" y="388620"/>
            <a:ext cx="11526045" cy="492443"/>
          </a:xfrm>
        </p:spPr>
        <p:txBody>
          <a:bodyPr/>
          <a:lstStyle>
            <a:lvl1pPr>
              <a:defRPr sz="3200" b="1" i="0">
                <a:solidFill>
                  <a:schemeClr val="tx1"/>
                </a:solidFill>
                <a:latin typeface="Calibri"/>
                <a:cs typeface="Calibri"/>
              </a:defRPr>
            </a:lvl1pPr>
          </a:lstStyle>
          <a:p>
            <a:endParaRPr/>
          </a:p>
        </p:txBody>
      </p:sp>
      <p:sp>
        <p:nvSpPr>
          <p:cNvPr id="3" name="Holder 3"/>
          <p:cNvSpPr>
            <a:spLocks noGrp="1"/>
          </p:cNvSpPr>
          <p:nvPr>
            <p:ph type="body" idx="1"/>
          </p:nvPr>
        </p:nvSpPr>
        <p:spPr>
          <a:xfrm>
            <a:off x="1199897" y="1376340"/>
            <a:ext cx="9792207" cy="287323"/>
          </a:xfrm>
        </p:spPr>
        <p:txBody>
          <a:bodyPr/>
          <a:lstStyle>
            <a:lvl1pPr>
              <a:defRPr sz="1867" b="0" i="0">
                <a:solidFill>
                  <a:srgbClr val="221F1F"/>
                </a:solidFill>
                <a:latin typeface="Calibri"/>
                <a:cs typeface="Calibri"/>
              </a:defRPr>
            </a:lvl1pPr>
          </a:lstStyle>
          <a:p>
            <a:endParaRPr/>
          </a:p>
        </p:txBody>
      </p:sp>
      <p:sp>
        <p:nvSpPr>
          <p:cNvPr id="4" name="Holder 4">
            <a:extLst>
              <a:ext uri="{FF2B5EF4-FFF2-40B4-BE49-F238E27FC236}">
                <a16:creationId xmlns:a16="http://schemas.microsoft.com/office/drawing/2014/main" id="{BC573520-AE89-C14A-BE89-27A8ABD592B8}"/>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3825BCA7-B2FC-F345-B442-649F6852CC59}"/>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3/25/2020</a:t>
            </a:fld>
            <a:endParaRPr lang="en-US"/>
          </a:p>
        </p:txBody>
      </p:sp>
      <p:sp>
        <p:nvSpPr>
          <p:cNvPr id="6" name="Holder 6">
            <a:extLst>
              <a:ext uri="{FF2B5EF4-FFF2-40B4-BE49-F238E27FC236}">
                <a16:creationId xmlns:a16="http://schemas.microsoft.com/office/drawing/2014/main" id="{4E557791-EFD9-FD4F-B071-CD5DA30F7D61}"/>
              </a:ext>
            </a:extLst>
          </p:cNvPr>
          <p:cNvSpPr>
            <a:spLocks noGrp="1"/>
          </p:cNvSpPr>
          <p:nvPr>
            <p:ph type="sldNum" sz="quarter" idx="12"/>
          </p:nvPr>
        </p:nvSpPr>
        <p:spPr/>
        <p:txBody>
          <a:bodyPr/>
          <a:lstStyle>
            <a:lvl1pPr>
              <a:defRPr/>
            </a:lvl1pPr>
          </a:lstStyle>
          <a:p>
            <a:fld id="{6BB87B44-679B-8544-A224-AEB57C08967F}" type="slidenum">
              <a:rPr lang="it-IT" altLang="it-IT"/>
              <a:pPr/>
              <a:t>‹N›</a:t>
            </a:fld>
            <a:endParaRPr lang="it-IT" altLang="it-IT"/>
          </a:p>
        </p:txBody>
      </p:sp>
    </p:spTree>
    <p:extLst>
      <p:ext uri="{BB962C8B-B14F-4D97-AF65-F5344CB8AC3E}">
        <p14:creationId xmlns:p14="http://schemas.microsoft.com/office/powerpoint/2010/main" val="1445346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a:extLst>
              <a:ext uri="{FF2B5EF4-FFF2-40B4-BE49-F238E27FC236}">
                <a16:creationId xmlns:a16="http://schemas.microsoft.com/office/drawing/2014/main" id="{BA59A92E-5B6A-B34E-9346-DB7D339D0AD5}"/>
              </a:ext>
            </a:extLst>
          </p:cNvPr>
          <p:cNvSpPr>
            <a:spLocks noGrp="1"/>
          </p:cNvSpPr>
          <p:nvPr>
            <p:ph type="dt" sz="half" idx="10"/>
          </p:nvPr>
        </p:nvSpPr>
        <p:spPr/>
        <p:txBody>
          <a:bodyPr/>
          <a:lstStyle>
            <a:lvl1pPr>
              <a:defRPr/>
            </a:lvl1pPr>
          </a:lstStyle>
          <a:p>
            <a:pPr>
              <a:defRPr/>
            </a:pPr>
            <a:fld id="{BF9693EB-8B38-9249-9182-C5A029C1650E}" type="datetime1">
              <a:rPr lang="en-US"/>
              <a:pPr>
                <a:defRPr/>
              </a:pPr>
              <a:t>3/25/2020</a:t>
            </a:fld>
            <a:endParaRPr lang="en-US" dirty="0"/>
          </a:p>
        </p:txBody>
      </p:sp>
      <p:sp>
        <p:nvSpPr>
          <p:cNvPr id="5" name="Footer Placeholder 4">
            <a:extLst>
              <a:ext uri="{FF2B5EF4-FFF2-40B4-BE49-F238E27FC236}">
                <a16:creationId xmlns:a16="http://schemas.microsoft.com/office/drawing/2014/main" id="{48EAE172-81D2-D745-B1B6-A87DD5759F0A}"/>
              </a:ext>
            </a:extLst>
          </p:cNvPr>
          <p:cNvSpPr>
            <a:spLocks noGrp="1"/>
          </p:cNvSpPr>
          <p:nvPr>
            <p:ph type="ftr" sz="quarter" idx="11"/>
          </p:nvPr>
        </p:nvSpPr>
        <p:spPr/>
        <p:txBody>
          <a:bodyPr/>
          <a:lstStyle>
            <a:lvl1pPr>
              <a:defRPr/>
            </a:lvl1pPr>
          </a:lstStyle>
          <a:p>
            <a:pPr>
              <a:defRPr/>
            </a:pPr>
            <a:r>
              <a:rPr lang="en-US"/>
              <a:t>Footer Text</a:t>
            </a:r>
          </a:p>
        </p:txBody>
      </p:sp>
      <p:sp>
        <p:nvSpPr>
          <p:cNvPr id="6" name="Slide Number Placeholder 5">
            <a:extLst>
              <a:ext uri="{FF2B5EF4-FFF2-40B4-BE49-F238E27FC236}">
                <a16:creationId xmlns:a16="http://schemas.microsoft.com/office/drawing/2014/main" id="{C3227616-6BE9-7341-B89E-AFEEA19B1ACB}"/>
              </a:ext>
            </a:extLst>
          </p:cNvPr>
          <p:cNvSpPr>
            <a:spLocks noGrp="1"/>
          </p:cNvSpPr>
          <p:nvPr>
            <p:ph type="sldNum" sz="quarter" idx="12"/>
          </p:nvPr>
        </p:nvSpPr>
        <p:spPr/>
        <p:txBody>
          <a:bodyPr/>
          <a:lstStyle>
            <a:lvl1pPr>
              <a:defRPr/>
            </a:lvl1pPr>
          </a:lstStyle>
          <a:p>
            <a:fld id="{4FC703F7-0904-9547-9E8D-1B09A9DCA24A}" type="slidenum">
              <a:rPr lang="it-IT" altLang="it-IT"/>
              <a:pPr/>
              <a:t>‹N›</a:t>
            </a:fld>
            <a:endParaRPr lang="it-IT" altLang="it-IT"/>
          </a:p>
        </p:txBody>
      </p:sp>
    </p:spTree>
    <p:extLst>
      <p:ext uri="{BB962C8B-B14F-4D97-AF65-F5344CB8AC3E}">
        <p14:creationId xmlns:p14="http://schemas.microsoft.com/office/powerpoint/2010/main" val="3507151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32976" y="388620"/>
            <a:ext cx="11526045" cy="492443"/>
          </a:xfrm>
        </p:spPr>
        <p:txBody>
          <a:bodyPr/>
          <a:lstStyle>
            <a:lvl1pPr>
              <a:defRPr sz="32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215444"/>
          </a:xfrm>
          <a:prstGeom prst="rect">
            <a:avLst/>
          </a:prstGeom>
        </p:spPr>
        <p:txBody>
          <a:bodyPr/>
          <a:lstStyle>
            <a:lvl1pPr>
              <a:defRPr/>
            </a:lvl1pPr>
          </a:lstStyle>
          <a:p>
            <a:endParaRPr/>
          </a:p>
        </p:txBody>
      </p:sp>
      <p:sp>
        <p:nvSpPr>
          <p:cNvPr id="4" name="Holder 4"/>
          <p:cNvSpPr>
            <a:spLocks noGrp="1"/>
          </p:cNvSpPr>
          <p:nvPr>
            <p:ph sz="half" idx="3"/>
          </p:nvPr>
        </p:nvSpPr>
        <p:spPr>
          <a:xfrm>
            <a:off x="6278879" y="1577340"/>
            <a:ext cx="5303520" cy="215444"/>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F1E6579C-2FCB-5647-8653-ADC403E8F4FB}"/>
              </a:ext>
            </a:extLst>
          </p:cNvPr>
          <p:cNvSpPr>
            <a:spLocks noGrp="1"/>
          </p:cNvSpPr>
          <p:nvPr>
            <p:ph type="ftr" sz="quarter" idx="10"/>
          </p:nvPr>
        </p:nvSpPr>
        <p:spPr/>
        <p:txBody>
          <a:bodyPr/>
          <a:lstStyle>
            <a:lvl1pPr>
              <a:defRPr/>
            </a:lvl1pPr>
          </a:lstStyle>
          <a:p>
            <a:pPr>
              <a:defRPr/>
            </a:pPr>
            <a:endParaRPr/>
          </a:p>
        </p:txBody>
      </p:sp>
      <p:sp>
        <p:nvSpPr>
          <p:cNvPr id="6" name="Holder 5">
            <a:extLst>
              <a:ext uri="{FF2B5EF4-FFF2-40B4-BE49-F238E27FC236}">
                <a16:creationId xmlns:a16="http://schemas.microsoft.com/office/drawing/2014/main" id="{2C29E712-CDFC-0843-A024-454C944D1B9A}"/>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3/25/2020</a:t>
            </a:fld>
            <a:endParaRPr lang="en-US"/>
          </a:p>
        </p:txBody>
      </p:sp>
      <p:sp>
        <p:nvSpPr>
          <p:cNvPr id="7" name="Holder 6">
            <a:extLst>
              <a:ext uri="{FF2B5EF4-FFF2-40B4-BE49-F238E27FC236}">
                <a16:creationId xmlns:a16="http://schemas.microsoft.com/office/drawing/2014/main" id="{7DF61BA2-40BE-E549-94AD-E3F790F5D741}"/>
              </a:ext>
            </a:extLst>
          </p:cNvPr>
          <p:cNvSpPr>
            <a:spLocks noGrp="1"/>
          </p:cNvSpPr>
          <p:nvPr>
            <p:ph type="sldNum" sz="quarter" idx="12"/>
          </p:nvPr>
        </p:nvSpPr>
        <p:spPr/>
        <p:txBody>
          <a:bodyPr/>
          <a:lstStyle>
            <a:lvl1pPr>
              <a:defRPr/>
            </a:lvl1pPr>
          </a:lstStyle>
          <a:p>
            <a:fld id="{9C4B81F0-BC8D-A345-B435-830BA09540FF}" type="slidenum">
              <a:rPr lang="it-IT" altLang="it-IT"/>
              <a:pPr/>
              <a:t>‹N›</a:t>
            </a:fld>
            <a:endParaRPr lang="it-IT" altLang="it-IT"/>
          </a:p>
        </p:txBody>
      </p:sp>
    </p:spTree>
    <p:extLst>
      <p:ext uri="{BB962C8B-B14F-4D97-AF65-F5344CB8AC3E}">
        <p14:creationId xmlns:p14="http://schemas.microsoft.com/office/powerpoint/2010/main" val="23639026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32976" y="388620"/>
            <a:ext cx="11526045" cy="492443"/>
          </a:xfrm>
        </p:spPr>
        <p:txBody>
          <a:bodyPr/>
          <a:lstStyle>
            <a:lvl1pPr>
              <a:defRPr sz="3200" b="1" i="0">
                <a:solidFill>
                  <a:schemeClr val="tx1"/>
                </a:solidFill>
                <a:latin typeface="Calibri"/>
                <a:cs typeface="Calibri"/>
              </a:defRPr>
            </a:lvl1pPr>
          </a:lstStyle>
          <a:p>
            <a:endParaRPr/>
          </a:p>
        </p:txBody>
      </p:sp>
      <p:sp>
        <p:nvSpPr>
          <p:cNvPr id="3" name="Holder 4">
            <a:extLst>
              <a:ext uri="{FF2B5EF4-FFF2-40B4-BE49-F238E27FC236}">
                <a16:creationId xmlns:a16="http://schemas.microsoft.com/office/drawing/2014/main" id="{63D529E2-3A7F-9B41-8227-1ECB0CA98633}"/>
              </a:ext>
            </a:extLst>
          </p:cNvPr>
          <p:cNvSpPr>
            <a:spLocks noGrp="1"/>
          </p:cNvSpPr>
          <p:nvPr>
            <p:ph type="ftr" sz="quarter" idx="10"/>
          </p:nvPr>
        </p:nvSpPr>
        <p:spPr/>
        <p:txBody>
          <a:bodyPr/>
          <a:lstStyle>
            <a:lvl1pPr>
              <a:defRPr/>
            </a:lvl1pPr>
          </a:lstStyle>
          <a:p>
            <a:pPr>
              <a:defRPr/>
            </a:pPr>
            <a:endParaRPr/>
          </a:p>
        </p:txBody>
      </p:sp>
      <p:sp>
        <p:nvSpPr>
          <p:cNvPr id="4" name="Holder 5">
            <a:extLst>
              <a:ext uri="{FF2B5EF4-FFF2-40B4-BE49-F238E27FC236}">
                <a16:creationId xmlns:a16="http://schemas.microsoft.com/office/drawing/2014/main" id="{F9BF3B7F-7634-3C46-BD99-DF94E670F5A2}"/>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3/25/2020</a:t>
            </a:fld>
            <a:endParaRPr lang="en-US"/>
          </a:p>
        </p:txBody>
      </p:sp>
      <p:sp>
        <p:nvSpPr>
          <p:cNvPr id="5" name="Holder 6">
            <a:extLst>
              <a:ext uri="{FF2B5EF4-FFF2-40B4-BE49-F238E27FC236}">
                <a16:creationId xmlns:a16="http://schemas.microsoft.com/office/drawing/2014/main" id="{68637B3D-363C-1C4E-BC69-DAF90DB03B8E}"/>
              </a:ext>
            </a:extLst>
          </p:cNvPr>
          <p:cNvSpPr>
            <a:spLocks noGrp="1"/>
          </p:cNvSpPr>
          <p:nvPr>
            <p:ph type="sldNum" sz="quarter" idx="12"/>
          </p:nvPr>
        </p:nvSpPr>
        <p:spPr/>
        <p:txBody>
          <a:bodyPr/>
          <a:lstStyle>
            <a:lvl1pPr>
              <a:defRPr/>
            </a:lvl1pPr>
          </a:lstStyle>
          <a:p>
            <a:fld id="{C986F5F1-3517-894E-AC15-3A3245327ADF}" type="slidenum">
              <a:rPr lang="it-IT" altLang="it-IT"/>
              <a:pPr/>
              <a:t>‹N›</a:t>
            </a:fld>
            <a:endParaRPr lang="it-IT" altLang="it-IT"/>
          </a:p>
        </p:txBody>
      </p:sp>
    </p:spTree>
    <p:extLst>
      <p:ext uri="{BB962C8B-B14F-4D97-AF65-F5344CB8AC3E}">
        <p14:creationId xmlns:p14="http://schemas.microsoft.com/office/powerpoint/2010/main" val="14359301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668F612D-69CA-2F4E-85B7-0CBCF4ABD565}"/>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3" name="Holder 3">
            <a:extLst>
              <a:ext uri="{FF2B5EF4-FFF2-40B4-BE49-F238E27FC236}">
                <a16:creationId xmlns:a16="http://schemas.microsoft.com/office/drawing/2014/main" id="{064F227C-276E-D045-8000-7C996315947B}"/>
              </a:ext>
            </a:extLst>
          </p:cNvPr>
          <p:cNvSpPr>
            <a:spLocks noGrp="1"/>
          </p:cNvSpPr>
          <p:nvPr>
            <p:ph type="dt" sz="half" idx="11"/>
          </p:nvPr>
        </p:nvSpPr>
        <p:spPr/>
        <p:txBody>
          <a:bodyPr/>
          <a:lstStyle>
            <a:lvl1pPr algn="l">
              <a:defRPr>
                <a:solidFill>
                  <a:schemeClr val="tx1">
                    <a:tint val="75000"/>
                  </a:schemeClr>
                </a:solidFill>
              </a:defRPr>
            </a:lvl1pPr>
          </a:lstStyle>
          <a:p>
            <a:pPr>
              <a:defRPr/>
            </a:pPr>
            <a:fld id="{1D8BD707-D9CF-40AE-B4C6-C98DA3205C09}" type="datetimeFigureOut">
              <a:rPr lang="en-US"/>
              <a:pPr>
                <a:defRPr/>
              </a:pPr>
              <a:t>3/25/2020</a:t>
            </a:fld>
            <a:endParaRPr lang="en-US"/>
          </a:p>
        </p:txBody>
      </p:sp>
      <p:sp>
        <p:nvSpPr>
          <p:cNvPr id="4" name="Holder 4">
            <a:extLst>
              <a:ext uri="{FF2B5EF4-FFF2-40B4-BE49-F238E27FC236}">
                <a16:creationId xmlns:a16="http://schemas.microsoft.com/office/drawing/2014/main" id="{83AD38AB-F842-2044-935D-DB94C6D5FF33}"/>
              </a:ext>
            </a:extLst>
          </p:cNvPr>
          <p:cNvSpPr>
            <a:spLocks noGrp="1"/>
          </p:cNvSpPr>
          <p:nvPr>
            <p:ph type="sldNum" sz="quarter" idx="12"/>
          </p:nvPr>
        </p:nvSpPr>
        <p:spPr/>
        <p:txBody>
          <a:bodyPr/>
          <a:lstStyle>
            <a:lvl1pPr>
              <a:defRPr/>
            </a:lvl1pPr>
          </a:lstStyle>
          <a:p>
            <a:fld id="{B5DDC1A8-8832-7A42-84C6-4F6A492A94E1}" type="slidenum">
              <a:rPr lang="it-IT" altLang="it-IT"/>
              <a:pPr/>
              <a:t>‹N›</a:t>
            </a:fld>
            <a:endParaRPr lang="it-IT" altLang="it-IT"/>
          </a:p>
        </p:txBody>
      </p:sp>
    </p:spTree>
    <p:extLst>
      <p:ext uri="{BB962C8B-B14F-4D97-AF65-F5344CB8AC3E}">
        <p14:creationId xmlns:p14="http://schemas.microsoft.com/office/powerpoint/2010/main" val="20457078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DD61974-0FFE-9642-810A-7BAC678BE25D}"/>
              </a:ext>
            </a:extLst>
          </p:cNvPr>
          <p:cNvSpPr>
            <a:spLocks noGrp="1"/>
          </p:cNvSpPr>
          <p:nvPr>
            <p:ph type="dt" sz="half" idx="10"/>
          </p:nvPr>
        </p:nvSpPr>
        <p:spPr/>
        <p:txBody>
          <a:bodyPr/>
          <a:lstStyle>
            <a:lvl1pPr>
              <a:defRPr/>
            </a:lvl1pPr>
          </a:lstStyle>
          <a:p>
            <a:pPr>
              <a:defRPr/>
            </a:pPr>
            <a:fld id="{2800A1EF-6750-4805-8222-277A91CC54D6}" type="datetimeFigureOut">
              <a:rPr lang="en-GB"/>
              <a:pPr>
                <a:defRPr/>
              </a:pPr>
              <a:t>25/03/2020</a:t>
            </a:fld>
            <a:endParaRPr lang="en-GB"/>
          </a:p>
        </p:txBody>
      </p:sp>
      <p:sp>
        <p:nvSpPr>
          <p:cNvPr id="5" name="Footer Placeholder 4">
            <a:extLst>
              <a:ext uri="{FF2B5EF4-FFF2-40B4-BE49-F238E27FC236}">
                <a16:creationId xmlns:a16="http://schemas.microsoft.com/office/drawing/2014/main" id="{74BA3D00-9674-E249-A9D7-84C12A0DB4D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5B1863E-29ED-2647-92BD-B80602CF6A3A}"/>
              </a:ext>
            </a:extLst>
          </p:cNvPr>
          <p:cNvSpPr>
            <a:spLocks noGrp="1"/>
          </p:cNvSpPr>
          <p:nvPr>
            <p:ph type="sldNum" sz="quarter" idx="12"/>
          </p:nvPr>
        </p:nvSpPr>
        <p:spPr/>
        <p:txBody>
          <a:bodyPr/>
          <a:lstStyle>
            <a:lvl1pPr>
              <a:defRPr/>
            </a:lvl1pPr>
          </a:lstStyle>
          <a:p>
            <a:fld id="{6F14A47F-98FD-184B-8379-2E2A615BC389}" type="slidenum">
              <a:rPr lang="en-GB" altLang="it-IT"/>
              <a:pPr/>
              <a:t>‹N›</a:t>
            </a:fld>
            <a:endParaRPr lang="en-GB" altLang="it-IT"/>
          </a:p>
        </p:txBody>
      </p:sp>
    </p:spTree>
    <p:extLst>
      <p:ext uri="{BB962C8B-B14F-4D97-AF65-F5344CB8AC3E}">
        <p14:creationId xmlns:p14="http://schemas.microsoft.com/office/powerpoint/2010/main" val="10113703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AF2826-4495-DA48-B72D-FFED4AD4AB83}"/>
              </a:ext>
            </a:extLst>
          </p:cNvPr>
          <p:cNvSpPr>
            <a:spLocks noGrp="1"/>
          </p:cNvSpPr>
          <p:nvPr>
            <p:ph type="dt" sz="half" idx="10"/>
          </p:nvPr>
        </p:nvSpPr>
        <p:spPr/>
        <p:txBody>
          <a:bodyPr/>
          <a:lstStyle>
            <a:lvl1pPr>
              <a:defRPr/>
            </a:lvl1pPr>
          </a:lstStyle>
          <a:p>
            <a:pPr>
              <a:defRPr/>
            </a:pPr>
            <a:fld id="{2800A1EF-6750-4805-8222-277A91CC54D6}" type="datetimeFigureOut">
              <a:rPr lang="en-GB"/>
              <a:pPr>
                <a:defRPr/>
              </a:pPr>
              <a:t>25/03/2020</a:t>
            </a:fld>
            <a:endParaRPr lang="en-GB"/>
          </a:p>
        </p:txBody>
      </p:sp>
      <p:sp>
        <p:nvSpPr>
          <p:cNvPr id="5" name="Footer Placeholder 4">
            <a:extLst>
              <a:ext uri="{FF2B5EF4-FFF2-40B4-BE49-F238E27FC236}">
                <a16:creationId xmlns:a16="http://schemas.microsoft.com/office/drawing/2014/main" id="{D8367C66-A3B7-754F-9169-1B13113A698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D89117F-9A36-7147-A4D1-B62D82EBF6F1}"/>
              </a:ext>
            </a:extLst>
          </p:cNvPr>
          <p:cNvSpPr>
            <a:spLocks noGrp="1"/>
          </p:cNvSpPr>
          <p:nvPr>
            <p:ph type="sldNum" sz="quarter" idx="12"/>
          </p:nvPr>
        </p:nvSpPr>
        <p:spPr/>
        <p:txBody>
          <a:bodyPr/>
          <a:lstStyle>
            <a:lvl1pPr>
              <a:defRPr/>
            </a:lvl1pPr>
          </a:lstStyle>
          <a:p>
            <a:fld id="{90CDCD73-B14C-E849-A9C1-FB7D86BB5E54}" type="slidenum">
              <a:rPr lang="en-GB" altLang="it-IT"/>
              <a:pPr/>
              <a:t>‹N›</a:t>
            </a:fld>
            <a:endParaRPr lang="en-GB" altLang="it-IT"/>
          </a:p>
        </p:txBody>
      </p:sp>
    </p:spTree>
    <p:extLst>
      <p:ext uri="{BB962C8B-B14F-4D97-AF65-F5344CB8AC3E}">
        <p14:creationId xmlns:p14="http://schemas.microsoft.com/office/powerpoint/2010/main" val="5593618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8DF9F8-B3C6-A14E-ABC4-2585BB1D86F3}"/>
              </a:ext>
            </a:extLst>
          </p:cNvPr>
          <p:cNvSpPr>
            <a:spLocks noGrp="1"/>
          </p:cNvSpPr>
          <p:nvPr>
            <p:ph type="dt" sz="half" idx="10"/>
          </p:nvPr>
        </p:nvSpPr>
        <p:spPr/>
        <p:txBody>
          <a:bodyPr/>
          <a:lstStyle>
            <a:lvl1pPr>
              <a:defRPr/>
            </a:lvl1pPr>
          </a:lstStyle>
          <a:p>
            <a:pPr>
              <a:defRPr/>
            </a:pPr>
            <a:fld id="{2800A1EF-6750-4805-8222-277A91CC54D6}" type="datetimeFigureOut">
              <a:rPr lang="en-GB"/>
              <a:pPr>
                <a:defRPr/>
              </a:pPr>
              <a:t>25/03/2020</a:t>
            </a:fld>
            <a:endParaRPr lang="en-GB"/>
          </a:p>
        </p:txBody>
      </p:sp>
      <p:sp>
        <p:nvSpPr>
          <p:cNvPr id="5" name="Footer Placeholder 4">
            <a:extLst>
              <a:ext uri="{FF2B5EF4-FFF2-40B4-BE49-F238E27FC236}">
                <a16:creationId xmlns:a16="http://schemas.microsoft.com/office/drawing/2014/main" id="{6DF98150-B82F-9E47-9BAC-ABB9E201783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EA31F4E-FACF-F24F-8BB8-802DB8CA5822}"/>
              </a:ext>
            </a:extLst>
          </p:cNvPr>
          <p:cNvSpPr>
            <a:spLocks noGrp="1"/>
          </p:cNvSpPr>
          <p:nvPr>
            <p:ph type="sldNum" sz="quarter" idx="12"/>
          </p:nvPr>
        </p:nvSpPr>
        <p:spPr/>
        <p:txBody>
          <a:bodyPr/>
          <a:lstStyle>
            <a:lvl1pPr>
              <a:defRPr/>
            </a:lvl1pPr>
          </a:lstStyle>
          <a:p>
            <a:fld id="{8051696F-ACDA-C14D-875B-D67CD8CC4F19}" type="slidenum">
              <a:rPr lang="en-GB" altLang="it-IT"/>
              <a:pPr/>
              <a:t>‹N›</a:t>
            </a:fld>
            <a:endParaRPr lang="en-GB" altLang="it-IT"/>
          </a:p>
        </p:txBody>
      </p:sp>
    </p:spTree>
    <p:extLst>
      <p:ext uri="{BB962C8B-B14F-4D97-AF65-F5344CB8AC3E}">
        <p14:creationId xmlns:p14="http://schemas.microsoft.com/office/powerpoint/2010/main" val="1022125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41AEB54A-A0A5-7949-80C9-7F9E20B6ADBD}"/>
              </a:ext>
            </a:extLst>
          </p:cNvPr>
          <p:cNvSpPr>
            <a:spLocks noGrp="1"/>
          </p:cNvSpPr>
          <p:nvPr>
            <p:ph type="dt" sz="half" idx="10"/>
          </p:nvPr>
        </p:nvSpPr>
        <p:spPr/>
        <p:txBody>
          <a:bodyPr/>
          <a:lstStyle>
            <a:lvl1pPr>
              <a:defRPr/>
            </a:lvl1pPr>
          </a:lstStyle>
          <a:p>
            <a:pPr>
              <a:defRPr/>
            </a:pPr>
            <a:fld id="{2800A1EF-6750-4805-8222-277A91CC54D6}" type="datetimeFigureOut">
              <a:rPr lang="en-GB"/>
              <a:pPr>
                <a:defRPr/>
              </a:pPr>
              <a:t>25/03/2020</a:t>
            </a:fld>
            <a:endParaRPr lang="en-GB"/>
          </a:p>
        </p:txBody>
      </p:sp>
      <p:sp>
        <p:nvSpPr>
          <p:cNvPr id="6" name="Footer Placeholder 4">
            <a:extLst>
              <a:ext uri="{FF2B5EF4-FFF2-40B4-BE49-F238E27FC236}">
                <a16:creationId xmlns:a16="http://schemas.microsoft.com/office/drawing/2014/main" id="{AEBF44CB-DD81-D24B-A697-702C0BDF181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C207D22-DB0A-9649-A3FA-A783E37A4A7F}"/>
              </a:ext>
            </a:extLst>
          </p:cNvPr>
          <p:cNvSpPr>
            <a:spLocks noGrp="1"/>
          </p:cNvSpPr>
          <p:nvPr>
            <p:ph type="sldNum" sz="quarter" idx="12"/>
          </p:nvPr>
        </p:nvSpPr>
        <p:spPr/>
        <p:txBody>
          <a:bodyPr/>
          <a:lstStyle>
            <a:lvl1pPr>
              <a:defRPr/>
            </a:lvl1pPr>
          </a:lstStyle>
          <a:p>
            <a:fld id="{DE20601E-7B24-2B43-B33F-A0D6580F8A1E}" type="slidenum">
              <a:rPr lang="en-GB" altLang="it-IT"/>
              <a:pPr/>
              <a:t>‹N›</a:t>
            </a:fld>
            <a:endParaRPr lang="en-GB" altLang="it-IT"/>
          </a:p>
        </p:txBody>
      </p:sp>
    </p:spTree>
    <p:extLst>
      <p:ext uri="{BB962C8B-B14F-4D97-AF65-F5344CB8AC3E}">
        <p14:creationId xmlns:p14="http://schemas.microsoft.com/office/powerpoint/2010/main" val="7401973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0DD5B7B9-AF18-544A-B839-36DC95B5299D}"/>
              </a:ext>
            </a:extLst>
          </p:cNvPr>
          <p:cNvSpPr>
            <a:spLocks noGrp="1"/>
          </p:cNvSpPr>
          <p:nvPr>
            <p:ph type="dt" sz="half" idx="10"/>
          </p:nvPr>
        </p:nvSpPr>
        <p:spPr/>
        <p:txBody>
          <a:bodyPr/>
          <a:lstStyle>
            <a:lvl1pPr>
              <a:defRPr/>
            </a:lvl1pPr>
          </a:lstStyle>
          <a:p>
            <a:pPr>
              <a:defRPr/>
            </a:pPr>
            <a:fld id="{2800A1EF-6750-4805-8222-277A91CC54D6}" type="datetimeFigureOut">
              <a:rPr lang="en-GB"/>
              <a:pPr>
                <a:defRPr/>
              </a:pPr>
              <a:t>25/03/2020</a:t>
            </a:fld>
            <a:endParaRPr lang="en-GB"/>
          </a:p>
        </p:txBody>
      </p:sp>
      <p:sp>
        <p:nvSpPr>
          <p:cNvPr id="8" name="Footer Placeholder 4">
            <a:extLst>
              <a:ext uri="{FF2B5EF4-FFF2-40B4-BE49-F238E27FC236}">
                <a16:creationId xmlns:a16="http://schemas.microsoft.com/office/drawing/2014/main" id="{B323F207-75AB-2841-85F9-16AA61F9EB6C}"/>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311EB35E-A535-A24D-B619-30D97ADEB9EB}"/>
              </a:ext>
            </a:extLst>
          </p:cNvPr>
          <p:cNvSpPr>
            <a:spLocks noGrp="1"/>
          </p:cNvSpPr>
          <p:nvPr>
            <p:ph type="sldNum" sz="quarter" idx="12"/>
          </p:nvPr>
        </p:nvSpPr>
        <p:spPr/>
        <p:txBody>
          <a:bodyPr/>
          <a:lstStyle>
            <a:lvl1pPr>
              <a:defRPr/>
            </a:lvl1pPr>
          </a:lstStyle>
          <a:p>
            <a:fld id="{8AEB3224-6B6F-3E43-90C0-E5A5CCA1AF53}" type="slidenum">
              <a:rPr lang="en-GB" altLang="it-IT"/>
              <a:pPr/>
              <a:t>‹N›</a:t>
            </a:fld>
            <a:endParaRPr lang="en-GB" altLang="it-IT"/>
          </a:p>
        </p:txBody>
      </p:sp>
    </p:spTree>
    <p:extLst>
      <p:ext uri="{BB962C8B-B14F-4D97-AF65-F5344CB8AC3E}">
        <p14:creationId xmlns:p14="http://schemas.microsoft.com/office/powerpoint/2010/main" val="40810541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FDF148CA-C9A6-D347-A0DD-0ACB4003DC64}"/>
              </a:ext>
            </a:extLst>
          </p:cNvPr>
          <p:cNvSpPr>
            <a:spLocks noGrp="1"/>
          </p:cNvSpPr>
          <p:nvPr>
            <p:ph type="dt" sz="half" idx="10"/>
          </p:nvPr>
        </p:nvSpPr>
        <p:spPr/>
        <p:txBody>
          <a:bodyPr/>
          <a:lstStyle>
            <a:lvl1pPr>
              <a:defRPr/>
            </a:lvl1pPr>
          </a:lstStyle>
          <a:p>
            <a:pPr>
              <a:defRPr/>
            </a:pPr>
            <a:fld id="{2800A1EF-6750-4805-8222-277A91CC54D6}" type="datetimeFigureOut">
              <a:rPr lang="en-GB"/>
              <a:pPr>
                <a:defRPr/>
              </a:pPr>
              <a:t>25/03/2020</a:t>
            </a:fld>
            <a:endParaRPr lang="en-GB"/>
          </a:p>
        </p:txBody>
      </p:sp>
      <p:sp>
        <p:nvSpPr>
          <p:cNvPr id="4" name="Footer Placeholder 4">
            <a:extLst>
              <a:ext uri="{FF2B5EF4-FFF2-40B4-BE49-F238E27FC236}">
                <a16:creationId xmlns:a16="http://schemas.microsoft.com/office/drawing/2014/main" id="{5C7A61AD-C7AC-E541-AE16-C326462D4964}"/>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D76A2E3A-86E3-5A4D-BD7C-D390DA9BC31F}"/>
              </a:ext>
            </a:extLst>
          </p:cNvPr>
          <p:cNvSpPr>
            <a:spLocks noGrp="1"/>
          </p:cNvSpPr>
          <p:nvPr>
            <p:ph type="sldNum" sz="quarter" idx="12"/>
          </p:nvPr>
        </p:nvSpPr>
        <p:spPr/>
        <p:txBody>
          <a:bodyPr/>
          <a:lstStyle>
            <a:lvl1pPr>
              <a:defRPr/>
            </a:lvl1pPr>
          </a:lstStyle>
          <a:p>
            <a:fld id="{18E66AD8-2ED8-CC45-B566-A0D03CCF515E}" type="slidenum">
              <a:rPr lang="en-GB" altLang="it-IT"/>
              <a:pPr/>
              <a:t>‹N›</a:t>
            </a:fld>
            <a:endParaRPr lang="en-GB" altLang="it-IT"/>
          </a:p>
        </p:txBody>
      </p:sp>
    </p:spTree>
    <p:extLst>
      <p:ext uri="{BB962C8B-B14F-4D97-AF65-F5344CB8AC3E}">
        <p14:creationId xmlns:p14="http://schemas.microsoft.com/office/powerpoint/2010/main" val="4490265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8356327-CD3F-0645-9D6C-157270E69E28}"/>
              </a:ext>
            </a:extLst>
          </p:cNvPr>
          <p:cNvSpPr>
            <a:spLocks noGrp="1"/>
          </p:cNvSpPr>
          <p:nvPr>
            <p:ph type="dt" sz="half" idx="10"/>
          </p:nvPr>
        </p:nvSpPr>
        <p:spPr/>
        <p:txBody>
          <a:bodyPr/>
          <a:lstStyle>
            <a:lvl1pPr>
              <a:defRPr/>
            </a:lvl1pPr>
          </a:lstStyle>
          <a:p>
            <a:pPr>
              <a:defRPr/>
            </a:pPr>
            <a:fld id="{2800A1EF-6750-4805-8222-277A91CC54D6}" type="datetimeFigureOut">
              <a:rPr lang="en-GB"/>
              <a:pPr>
                <a:defRPr/>
              </a:pPr>
              <a:t>25/03/2020</a:t>
            </a:fld>
            <a:endParaRPr lang="en-GB"/>
          </a:p>
        </p:txBody>
      </p:sp>
      <p:sp>
        <p:nvSpPr>
          <p:cNvPr id="3" name="Footer Placeholder 4">
            <a:extLst>
              <a:ext uri="{FF2B5EF4-FFF2-40B4-BE49-F238E27FC236}">
                <a16:creationId xmlns:a16="http://schemas.microsoft.com/office/drawing/2014/main" id="{B93DDAF1-A1B0-2D4A-9D2A-08FC25BE86C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554F4EFE-00F7-2148-A1EC-3FCFCF16494E}"/>
              </a:ext>
            </a:extLst>
          </p:cNvPr>
          <p:cNvSpPr>
            <a:spLocks noGrp="1"/>
          </p:cNvSpPr>
          <p:nvPr>
            <p:ph type="sldNum" sz="quarter" idx="12"/>
          </p:nvPr>
        </p:nvSpPr>
        <p:spPr/>
        <p:txBody>
          <a:bodyPr/>
          <a:lstStyle>
            <a:lvl1pPr>
              <a:defRPr/>
            </a:lvl1pPr>
          </a:lstStyle>
          <a:p>
            <a:fld id="{01A04627-3836-F749-B64B-8D3F04E1C5BD}" type="slidenum">
              <a:rPr lang="en-GB" altLang="it-IT"/>
              <a:pPr/>
              <a:t>‹N›</a:t>
            </a:fld>
            <a:endParaRPr lang="en-GB" altLang="it-IT"/>
          </a:p>
        </p:txBody>
      </p:sp>
    </p:spTree>
    <p:extLst>
      <p:ext uri="{BB962C8B-B14F-4D97-AF65-F5344CB8AC3E}">
        <p14:creationId xmlns:p14="http://schemas.microsoft.com/office/powerpoint/2010/main" val="3988681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46"/>
            <a:ext cx="10972800" cy="58515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12717737-ADF5-A846-9E18-B4A48AAA6A51}"/>
              </a:ext>
            </a:extLst>
          </p:cNvPr>
          <p:cNvSpPr>
            <a:spLocks noGrp="1" noChangeArrowheads="1"/>
          </p:cNvSpPr>
          <p:nvPr>
            <p:ph type="dt" sz="half" idx="10"/>
          </p:nvPr>
        </p:nvSpPr>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3DEE335D-6A62-5B4C-9438-8F2CC3ADFDD2}"/>
              </a:ext>
            </a:extLst>
          </p:cNvPr>
          <p:cNvSpPr>
            <a:spLocks noGrp="1" noChangeArrowheads="1"/>
          </p:cNvSpPr>
          <p:nvPr>
            <p:ph type="ftr" sz="quarter" idx="11"/>
          </p:nvPr>
        </p:nvSpPr>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74D46941-0EE4-0946-A1E1-6450A3ECE830}"/>
              </a:ext>
            </a:extLst>
          </p:cNvPr>
          <p:cNvSpPr>
            <a:spLocks noGrp="1" noChangeArrowheads="1"/>
          </p:cNvSpPr>
          <p:nvPr>
            <p:ph type="sldNum" sz="quarter" idx="12"/>
          </p:nvPr>
        </p:nvSpPr>
        <p:spPr/>
        <p:txBody>
          <a:bodyPr/>
          <a:lstStyle>
            <a:lvl1pPr>
              <a:defRPr/>
            </a:lvl1pPr>
          </a:lstStyle>
          <a:p>
            <a:fld id="{82058C37-50C4-504D-8A9A-17491B15E276}" type="slidenum">
              <a:rPr lang="it-IT" altLang="it-IT"/>
              <a:pPr/>
              <a:t>‹N›</a:t>
            </a:fld>
            <a:endParaRPr lang="it-IT" altLang="it-IT"/>
          </a:p>
        </p:txBody>
      </p:sp>
    </p:spTree>
    <p:extLst>
      <p:ext uri="{BB962C8B-B14F-4D97-AF65-F5344CB8AC3E}">
        <p14:creationId xmlns:p14="http://schemas.microsoft.com/office/powerpoint/2010/main" val="1307530224"/>
      </p:ext>
    </p:extLst>
  </p:cSld>
  <p:clrMapOvr>
    <a:masterClrMapping/>
  </p:clrMapOvr>
  <p:transition spd="slow" advClick="0"/>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4709429-8FFA-4E4D-817F-EEC9E9C82B9E}"/>
              </a:ext>
            </a:extLst>
          </p:cNvPr>
          <p:cNvSpPr>
            <a:spLocks noGrp="1"/>
          </p:cNvSpPr>
          <p:nvPr>
            <p:ph type="dt" sz="half" idx="10"/>
          </p:nvPr>
        </p:nvSpPr>
        <p:spPr/>
        <p:txBody>
          <a:bodyPr/>
          <a:lstStyle>
            <a:lvl1pPr>
              <a:defRPr/>
            </a:lvl1pPr>
          </a:lstStyle>
          <a:p>
            <a:pPr>
              <a:defRPr/>
            </a:pPr>
            <a:fld id="{2800A1EF-6750-4805-8222-277A91CC54D6}" type="datetimeFigureOut">
              <a:rPr lang="en-GB"/>
              <a:pPr>
                <a:defRPr/>
              </a:pPr>
              <a:t>25/03/2020</a:t>
            </a:fld>
            <a:endParaRPr lang="en-GB"/>
          </a:p>
        </p:txBody>
      </p:sp>
      <p:sp>
        <p:nvSpPr>
          <p:cNvPr id="6" name="Footer Placeholder 4">
            <a:extLst>
              <a:ext uri="{FF2B5EF4-FFF2-40B4-BE49-F238E27FC236}">
                <a16:creationId xmlns:a16="http://schemas.microsoft.com/office/drawing/2014/main" id="{CC9EC2F6-D7D2-604D-B2DB-0EC2131AC5A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B0E2F50-CFDA-844F-8258-A8D73D87A695}"/>
              </a:ext>
            </a:extLst>
          </p:cNvPr>
          <p:cNvSpPr>
            <a:spLocks noGrp="1"/>
          </p:cNvSpPr>
          <p:nvPr>
            <p:ph type="sldNum" sz="quarter" idx="12"/>
          </p:nvPr>
        </p:nvSpPr>
        <p:spPr/>
        <p:txBody>
          <a:bodyPr/>
          <a:lstStyle>
            <a:lvl1pPr>
              <a:defRPr/>
            </a:lvl1pPr>
          </a:lstStyle>
          <a:p>
            <a:fld id="{5B83773E-8FBE-484E-88C2-DF7288F3232E}" type="slidenum">
              <a:rPr lang="en-GB" altLang="it-IT"/>
              <a:pPr/>
              <a:t>‹N›</a:t>
            </a:fld>
            <a:endParaRPr lang="en-GB" altLang="it-IT"/>
          </a:p>
        </p:txBody>
      </p:sp>
    </p:spTree>
    <p:extLst>
      <p:ext uri="{BB962C8B-B14F-4D97-AF65-F5344CB8AC3E}">
        <p14:creationId xmlns:p14="http://schemas.microsoft.com/office/powerpoint/2010/main" val="245482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E00C1E0-ADC7-6D4B-84A9-378B6AC79D3D}"/>
              </a:ext>
            </a:extLst>
          </p:cNvPr>
          <p:cNvSpPr>
            <a:spLocks noGrp="1"/>
          </p:cNvSpPr>
          <p:nvPr>
            <p:ph type="dt" sz="half" idx="10"/>
          </p:nvPr>
        </p:nvSpPr>
        <p:spPr/>
        <p:txBody>
          <a:bodyPr/>
          <a:lstStyle>
            <a:lvl1pPr>
              <a:defRPr/>
            </a:lvl1pPr>
          </a:lstStyle>
          <a:p>
            <a:pPr>
              <a:defRPr/>
            </a:pPr>
            <a:fld id="{2800A1EF-6750-4805-8222-277A91CC54D6}" type="datetimeFigureOut">
              <a:rPr lang="en-GB"/>
              <a:pPr>
                <a:defRPr/>
              </a:pPr>
              <a:t>25/03/2020</a:t>
            </a:fld>
            <a:endParaRPr lang="en-GB"/>
          </a:p>
        </p:txBody>
      </p:sp>
      <p:sp>
        <p:nvSpPr>
          <p:cNvPr id="6" name="Footer Placeholder 4">
            <a:extLst>
              <a:ext uri="{FF2B5EF4-FFF2-40B4-BE49-F238E27FC236}">
                <a16:creationId xmlns:a16="http://schemas.microsoft.com/office/drawing/2014/main" id="{48CD3381-0943-E842-B6BE-B6B539CD726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C5670B2-CF72-E74D-A195-607EA5741B07}"/>
              </a:ext>
            </a:extLst>
          </p:cNvPr>
          <p:cNvSpPr>
            <a:spLocks noGrp="1"/>
          </p:cNvSpPr>
          <p:nvPr>
            <p:ph type="sldNum" sz="quarter" idx="12"/>
          </p:nvPr>
        </p:nvSpPr>
        <p:spPr/>
        <p:txBody>
          <a:bodyPr/>
          <a:lstStyle>
            <a:lvl1pPr>
              <a:defRPr/>
            </a:lvl1pPr>
          </a:lstStyle>
          <a:p>
            <a:fld id="{2FAD1BF0-3DC9-CE45-AC18-9FEC652B8515}" type="slidenum">
              <a:rPr lang="en-GB" altLang="it-IT"/>
              <a:pPr/>
              <a:t>‹N›</a:t>
            </a:fld>
            <a:endParaRPr lang="en-GB" altLang="it-IT"/>
          </a:p>
        </p:txBody>
      </p:sp>
    </p:spTree>
    <p:extLst>
      <p:ext uri="{BB962C8B-B14F-4D97-AF65-F5344CB8AC3E}">
        <p14:creationId xmlns:p14="http://schemas.microsoft.com/office/powerpoint/2010/main" val="42091628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892BEA-566C-9C41-9EE5-7FB223566BCD}"/>
              </a:ext>
            </a:extLst>
          </p:cNvPr>
          <p:cNvSpPr>
            <a:spLocks noGrp="1"/>
          </p:cNvSpPr>
          <p:nvPr>
            <p:ph type="dt" sz="half" idx="10"/>
          </p:nvPr>
        </p:nvSpPr>
        <p:spPr/>
        <p:txBody>
          <a:bodyPr/>
          <a:lstStyle>
            <a:lvl1pPr>
              <a:defRPr/>
            </a:lvl1pPr>
          </a:lstStyle>
          <a:p>
            <a:pPr>
              <a:defRPr/>
            </a:pPr>
            <a:fld id="{2800A1EF-6750-4805-8222-277A91CC54D6}" type="datetimeFigureOut">
              <a:rPr lang="en-GB"/>
              <a:pPr>
                <a:defRPr/>
              </a:pPr>
              <a:t>25/03/2020</a:t>
            </a:fld>
            <a:endParaRPr lang="en-GB"/>
          </a:p>
        </p:txBody>
      </p:sp>
      <p:sp>
        <p:nvSpPr>
          <p:cNvPr id="5" name="Footer Placeholder 4">
            <a:extLst>
              <a:ext uri="{FF2B5EF4-FFF2-40B4-BE49-F238E27FC236}">
                <a16:creationId xmlns:a16="http://schemas.microsoft.com/office/drawing/2014/main" id="{F0DF829F-FEF1-8A45-83EF-503B1446FAD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35D1C40-E7F4-BB44-887E-F590D0FE03AC}"/>
              </a:ext>
            </a:extLst>
          </p:cNvPr>
          <p:cNvSpPr>
            <a:spLocks noGrp="1"/>
          </p:cNvSpPr>
          <p:nvPr>
            <p:ph type="sldNum" sz="quarter" idx="12"/>
          </p:nvPr>
        </p:nvSpPr>
        <p:spPr/>
        <p:txBody>
          <a:bodyPr/>
          <a:lstStyle>
            <a:lvl1pPr>
              <a:defRPr/>
            </a:lvl1pPr>
          </a:lstStyle>
          <a:p>
            <a:fld id="{BFA22C20-F1F6-F947-8475-C96FFDEF2464}" type="slidenum">
              <a:rPr lang="en-GB" altLang="it-IT"/>
              <a:pPr/>
              <a:t>‹N›</a:t>
            </a:fld>
            <a:endParaRPr lang="en-GB" altLang="it-IT"/>
          </a:p>
        </p:txBody>
      </p:sp>
    </p:spTree>
    <p:extLst>
      <p:ext uri="{BB962C8B-B14F-4D97-AF65-F5344CB8AC3E}">
        <p14:creationId xmlns:p14="http://schemas.microsoft.com/office/powerpoint/2010/main" val="25198373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7D11FA-C942-DD4C-8136-26016AA78201}"/>
              </a:ext>
            </a:extLst>
          </p:cNvPr>
          <p:cNvSpPr>
            <a:spLocks noGrp="1"/>
          </p:cNvSpPr>
          <p:nvPr>
            <p:ph type="dt" sz="half" idx="10"/>
          </p:nvPr>
        </p:nvSpPr>
        <p:spPr/>
        <p:txBody>
          <a:bodyPr/>
          <a:lstStyle>
            <a:lvl1pPr>
              <a:defRPr/>
            </a:lvl1pPr>
          </a:lstStyle>
          <a:p>
            <a:pPr>
              <a:defRPr/>
            </a:pPr>
            <a:fld id="{2800A1EF-6750-4805-8222-277A91CC54D6}" type="datetimeFigureOut">
              <a:rPr lang="en-GB"/>
              <a:pPr>
                <a:defRPr/>
              </a:pPr>
              <a:t>25/03/2020</a:t>
            </a:fld>
            <a:endParaRPr lang="en-GB"/>
          </a:p>
        </p:txBody>
      </p:sp>
      <p:sp>
        <p:nvSpPr>
          <p:cNvPr id="5" name="Footer Placeholder 4">
            <a:extLst>
              <a:ext uri="{FF2B5EF4-FFF2-40B4-BE49-F238E27FC236}">
                <a16:creationId xmlns:a16="http://schemas.microsoft.com/office/drawing/2014/main" id="{D78A1150-FA02-D94A-B6B5-892ED4BAF77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289247-0CE6-0F48-BD3C-D1B77AD13B3E}"/>
              </a:ext>
            </a:extLst>
          </p:cNvPr>
          <p:cNvSpPr>
            <a:spLocks noGrp="1"/>
          </p:cNvSpPr>
          <p:nvPr>
            <p:ph type="sldNum" sz="quarter" idx="12"/>
          </p:nvPr>
        </p:nvSpPr>
        <p:spPr/>
        <p:txBody>
          <a:bodyPr/>
          <a:lstStyle>
            <a:lvl1pPr>
              <a:defRPr/>
            </a:lvl1pPr>
          </a:lstStyle>
          <a:p>
            <a:fld id="{86E6784C-38A8-4D43-ADC8-238327713F11}" type="slidenum">
              <a:rPr lang="en-GB" altLang="it-IT"/>
              <a:pPr/>
              <a:t>‹N›</a:t>
            </a:fld>
            <a:endParaRPr lang="en-GB" altLang="it-IT"/>
          </a:p>
        </p:txBody>
      </p:sp>
    </p:spTree>
    <p:extLst>
      <p:ext uri="{BB962C8B-B14F-4D97-AF65-F5344CB8AC3E}">
        <p14:creationId xmlns:p14="http://schemas.microsoft.com/office/powerpoint/2010/main" val="5898196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_Titre et contenu" userDrawn="1">
  <p:cSld name="1_Titre et contenu">
    <p:spTree>
      <p:nvGrpSpPr>
        <p:cNvPr id="1" name="Shape 32"/>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D667CB-D43A-A542-A3CE-FEB23732401C}"/>
              </a:ext>
            </a:extLst>
          </p:cNvPr>
          <p:cNvSpPr>
            <a:spLocks noGrp="1"/>
          </p:cNvSpPr>
          <p:nvPr>
            <p:ph type="sldNum" sz="quarter" idx="10"/>
          </p:nvPr>
        </p:nvSpPr>
        <p:spPr>
          <a:xfrm>
            <a:off x="11376025" y="6357938"/>
            <a:ext cx="730250" cy="365125"/>
          </a:xfrm>
        </p:spPr>
        <p:txBody>
          <a:bodyPr/>
          <a:lstStyle>
            <a:lvl1pPr>
              <a:defRPr sz="1600"/>
            </a:lvl1pPr>
          </a:lstStyle>
          <a:p>
            <a:fld id="{E7FBD1AA-A617-FE49-B7DB-AF9198E391DF}" type="slidenum">
              <a:rPr lang="fr-FR" altLang="it-IT"/>
              <a:pPr/>
              <a:t>‹N›</a:t>
            </a:fld>
            <a:endParaRPr lang="fr-FR" altLang="it-IT"/>
          </a:p>
        </p:txBody>
      </p:sp>
    </p:spTree>
    <p:extLst>
      <p:ext uri="{BB962C8B-B14F-4D97-AF65-F5344CB8AC3E}">
        <p14:creationId xmlns:p14="http://schemas.microsoft.com/office/powerpoint/2010/main" val="4239587706"/>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287CDC33-79A3-EB46-BC91-5B741D2ABF66}"/>
              </a:ext>
            </a:extLst>
          </p:cNvPr>
          <p:cNvSpPr>
            <a:spLocks noGrp="1" noChangeArrowheads="1"/>
          </p:cNvSpPr>
          <p:nvPr>
            <p:ph type="dt" sz="half" idx="10"/>
          </p:nvPr>
        </p:nvSpPr>
        <p:spPr/>
        <p:txBody>
          <a:bodyPr/>
          <a:lstStyle>
            <a:lvl1pPr>
              <a:defRPr dirty="0"/>
            </a:lvl1pPr>
          </a:lstStyle>
          <a:p>
            <a:pPr>
              <a:defRPr/>
            </a:pPr>
            <a:r>
              <a:rPr lang="it-IT" altLang="it-IT"/>
              <a:t>13/06/2019</a:t>
            </a:r>
          </a:p>
        </p:txBody>
      </p:sp>
      <p:sp>
        <p:nvSpPr>
          <p:cNvPr id="5" name="Rectangle 5">
            <a:extLst>
              <a:ext uri="{FF2B5EF4-FFF2-40B4-BE49-F238E27FC236}">
                <a16:creationId xmlns:a16="http://schemas.microsoft.com/office/drawing/2014/main" id="{CB03BBC7-077D-A749-B444-A9F146865DCD}"/>
              </a:ext>
            </a:extLst>
          </p:cNvPr>
          <p:cNvSpPr>
            <a:spLocks noGrp="1" noChangeArrowheads="1"/>
          </p:cNvSpPr>
          <p:nvPr>
            <p:ph type="ftr" sz="quarter" idx="11"/>
          </p:nvPr>
        </p:nvSpPr>
        <p:spPr/>
        <p:txBody>
          <a:bodyPr/>
          <a:lstStyle>
            <a:lvl1pPr>
              <a:defRPr dirty="0"/>
            </a:lvl1pPr>
          </a:lstStyle>
          <a:p>
            <a:pPr>
              <a:defRPr/>
            </a:pPr>
            <a:r>
              <a:rPr lang="it-IT" altLang="it-IT"/>
              <a:t>La polmonite come fattore di rischio per eventi cardiovascolari: fisiopatologia e nuovi interventi terapeutici</a:t>
            </a:r>
          </a:p>
        </p:txBody>
      </p:sp>
      <p:sp>
        <p:nvSpPr>
          <p:cNvPr id="6" name="Rectangle 6">
            <a:extLst>
              <a:ext uri="{FF2B5EF4-FFF2-40B4-BE49-F238E27FC236}">
                <a16:creationId xmlns:a16="http://schemas.microsoft.com/office/drawing/2014/main" id="{EC091D62-C276-C04E-98A2-F8A873392FDA}"/>
              </a:ext>
            </a:extLst>
          </p:cNvPr>
          <p:cNvSpPr>
            <a:spLocks noGrp="1" noChangeArrowheads="1"/>
          </p:cNvSpPr>
          <p:nvPr>
            <p:ph type="sldNum" sz="quarter" idx="12"/>
          </p:nvPr>
        </p:nvSpPr>
        <p:spPr/>
        <p:txBody>
          <a:bodyPr/>
          <a:lstStyle>
            <a:lvl1pPr>
              <a:defRPr/>
            </a:lvl1pPr>
          </a:lstStyle>
          <a:p>
            <a:r>
              <a:rPr lang="it-IT" altLang="it-IT"/>
              <a:t>Pagina </a:t>
            </a:r>
            <a:fld id="{13CD4213-7167-734D-8F6D-928518A3A84C}" type="slidenum">
              <a:rPr lang="it-IT" altLang="it-IT"/>
              <a:pPr/>
              <a:t>‹N›</a:t>
            </a:fld>
            <a:endParaRPr lang="it-IT" altLang="it-IT"/>
          </a:p>
        </p:txBody>
      </p:sp>
    </p:spTree>
    <p:extLst>
      <p:ext uri="{BB962C8B-B14F-4D97-AF65-F5344CB8AC3E}">
        <p14:creationId xmlns:p14="http://schemas.microsoft.com/office/powerpoint/2010/main" val="29345060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47D248A-43DE-6C4B-8360-9A8630DE1BB4}"/>
              </a:ext>
            </a:extLst>
          </p:cNvPr>
          <p:cNvSpPr>
            <a:spLocks noGrp="1" noChangeArrowheads="1"/>
          </p:cNvSpPr>
          <p:nvPr>
            <p:ph type="dt" sz="half" idx="10"/>
          </p:nvPr>
        </p:nvSpPr>
        <p:spPr>
          <a:ln/>
        </p:spPr>
        <p:txBody>
          <a:bodyPr/>
          <a:lstStyle>
            <a:lvl1pPr>
              <a:defRPr/>
            </a:lvl1pPr>
          </a:lstStyle>
          <a:p>
            <a:pPr>
              <a:defRPr/>
            </a:pPr>
            <a:r>
              <a:rPr lang="it-IT" altLang="it-IT"/>
              <a:t>19/07/2016</a:t>
            </a:r>
          </a:p>
        </p:txBody>
      </p:sp>
      <p:sp>
        <p:nvSpPr>
          <p:cNvPr id="5" name="Rectangle 5">
            <a:extLst>
              <a:ext uri="{FF2B5EF4-FFF2-40B4-BE49-F238E27FC236}">
                <a16:creationId xmlns:a16="http://schemas.microsoft.com/office/drawing/2014/main" id="{744A7C41-833B-8342-8931-3CA7DD9BFA7B}"/>
              </a:ext>
            </a:extLst>
          </p:cNvPr>
          <p:cNvSpPr>
            <a:spLocks noGrp="1" noChangeArrowheads="1"/>
          </p:cNvSpPr>
          <p:nvPr>
            <p:ph type="ftr" sz="quarter" idx="11"/>
          </p:nvPr>
        </p:nvSpPr>
        <p:spPr>
          <a:ln/>
        </p:spPr>
        <p:txBody>
          <a:bodyPr/>
          <a:lstStyle>
            <a:lvl1pPr>
              <a:defRPr/>
            </a:lvl1pPr>
          </a:lstStyle>
          <a:p>
            <a:pPr>
              <a:defRPr/>
            </a:pPr>
            <a:r>
              <a:rPr lang="it-IT" altLang="it-IT"/>
              <a:t>La troponina ad alta sensibilità nel follow-up a lungo termine di pazienti ospedalizzati per Polmonite Comunitaria</a:t>
            </a:r>
          </a:p>
        </p:txBody>
      </p:sp>
      <p:sp>
        <p:nvSpPr>
          <p:cNvPr id="6" name="Rectangle 6">
            <a:extLst>
              <a:ext uri="{FF2B5EF4-FFF2-40B4-BE49-F238E27FC236}">
                <a16:creationId xmlns:a16="http://schemas.microsoft.com/office/drawing/2014/main" id="{ADA78A9C-D8EC-4846-98D4-FC411CB25647}"/>
              </a:ext>
            </a:extLst>
          </p:cNvPr>
          <p:cNvSpPr>
            <a:spLocks noGrp="1" noChangeArrowheads="1"/>
          </p:cNvSpPr>
          <p:nvPr>
            <p:ph type="sldNum" sz="quarter" idx="12"/>
          </p:nvPr>
        </p:nvSpPr>
        <p:spPr>
          <a:ln/>
        </p:spPr>
        <p:txBody>
          <a:bodyPr/>
          <a:lstStyle>
            <a:lvl1pPr>
              <a:defRPr/>
            </a:lvl1pPr>
          </a:lstStyle>
          <a:p>
            <a:r>
              <a:rPr lang="it-IT" altLang="it-IT"/>
              <a:t>Pagina </a:t>
            </a:r>
            <a:fld id="{11433097-88D0-BF4C-9056-C15325DD8F22}" type="slidenum">
              <a:rPr lang="it-IT" altLang="it-IT"/>
              <a:pPr/>
              <a:t>‹N›</a:t>
            </a:fld>
            <a:endParaRPr lang="it-IT" altLang="it-IT"/>
          </a:p>
        </p:txBody>
      </p:sp>
    </p:spTree>
    <p:extLst>
      <p:ext uri="{BB962C8B-B14F-4D97-AF65-F5344CB8AC3E}">
        <p14:creationId xmlns:p14="http://schemas.microsoft.com/office/powerpoint/2010/main" val="22470277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39"/>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Rectangle 4">
            <a:extLst>
              <a:ext uri="{FF2B5EF4-FFF2-40B4-BE49-F238E27FC236}">
                <a16:creationId xmlns:a16="http://schemas.microsoft.com/office/drawing/2014/main" id="{E7BAC418-95D2-ED4D-8172-663EFC1693C7}"/>
              </a:ext>
            </a:extLst>
          </p:cNvPr>
          <p:cNvSpPr>
            <a:spLocks noGrp="1" noChangeArrowheads="1"/>
          </p:cNvSpPr>
          <p:nvPr>
            <p:ph type="dt" sz="half" idx="10"/>
          </p:nvPr>
        </p:nvSpPr>
        <p:spPr>
          <a:ln/>
        </p:spPr>
        <p:txBody>
          <a:bodyPr/>
          <a:lstStyle>
            <a:lvl1pPr>
              <a:defRPr/>
            </a:lvl1pPr>
          </a:lstStyle>
          <a:p>
            <a:pPr>
              <a:defRPr/>
            </a:pPr>
            <a:r>
              <a:rPr lang="it-IT" altLang="it-IT"/>
              <a:t>19/07/2016</a:t>
            </a:r>
          </a:p>
        </p:txBody>
      </p:sp>
      <p:sp>
        <p:nvSpPr>
          <p:cNvPr id="5" name="Rectangle 5">
            <a:extLst>
              <a:ext uri="{FF2B5EF4-FFF2-40B4-BE49-F238E27FC236}">
                <a16:creationId xmlns:a16="http://schemas.microsoft.com/office/drawing/2014/main" id="{0EF2669A-5B40-0D4E-8E83-539AA985A090}"/>
              </a:ext>
            </a:extLst>
          </p:cNvPr>
          <p:cNvSpPr>
            <a:spLocks noGrp="1" noChangeArrowheads="1"/>
          </p:cNvSpPr>
          <p:nvPr>
            <p:ph type="ftr" sz="quarter" idx="11"/>
          </p:nvPr>
        </p:nvSpPr>
        <p:spPr>
          <a:ln/>
        </p:spPr>
        <p:txBody>
          <a:bodyPr/>
          <a:lstStyle>
            <a:lvl1pPr>
              <a:defRPr/>
            </a:lvl1pPr>
          </a:lstStyle>
          <a:p>
            <a:pPr>
              <a:defRPr/>
            </a:pPr>
            <a:r>
              <a:rPr lang="it-IT" altLang="it-IT"/>
              <a:t>La troponina ad alta sensibilità nel follow-up a lungo termine di pazienti ospedalizzati per Polmonite Comunitaria</a:t>
            </a:r>
          </a:p>
        </p:txBody>
      </p:sp>
      <p:sp>
        <p:nvSpPr>
          <p:cNvPr id="6" name="Rectangle 6">
            <a:extLst>
              <a:ext uri="{FF2B5EF4-FFF2-40B4-BE49-F238E27FC236}">
                <a16:creationId xmlns:a16="http://schemas.microsoft.com/office/drawing/2014/main" id="{79AC8D24-072C-7444-89C8-273427CCB217}"/>
              </a:ext>
            </a:extLst>
          </p:cNvPr>
          <p:cNvSpPr>
            <a:spLocks noGrp="1" noChangeArrowheads="1"/>
          </p:cNvSpPr>
          <p:nvPr>
            <p:ph type="sldNum" sz="quarter" idx="12"/>
          </p:nvPr>
        </p:nvSpPr>
        <p:spPr>
          <a:ln/>
        </p:spPr>
        <p:txBody>
          <a:bodyPr/>
          <a:lstStyle>
            <a:lvl1pPr>
              <a:defRPr/>
            </a:lvl1pPr>
          </a:lstStyle>
          <a:p>
            <a:r>
              <a:rPr lang="it-IT" altLang="it-IT"/>
              <a:t>Pagina </a:t>
            </a:r>
            <a:fld id="{CA8F21CD-60A6-7943-A20C-56100CE520FB}" type="slidenum">
              <a:rPr lang="it-IT" altLang="it-IT"/>
              <a:pPr/>
              <a:t>‹N›</a:t>
            </a:fld>
            <a:endParaRPr lang="it-IT" altLang="it-IT"/>
          </a:p>
        </p:txBody>
      </p:sp>
    </p:spTree>
    <p:extLst>
      <p:ext uri="{BB962C8B-B14F-4D97-AF65-F5344CB8AC3E}">
        <p14:creationId xmlns:p14="http://schemas.microsoft.com/office/powerpoint/2010/main" val="8757459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488018" y="1752600"/>
            <a:ext cx="4938183" cy="41148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629400" y="1752600"/>
            <a:ext cx="4938184" cy="41148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DCFD59EA-DF98-0541-A415-D3527ADABFAB}"/>
              </a:ext>
            </a:extLst>
          </p:cNvPr>
          <p:cNvSpPr>
            <a:spLocks noGrp="1" noChangeArrowheads="1"/>
          </p:cNvSpPr>
          <p:nvPr>
            <p:ph type="dt" sz="half" idx="10"/>
          </p:nvPr>
        </p:nvSpPr>
        <p:spPr>
          <a:ln/>
        </p:spPr>
        <p:txBody>
          <a:bodyPr/>
          <a:lstStyle>
            <a:lvl1pPr>
              <a:defRPr/>
            </a:lvl1pPr>
          </a:lstStyle>
          <a:p>
            <a:pPr>
              <a:defRPr/>
            </a:pPr>
            <a:r>
              <a:rPr lang="it-IT" altLang="it-IT"/>
              <a:t>19/07/2016</a:t>
            </a:r>
          </a:p>
        </p:txBody>
      </p:sp>
      <p:sp>
        <p:nvSpPr>
          <p:cNvPr id="6" name="Rectangle 5">
            <a:extLst>
              <a:ext uri="{FF2B5EF4-FFF2-40B4-BE49-F238E27FC236}">
                <a16:creationId xmlns:a16="http://schemas.microsoft.com/office/drawing/2014/main" id="{E17D5B5B-A7AB-A145-B15D-0379CD4AED9D}"/>
              </a:ext>
            </a:extLst>
          </p:cNvPr>
          <p:cNvSpPr>
            <a:spLocks noGrp="1" noChangeArrowheads="1"/>
          </p:cNvSpPr>
          <p:nvPr>
            <p:ph type="ftr" sz="quarter" idx="11"/>
          </p:nvPr>
        </p:nvSpPr>
        <p:spPr>
          <a:ln/>
        </p:spPr>
        <p:txBody>
          <a:bodyPr/>
          <a:lstStyle>
            <a:lvl1pPr>
              <a:defRPr/>
            </a:lvl1pPr>
          </a:lstStyle>
          <a:p>
            <a:pPr>
              <a:defRPr/>
            </a:pPr>
            <a:r>
              <a:rPr lang="it-IT" altLang="it-IT"/>
              <a:t>La troponina ad alta sensibilità nel follow-up a lungo termine di pazienti ospedalizzati per Polmonite Comunitaria</a:t>
            </a:r>
          </a:p>
        </p:txBody>
      </p:sp>
      <p:sp>
        <p:nvSpPr>
          <p:cNvPr id="7" name="Rectangle 6">
            <a:extLst>
              <a:ext uri="{FF2B5EF4-FFF2-40B4-BE49-F238E27FC236}">
                <a16:creationId xmlns:a16="http://schemas.microsoft.com/office/drawing/2014/main" id="{98995F3F-AB1F-1442-98DD-C8B419637D06}"/>
              </a:ext>
            </a:extLst>
          </p:cNvPr>
          <p:cNvSpPr>
            <a:spLocks noGrp="1" noChangeArrowheads="1"/>
          </p:cNvSpPr>
          <p:nvPr>
            <p:ph type="sldNum" sz="quarter" idx="12"/>
          </p:nvPr>
        </p:nvSpPr>
        <p:spPr>
          <a:ln/>
        </p:spPr>
        <p:txBody>
          <a:bodyPr/>
          <a:lstStyle>
            <a:lvl1pPr>
              <a:defRPr/>
            </a:lvl1pPr>
          </a:lstStyle>
          <a:p>
            <a:r>
              <a:rPr lang="it-IT" altLang="it-IT"/>
              <a:t>Pagina </a:t>
            </a:r>
            <a:fld id="{FEDAB51B-7500-D546-9E4C-061485B0736F}" type="slidenum">
              <a:rPr lang="it-IT" altLang="it-IT"/>
              <a:pPr/>
              <a:t>‹N›</a:t>
            </a:fld>
            <a:endParaRPr lang="it-IT" altLang="it-IT"/>
          </a:p>
        </p:txBody>
      </p:sp>
    </p:spTree>
    <p:extLst>
      <p:ext uri="{BB962C8B-B14F-4D97-AF65-F5344CB8AC3E}">
        <p14:creationId xmlns:p14="http://schemas.microsoft.com/office/powerpoint/2010/main" val="42893344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40317" y="365126"/>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40318" y="2505075"/>
            <a:ext cx="5158316"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71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5EEE1B90-0D37-1440-ACD9-56A5308ED27C}"/>
              </a:ext>
            </a:extLst>
          </p:cNvPr>
          <p:cNvSpPr>
            <a:spLocks noGrp="1" noChangeArrowheads="1"/>
          </p:cNvSpPr>
          <p:nvPr>
            <p:ph type="dt" sz="half" idx="10"/>
          </p:nvPr>
        </p:nvSpPr>
        <p:spPr>
          <a:ln/>
        </p:spPr>
        <p:txBody>
          <a:bodyPr/>
          <a:lstStyle>
            <a:lvl1pPr>
              <a:defRPr/>
            </a:lvl1pPr>
          </a:lstStyle>
          <a:p>
            <a:pPr>
              <a:defRPr/>
            </a:pPr>
            <a:r>
              <a:rPr lang="it-IT" altLang="it-IT"/>
              <a:t>19/07/2016</a:t>
            </a:r>
          </a:p>
        </p:txBody>
      </p:sp>
      <p:sp>
        <p:nvSpPr>
          <p:cNvPr id="8" name="Rectangle 5">
            <a:extLst>
              <a:ext uri="{FF2B5EF4-FFF2-40B4-BE49-F238E27FC236}">
                <a16:creationId xmlns:a16="http://schemas.microsoft.com/office/drawing/2014/main" id="{06A76204-E7A1-A947-A515-02CA64390051}"/>
              </a:ext>
            </a:extLst>
          </p:cNvPr>
          <p:cNvSpPr>
            <a:spLocks noGrp="1" noChangeArrowheads="1"/>
          </p:cNvSpPr>
          <p:nvPr>
            <p:ph type="ftr" sz="quarter" idx="11"/>
          </p:nvPr>
        </p:nvSpPr>
        <p:spPr>
          <a:ln/>
        </p:spPr>
        <p:txBody>
          <a:bodyPr/>
          <a:lstStyle>
            <a:lvl1pPr>
              <a:defRPr/>
            </a:lvl1pPr>
          </a:lstStyle>
          <a:p>
            <a:pPr>
              <a:defRPr/>
            </a:pPr>
            <a:r>
              <a:rPr lang="it-IT" altLang="it-IT"/>
              <a:t>La troponina ad alta sensibilità nel follow-up a lungo termine di pazienti ospedalizzati per Polmonite Comunitaria</a:t>
            </a:r>
          </a:p>
        </p:txBody>
      </p:sp>
      <p:sp>
        <p:nvSpPr>
          <p:cNvPr id="9" name="Rectangle 6">
            <a:extLst>
              <a:ext uri="{FF2B5EF4-FFF2-40B4-BE49-F238E27FC236}">
                <a16:creationId xmlns:a16="http://schemas.microsoft.com/office/drawing/2014/main" id="{AF4A3C4D-326D-E942-8B61-B527E4553515}"/>
              </a:ext>
            </a:extLst>
          </p:cNvPr>
          <p:cNvSpPr>
            <a:spLocks noGrp="1" noChangeArrowheads="1"/>
          </p:cNvSpPr>
          <p:nvPr>
            <p:ph type="sldNum" sz="quarter" idx="12"/>
          </p:nvPr>
        </p:nvSpPr>
        <p:spPr>
          <a:ln/>
        </p:spPr>
        <p:txBody>
          <a:bodyPr/>
          <a:lstStyle>
            <a:lvl1pPr>
              <a:defRPr/>
            </a:lvl1pPr>
          </a:lstStyle>
          <a:p>
            <a:r>
              <a:rPr lang="it-IT" altLang="it-IT"/>
              <a:t>Pagina </a:t>
            </a:r>
            <a:fld id="{46C361B2-5E84-D74B-81CF-4F48A4485283}" type="slidenum">
              <a:rPr lang="it-IT" altLang="it-IT"/>
              <a:pPr/>
              <a:t>‹N›</a:t>
            </a:fld>
            <a:endParaRPr lang="it-IT" altLang="it-IT"/>
          </a:p>
        </p:txBody>
      </p:sp>
    </p:spTree>
    <p:extLst>
      <p:ext uri="{BB962C8B-B14F-4D97-AF65-F5344CB8AC3E}">
        <p14:creationId xmlns:p14="http://schemas.microsoft.com/office/powerpoint/2010/main" val="2477441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 dello schema</a:t>
            </a:r>
          </a:p>
        </p:txBody>
      </p:sp>
      <p:sp>
        <p:nvSpPr>
          <p:cNvPr id="3" name="Segnaposto tabella 2"/>
          <p:cNvSpPr>
            <a:spLocks noGrp="1"/>
          </p:cNvSpPr>
          <p:nvPr>
            <p:ph type="tbl" idx="1"/>
          </p:nvPr>
        </p:nvSpPr>
        <p:spPr>
          <a:xfrm>
            <a:off x="609600" y="1600206"/>
            <a:ext cx="10972800" cy="4525963"/>
          </a:xfrm>
        </p:spPr>
        <p:txBody>
          <a:bodyPr/>
          <a:lstStyle/>
          <a:p>
            <a:pPr lvl="0"/>
            <a:r>
              <a:rPr lang="it-IT" noProof="0"/>
              <a:t>Fare clic sull'icona per inserire una tabella</a:t>
            </a:r>
            <a:endParaRPr lang="it-IT" noProof="0" dirty="0"/>
          </a:p>
        </p:txBody>
      </p:sp>
      <p:sp>
        <p:nvSpPr>
          <p:cNvPr id="4" name="Rectangle 4">
            <a:extLst>
              <a:ext uri="{FF2B5EF4-FFF2-40B4-BE49-F238E27FC236}">
                <a16:creationId xmlns:a16="http://schemas.microsoft.com/office/drawing/2014/main" id="{41D30D59-A04D-FA41-BABA-A3FA8C3BDEC6}"/>
              </a:ext>
            </a:extLst>
          </p:cNvPr>
          <p:cNvSpPr>
            <a:spLocks noGrp="1" noChangeArrowheads="1"/>
          </p:cNvSpPr>
          <p:nvPr>
            <p:ph type="dt" sz="half" idx="10"/>
          </p:nvPr>
        </p:nvSpPr>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DCADC16-F099-AF49-9DBB-B199926C1A05}"/>
              </a:ext>
            </a:extLst>
          </p:cNvPr>
          <p:cNvSpPr>
            <a:spLocks noGrp="1" noChangeArrowheads="1"/>
          </p:cNvSpPr>
          <p:nvPr>
            <p:ph type="ftr" sz="quarter" idx="11"/>
          </p:nvPr>
        </p:nvSpPr>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0071C1C-835B-7648-9B7E-35D676EC78DB}"/>
              </a:ext>
            </a:extLst>
          </p:cNvPr>
          <p:cNvSpPr>
            <a:spLocks noGrp="1" noChangeArrowheads="1"/>
          </p:cNvSpPr>
          <p:nvPr>
            <p:ph type="sldNum" sz="quarter" idx="12"/>
          </p:nvPr>
        </p:nvSpPr>
        <p:spPr/>
        <p:txBody>
          <a:bodyPr/>
          <a:lstStyle>
            <a:lvl1pPr>
              <a:defRPr/>
            </a:lvl1pPr>
          </a:lstStyle>
          <a:p>
            <a:fld id="{B35B958E-58BE-2D47-AEF6-F9631DF872B5}" type="slidenum">
              <a:rPr lang="it-IT" altLang="it-IT"/>
              <a:pPr/>
              <a:t>‹N›</a:t>
            </a:fld>
            <a:endParaRPr lang="it-IT" altLang="it-IT"/>
          </a:p>
        </p:txBody>
      </p:sp>
    </p:spTree>
    <p:extLst>
      <p:ext uri="{BB962C8B-B14F-4D97-AF65-F5344CB8AC3E}">
        <p14:creationId xmlns:p14="http://schemas.microsoft.com/office/powerpoint/2010/main" val="1457871284"/>
      </p:ext>
    </p:extLst>
  </p:cSld>
  <p:clrMapOvr>
    <a:masterClrMapping/>
  </p:clrMapOvr>
  <p:transition spd="slow" advClick="0"/>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E1511BFD-6D19-BF49-AE4F-B2523F0DB2D7}"/>
              </a:ext>
            </a:extLst>
          </p:cNvPr>
          <p:cNvSpPr>
            <a:spLocks noGrp="1" noChangeArrowheads="1"/>
          </p:cNvSpPr>
          <p:nvPr>
            <p:ph type="dt" sz="half" idx="10"/>
          </p:nvPr>
        </p:nvSpPr>
        <p:spPr/>
        <p:txBody>
          <a:bodyPr/>
          <a:lstStyle>
            <a:lvl1pPr>
              <a:defRPr dirty="0"/>
            </a:lvl1pPr>
          </a:lstStyle>
          <a:p>
            <a:pPr>
              <a:defRPr/>
            </a:pPr>
            <a:r>
              <a:rPr lang="it-IT" altLang="it-IT"/>
              <a:t>14/06/2019</a:t>
            </a:r>
          </a:p>
        </p:txBody>
      </p:sp>
      <p:sp>
        <p:nvSpPr>
          <p:cNvPr id="4" name="Rectangle 5">
            <a:extLst>
              <a:ext uri="{FF2B5EF4-FFF2-40B4-BE49-F238E27FC236}">
                <a16:creationId xmlns:a16="http://schemas.microsoft.com/office/drawing/2014/main" id="{95CB998D-4F74-ED4D-BA18-27D187AE481E}"/>
              </a:ext>
            </a:extLst>
          </p:cNvPr>
          <p:cNvSpPr>
            <a:spLocks noGrp="1" noChangeArrowheads="1"/>
          </p:cNvSpPr>
          <p:nvPr>
            <p:ph type="ftr" sz="quarter" idx="11"/>
          </p:nvPr>
        </p:nvSpPr>
        <p:spPr/>
        <p:txBody>
          <a:bodyPr/>
          <a:lstStyle>
            <a:lvl1pPr>
              <a:spcBef>
                <a:spcPct val="0"/>
              </a:spcBef>
              <a:buClrTx/>
              <a:buFontTx/>
              <a:buNone/>
              <a:defRPr dirty="0"/>
            </a:lvl1pPr>
          </a:lstStyle>
          <a:p>
            <a:pPr>
              <a:defRPr/>
            </a:pPr>
            <a:r>
              <a:rPr lang="it-IT" altLang="it-IT"/>
              <a:t>La polmonite come fattore di rischio per eventi cardiovascolari: fisiopatologia e nuovi interventi terapeutici.</a:t>
            </a:r>
          </a:p>
        </p:txBody>
      </p:sp>
      <p:sp>
        <p:nvSpPr>
          <p:cNvPr id="5" name="Rectangle 6">
            <a:extLst>
              <a:ext uri="{FF2B5EF4-FFF2-40B4-BE49-F238E27FC236}">
                <a16:creationId xmlns:a16="http://schemas.microsoft.com/office/drawing/2014/main" id="{F8C70877-4BB3-624D-B0EE-D22AC5079D11}"/>
              </a:ext>
            </a:extLst>
          </p:cNvPr>
          <p:cNvSpPr>
            <a:spLocks noGrp="1" noChangeArrowheads="1"/>
          </p:cNvSpPr>
          <p:nvPr>
            <p:ph type="sldNum" sz="quarter" idx="12"/>
          </p:nvPr>
        </p:nvSpPr>
        <p:spPr/>
        <p:txBody>
          <a:bodyPr/>
          <a:lstStyle>
            <a:lvl1pPr>
              <a:defRPr/>
            </a:lvl1pPr>
          </a:lstStyle>
          <a:p>
            <a:r>
              <a:rPr lang="it-IT" altLang="it-IT"/>
              <a:t>Pagina </a:t>
            </a:r>
            <a:fld id="{09A37F5F-B0C9-084D-8875-95A2D9464CD7}" type="slidenum">
              <a:rPr lang="it-IT" altLang="it-IT"/>
              <a:pPr/>
              <a:t>‹N›</a:t>
            </a:fld>
            <a:endParaRPr lang="it-IT" altLang="it-IT"/>
          </a:p>
        </p:txBody>
      </p:sp>
    </p:spTree>
    <p:extLst>
      <p:ext uri="{BB962C8B-B14F-4D97-AF65-F5344CB8AC3E}">
        <p14:creationId xmlns:p14="http://schemas.microsoft.com/office/powerpoint/2010/main" val="22356337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9C47C0-8102-1A47-8085-D8C47D7B669A}"/>
              </a:ext>
            </a:extLst>
          </p:cNvPr>
          <p:cNvSpPr>
            <a:spLocks noGrp="1" noChangeArrowheads="1"/>
          </p:cNvSpPr>
          <p:nvPr>
            <p:ph type="dt" sz="half" idx="10"/>
          </p:nvPr>
        </p:nvSpPr>
        <p:spPr>
          <a:ln/>
        </p:spPr>
        <p:txBody>
          <a:bodyPr/>
          <a:lstStyle>
            <a:lvl1pPr>
              <a:defRPr/>
            </a:lvl1pPr>
          </a:lstStyle>
          <a:p>
            <a:pPr>
              <a:defRPr/>
            </a:pPr>
            <a:r>
              <a:rPr lang="it-IT" altLang="it-IT"/>
              <a:t>19/07/2016</a:t>
            </a:r>
          </a:p>
        </p:txBody>
      </p:sp>
      <p:sp>
        <p:nvSpPr>
          <p:cNvPr id="3" name="Rectangle 5">
            <a:extLst>
              <a:ext uri="{FF2B5EF4-FFF2-40B4-BE49-F238E27FC236}">
                <a16:creationId xmlns:a16="http://schemas.microsoft.com/office/drawing/2014/main" id="{CCEB23FE-8A23-2E49-84C5-5E558B00BDF6}"/>
              </a:ext>
            </a:extLst>
          </p:cNvPr>
          <p:cNvSpPr>
            <a:spLocks noGrp="1" noChangeArrowheads="1"/>
          </p:cNvSpPr>
          <p:nvPr>
            <p:ph type="ftr" sz="quarter" idx="11"/>
          </p:nvPr>
        </p:nvSpPr>
        <p:spPr>
          <a:ln/>
        </p:spPr>
        <p:txBody>
          <a:bodyPr/>
          <a:lstStyle>
            <a:lvl1pPr>
              <a:defRPr/>
            </a:lvl1pPr>
          </a:lstStyle>
          <a:p>
            <a:pPr>
              <a:defRPr/>
            </a:pPr>
            <a:r>
              <a:rPr lang="it-IT" altLang="it-IT"/>
              <a:t>La troponina ad alta sensibilità nel follow-up a lungo termine di pazienti ospedalizzati per Polmonite Comunitaria</a:t>
            </a:r>
          </a:p>
        </p:txBody>
      </p:sp>
      <p:sp>
        <p:nvSpPr>
          <p:cNvPr id="4" name="Rectangle 6">
            <a:extLst>
              <a:ext uri="{FF2B5EF4-FFF2-40B4-BE49-F238E27FC236}">
                <a16:creationId xmlns:a16="http://schemas.microsoft.com/office/drawing/2014/main" id="{9BB91F6F-37EE-7A41-A880-12171C9AFF96}"/>
              </a:ext>
            </a:extLst>
          </p:cNvPr>
          <p:cNvSpPr>
            <a:spLocks noGrp="1" noChangeArrowheads="1"/>
          </p:cNvSpPr>
          <p:nvPr>
            <p:ph type="sldNum" sz="quarter" idx="12"/>
          </p:nvPr>
        </p:nvSpPr>
        <p:spPr>
          <a:ln/>
        </p:spPr>
        <p:txBody>
          <a:bodyPr/>
          <a:lstStyle>
            <a:lvl1pPr>
              <a:defRPr/>
            </a:lvl1pPr>
          </a:lstStyle>
          <a:p>
            <a:r>
              <a:rPr lang="it-IT" altLang="it-IT"/>
              <a:t>Pagina </a:t>
            </a:r>
            <a:fld id="{C1103441-7216-7248-A23B-7C3202B7E403}" type="slidenum">
              <a:rPr lang="it-IT" altLang="it-IT"/>
              <a:pPr/>
              <a:t>‹N›</a:t>
            </a:fld>
            <a:endParaRPr lang="it-IT" altLang="it-IT"/>
          </a:p>
        </p:txBody>
      </p:sp>
    </p:spTree>
    <p:extLst>
      <p:ext uri="{BB962C8B-B14F-4D97-AF65-F5344CB8AC3E}">
        <p14:creationId xmlns:p14="http://schemas.microsoft.com/office/powerpoint/2010/main" val="38178901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Rectangle 4">
            <a:extLst>
              <a:ext uri="{FF2B5EF4-FFF2-40B4-BE49-F238E27FC236}">
                <a16:creationId xmlns:a16="http://schemas.microsoft.com/office/drawing/2014/main" id="{E4AF9EA8-7D96-EA47-95DC-243BA6BDB191}"/>
              </a:ext>
            </a:extLst>
          </p:cNvPr>
          <p:cNvSpPr>
            <a:spLocks noGrp="1" noChangeArrowheads="1"/>
          </p:cNvSpPr>
          <p:nvPr>
            <p:ph type="dt" sz="half" idx="10"/>
          </p:nvPr>
        </p:nvSpPr>
        <p:spPr>
          <a:ln/>
        </p:spPr>
        <p:txBody>
          <a:bodyPr/>
          <a:lstStyle>
            <a:lvl1pPr>
              <a:defRPr/>
            </a:lvl1pPr>
          </a:lstStyle>
          <a:p>
            <a:pPr>
              <a:defRPr/>
            </a:pPr>
            <a:r>
              <a:rPr lang="it-IT" altLang="it-IT"/>
              <a:t>19/07/2016</a:t>
            </a:r>
          </a:p>
        </p:txBody>
      </p:sp>
      <p:sp>
        <p:nvSpPr>
          <p:cNvPr id="6" name="Rectangle 5">
            <a:extLst>
              <a:ext uri="{FF2B5EF4-FFF2-40B4-BE49-F238E27FC236}">
                <a16:creationId xmlns:a16="http://schemas.microsoft.com/office/drawing/2014/main" id="{FE17CD51-22E3-7549-8373-F51628996AD3}"/>
              </a:ext>
            </a:extLst>
          </p:cNvPr>
          <p:cNvSpPr>
            <a:spLocks noGrp="1" noChangeArrowheads="1"/>
          </p:cNvSpPr>
          <p:nvPr>
            <p:ph type="ftr" sz="quarter" idx="11"/>
          </p:nvPr>
        </p:nvSpPr>
        <p:spPr>
          <a:ln/>
        </p:spPr>
        <p:txBody>
          <a:bodyPr/>
          <a:lstStyle>
            <a:lvl1pPr>
              <a:defRPr/>
            </a:lvl1pPr>
          </a:lstStyle>
          <a:p>
            <a:pPr>
              <a:defRPr/>
            </a:pPr>
            <a:r>
              <a:rPr lang="it-IT" altLang="it-IT"/>
              <a:t>La troponina ad alta sensibilità nel follow-up a lungo termine di pazienti ospedalizzati per Polmonite Comunitaria</a:t>
            </a:r>
          </a:p>
        </p:txBody>
      </p:sp>
      <p:sp>
        <p:nvSpPr>
          <p:cNvPr id="7" name="Rectangle 6">
            <a:extLst>
              <a:ext uri="{FF2B5EF4-FFF2-40B4-BE49-F238E27FC236}">
                <a16:creationId xmlns:a16="http://schemas.microsoft.com/office/drawing/2014/main" id="{038E7B9C-B77D-974A-8FBA-90CCA81B9854}"/>
              </a:ext>
            </a:extLst>
          </p:cNvPr>
          <p:cNvSpPr>
            <a:spLocks noGrp="1" noChangeArrowheads="1"/>
          </p:cNvSpPr>
          <p:nvPr>
            <p:ph type="sldNum" sz="quarter" idx="12"/>
          </p:nvPr>
        </p:nvSpPr>
        <p:spPr>
          <a:ln/>
        </p:spPr>
        <p:txBody>
          <a:bodyPr/>
          <a:lstStyle>
            <a:lvl1pPr>
              <a:defRPr/>
            </a:lvl1pPr>
          </a:lstStyle>
          <a:p>
            <a:r>
              <a:rPr lang="it-IT" altLang="it-IT"/>
              <a:t>Pagina </a:t>
            </a:r>
            <a:fld id="{9094BC0B-5297-A748-A0B6-33D242E8431F}" type="slidenum">
              <a:rPr lang="it-IT" altLang="it-IT"/>
              <a:pPr/>
              <a:t>‹N›</a:t>
            </a:fld>
            <a:endParaRPr lang="it-IT" altLang="it-IT"/>
          </a:p>
        </p:txBody>
      </p:sp>
    </p:spTree>
    <p:extLst>
      <p:ext uri="{BB962C8B-B14F-4D97-AF65-F5344CB8AC3E}">
        <p14:creationId xmlns:p14="http://schemas.microsoft.com/office/powerpoint/2010/main" val="29172275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Rectangle 4">
            <a:extLst>
              <a:ext uri="{FF2B5EF4-FFF2-40B4-BE49-F238E27FC236}">
                <a16:creationId xmlns:a16="http://schemas.microsoft.com/office/drawing/2014/main" id="{16ECFBF9-43C8-9842-B35C-3453811EE5DC}"/>
              </a:ext>
            </a:extLst>
          </p:cNvPr>
          <p:cNvSpPr>
            <a:spLocks noGrp="1" noChangeArrowheads="1"/>
          </p:cNvSpPr>
          <p:nvPr>
            <p:ph type="dt" sz="half" idx="10"/>
          </p:nvPr>
        </p:nvSpPr>
        <p:spPr>
          <a:ln/>
        </p:spPr>
        <p:txBody>
          <a:bodyPr/>
          <a:lstStyle>
            <a:lvl1pPr>
              <a:defRPr/>
            </a:lvl1pPr>
          </a:lstStyle>
          <a:p>
            <a:pPr>
              <a:defRPr/>
            </a:pPr>
            <a:r>
              <a:rPr lang="it-IT" altLang="it-IT"/>
              <a:t>19/07/2016</a:t>
            </a:r>
          </a:p>
        </p:txBody>
      </p:sp>
      <p:sp>
        <p:nvSpPr>
          <p:cNvPr id="6" name="Rectangle 5">
            <a:extLst>
              <a:ext uri="{FF2B5EF4-FFF2-40B4-BE49-F238E27FC236}">
                <a16:creationId xmlns:a16="http://schemas.microsoft.com/office/drawing/2014/main" id="{00B57F89-078F-0248-9FEC-80F09AD59DBA}"/>
              </a:ext>
            </a:extLst>
          </p:cNvPr>
          <p:cNvSpPr>
            <a:spLocks noGrp="1" noChangeArrowheads="1"/>
          </p:cNvSpPr>
          <p:nvPr>
            <p:ph type="ftr" sz="quarter" idx="11"/>
          </p:nvPr>
        </p:nvSpPr>
        <p:spPr>
          <a:ln/>
        </p:spPr>
        <p:txBody>
          <a:bodyPr/>
          <a:lstStyle>
            <a:lvl1pPr>
              <a:defRPr/>
            </a:lvl1pPr>
          </a:lstStyle>
          <a:p>
            <a:pPr>
              <a:defRPr/>
            </a:pPr>
            <a:r>
              <a:rPr lang="it-IT" altLang="it-IT"/>
              <a:t>La troponina ad alta sensibilità nel follow-up a lungo termine di pazienti ospedalizzati per Polmonite Comunitaria</a:t>
            </a:r>
          </a:p>
        </p:txBody>
      </p:sp>
      <p:sp>
        <p:nvSpPr>
          <p:cNvPr id="7" name="Rectangle 6">
            <a:extLst>
              <a:ext uri="{FF2B5EF4-FFF2-40B4-BE49-F238E27FC236}">
                <a16:creationId xmlns:a16="http://schemas.microsoft.com/office/drawing/2014/main" id="{73F04F44-C07B-B746-BA97-0E4D16B04F62}"/>
              </a:ext>
            </a:extLst>
          </p:cNvPr>
          <p:cNvSpPr>
            <a:spLocks noGrp="1" noChangeArrowheads="1"/>
          </p:cNvSpPr>
          <p:nvPr>
            <p:ph type="sldNum" sz="quarter" idx="12"/>
          </p:nvPr>
        </p:nvSpPr>
        <p:spPr>
          <a:ln/>
        </p:spPr>
        <p:txBody>
          <a:bodyPr/>
          <a:lstStyle>
            <a:lvl1pPr>
              <a:defRPr/>
            </a:lvl1pPr>
          </a:lstStyle>
          <a:p>
            <a:r>
              <a:rPr lang="it-IT" altLang="it-IT"/>
              <a:t>Pagina </a:t>
            </a:r>
            <a:fld id="{7D9F74CD-DC7C-6E49-9107-7758852A2033}" type="slidenum">
              <a:rPr lang="it-IT" altLang="it-IT"/>
              <a:pPr/>
              <a:t>‹N›</a:t>
            </a:fld>
            <a:endParaRPr lang="it-IT" altLang="it-IT"/>
          </a:p>
        </p:txBody>
      </p:sp>
    </p:spTree>
    <p:extLst>
      <p:ext uri="{BB962C8B-B14F-4D97-AF65-F5344CB8AC3E}">
        <p14:creationId xmlns:p14="http://schemas.microsoft.com/office/powerpoint/2010/main" val="12482723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F60A13BF-BD63-314C-8876-518721A31292}"/>
              </a:ext>
            </a:extLst>
          </p:cNvPr>
          <p:cNvSpPr>
            <a:spLocks noGrp="1" noChangeArrowheads="1"/>
          </p:cNvSpPr>
          <p:nvPr>
            <p:ph type="dt" sz="half" idx="10"/>
          </p:nvPr>
        </p:nvSpPr>
        <p:spPr>
          <a:ln/>
        </p:spPr>
        <p:txBody>
          <a:bodyPr/>
          <a:lstStyle>
            <a:lvl1pPr>
              <a:defRPr/>
            </a:lvl1pPr>
          </a:lstStyle>
          <a:p>
            <a:pPr>
              <a:defRPr/>
            </a:pPr>
            <a:r>
              <a:rPr lang="it-IT" altLang="it-IT"/>
              <a:t>19/07/2016</a:t>
            </a:r>
          </a:p>
        </p:txBody>
      </p:sp>
      <p:sp>
        <p:nvSpPr>
          <p:cNvPr id="5" name="Rectangle 5">
            <a:extLst>
              <a:ext uri="{FF2B5EF4-FFF2-40B4-BE49-F238E27FC236}">
                <a16:creationId xmlns:a16="http://schemas.microsoft.com/office/drawing/2014/main" id="{964650F3-EE6F-D64C-AC9A-DC5718A25B06}"/>
              </a:ext>
            </a:extLst>
          </p:cNvPr>
          <p:cNvSpPr>
            <a:spLocks noGrp="1" noChangeArrowheads="1"/>
          </p:cNvSpPr>
          <p:nvPr>
            <p:ph type="ftr" sz="quarter" idx="11"/>
          </p:nvPr>
        </p:nvSpPr>
        <p:spPr>
          <a:ln/>
        </p:spPr>
        <p:txBody>
          <a:bodyPr/>
          <a:lstStyle>
            <a:lvl1pPr>
              <a:defRPr/>
            </a:lvl1pPr>
          </a:lstStyle>
          <a:p>
            <a:pPr>
              <a:defRPr/>
            </a:pPr>
            <a:r>
              <a:rPr lang="it-IT" altLang="it-IT"/>
              <a:t>La troponina ad alta sensibilità nel follow-up a lungo termine di pazienti ospedalizzati per Polmonite Comunitaria</a:t>
            </a:r>
          </a:p>
        </p:txBody>
      </p:sp>
      <p:sp>
        <p:nvSpPr>
          <p:cNvPr id="6" name="Rectangle 6">
            <a:extLst>
              <a:ext uri="{FF2B5EF4-FFF2-40B4-BE49-F238E27FC236}">
                <a16:creationId xmlns:a16="http://schemas.microsoft.com/office/drawing/2014/main" id="{8BBBFE26-EFF3-8749-AE1D-0B100C89DBB2}"/>
              </a:ext>
            </a:extLst>
          </p:cNvPr>
          <p:cNvSpPr>
            <a:spLocks noGrp="1" noChangeArrowheads="1"/>
          </p:cNvSpPr>
          <p:nvPr>
            <p:ph type="sldNum" sz="quarter" idx="12"/>
          </p:nvPr>
        </p:nvSpPr>
        <p:spPr>
          <a:ln/>
        </p:spPr>
        <p:txBody>
          <a:bodyPr/>
          <a:lstStyle>
            <a:lvl1pPr>
              <a:defRPr/>
            </a:lvl1pPr>
          </a:lstStyle>
          <a:p>
            <a:r>
              <a:rPr lang="it-IT" altLang="it-IT"/>
              <a:t>Pagina </a:t>
            </a:r>
            <a:fld id="{308773C4-F11C-2C48-A8E0-2B56CE6DB798}" type="slidenum">
              <a:rPr lang="it-IT" altLang="it-IT"/>
              <a:pPr/>
              <a:t>‹N›</a:t>
            </a:fld>
            <a:endParaRPr lang="it-IT" altLang="it-IT"/>
          </a:p>
        </p:txBody>
      </p:sp>
    </p:spTree>
    <p:extLst>
      <p:ext uri="{BB962C8B-B14F-4D97-AF65-F5344CB8AC3E}">
        <p14:creationId xmlns:p14="http://schemas.microsoft.com/office/powerpoint/2010/main" val="36017716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048752" y="409576"/>
            <a:ext cx="2518833" cy="54578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488018" y="409576"/>
            <a:ext cx="7357533" cy="54578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6BAA37F9-E827-6041-AA92-8E782FEDC34B}"/>
              </a:ext>
            </a:extLst>
          </p:cNvPr>
          <p:cNvSpPr>
            <a:spLocks noGrp="1" noChangeArrowheads="1"/>
          </p:cNvSpPr>
          <p:nvPr>
            <p:ph type="dt" sz="half" idx="10"/>
          </p:nvPr>
        </p:nvSpPr>
        <p:spPr>
          <a:ln/>
        </p:spPr>
        <p:txBody>
          <a:bodyPr/>
          <a:lstStyle>
            <a:lvl1pPr>
              <a:defRPr/>
            </a:lvl1pPr>
          </a:lstStyle>
          <a:p>
            <a:pPr>
              <a:defRPr/>
            </a:pPr>
            <a:r>
              <a:rPr lang="it-IT" altLang="it-IT"/>
              <a:t>19/07/2016</a:t>
            </a:r>
          </a:p>
        </p:txBody>
      </p:sp>
      <p:sp>
        <p:nvSpPr>
          <p:cNvPr id="5" name="Rectangle 5">
            <a:extLst>
              <a:ext uri="{FF2B5EF4-FFF2-40B4-BE49-F238E27FC236}">
                <a16:creationId xmlns:a16="http://schemas.microsoft.com/office/drawing/2014/main" id="{B66DB177-E97E-F047-932A-19C3FE422BF2}"/>
              </a:ext>
            </a:extLst>
          </p:cNvPr>
          <p:cNvSpPr>
            <a:spLocks noGrp="1" noChangeArrowheads="1"/>
          </p:cNvSpPr>
          <p:nvPr>
            <p:ph type="ftr" sz="quarter" idx="11"/>
          </p:nvPr>
        </p:nvSpPr>
        <p:spPr>
          <a:ln/>
        </p:spPr>
        <p:txBody>
          <a:bodyPr/>
          <a:lstStyle>
            <a:lvl1pPr>
              <a:defRPr/>
            </a:lvl1pPr>
          </a:lstStyle>
          <a:p>
            <a:pPr>
              <a:defRPr/>
            </a:pPr>
            <a:r>
              <a:rPr lang="it-IT" altLang="it-IT"/>
              <a:t>La troponina ad alta sensibilità nel follow-up a lungo termine di pazienti ospedalizzati per Polmonite Comunitaria</a:t>
            </a:r>
          </a:p>
        </p:txBody>
      </p:sp>
      <p:sp>
        <p:nvSpPr>
          <p:cNvPr id="6" name="Rectangle 6">
            <a:extLst>
              <a:ext uri="{FF2B5EF4-FFF2-40B4-BE49-F238E27FC236}">
                <a16:creationId xmlns:a16="http://schemas.microsoft.com/office/drawing/2014/main" id="{97D2274D-2D3F-A944-8B10-E5E366A7FFB1}"/>
              </a:ext>
            </a:extLst>
          </p:cNvPr>
          <p:cNvSpPr>
            <a:spLocks noGrp="1" noChangeArrowheads="1"/>
          </p:cNvSpPr>
          <p:nvPr>
            <p:ph type="sldNum" sz="quarter" idx="12"/>
          </p:nvPr>
        </p:nvSpPr>
        <p:spPr>
          <a:ln/>
        </p:spPr>
        <p:txBody>
          <a:bodyPr/>
          <a:lstStyle>
            <a:lvl1pPr>
              <a:defRPr/>
            </a:lvl1pPr>
          </a:lstStyle>
          <a:p>
            <a:r>
              <a:rPr lang="it-IT" altLang="it-IT"/>
              <a:t>Pagina </a:t>
            </a:r>
            <a:fld id="{9DCF925E-116C-3742-A714-F20E85099E49}" type="slidenum">
              <a:rPr lang="it-IT" altLang="it-IT"/>
              <a:pPr/>
              <a:t>‹N›</a:t>
            </a:fld>
            <a:endParaRPr lang="it-IT" altLang="it-IT"/>
          </a:p>
        </p:txBody>
      </p:sp>
    </p:spTree>
    <p:extLst>
      <p:ext uri="{BB962C8B-B14F-4D97-AF65-F5344CB8AC3E}">
        <p14:creationId xmlns:p14="http://schemas.microsoft.com/office/powerpoint/2010/main" val="41561922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488018" y="409576"/>
            <a:ext cx="10079567" cy="504825"/>
          </a:xfrm>
        </p:spPr>
        <p:txBody>
          <a:bodyPr/>
          <a:lstStyle/>
          <a:p>
            <a:r>
              <a:rPr lang="it-IT"/>
              <a:t>Fare clic per modificare lo stile del titolo</a:t>
            </a:r>
          </a:p>
        </p:txBody>
      </p:sp>
      <p:sp>
        <p:nvSpPr>
          <p:cNvPr id="3" name="Segnaposto testo 2"/>
          <p:cNvSpPr>
            <a:spLocks noGrp="1"/>
          </p:cNvSpPr>
          <p:nvPr>
            <p:ph type="body" sz="half" idx="1"/>
          </p:nvPr>
        </p:nvSpPr>
        <p:spPr>
          <a:xfrm>
            <a:off x="1488018" y="1752600"/>
            <a:ext cx="4938183" cy="41148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629400" y="1752600"/>
            <a:ext cx="4938184" cy="41148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3D3AAB23-5C8D-404E-B814-ECB2639953A6}"/>
              </a:ext>
            </a:extLst>
          </p:cNvPr>
          <p:cNvSpPr>
            <a:spLocks noGrp="1" noChangeArrowheads="1"/>
          </p:cNvSpPr>
          <p:nvPr>
            <p:ph type="dt" sz="half" idx="10"/>
          </p:nvPr>
        </p:nvSpPr>
        <p:spPr>
          <a:ln/>
        </p:spPr>
        <p:txBody>
          <a:bodyPr/>
          <a:lstStyle>
            <a:lvl1pPr>
              <a:defRPr/>
            </a:lvl1pPr>
          </a:lstStyle>
          <a:p>
            <a:pPr>
              <a:defRPr/>
            </a:pPr>
            <a:r>
              <a:rPr lang="it-IT" altLang="it-IT"/>
              <a:t>19/07/2016</a:t>
            </a:r>
          </a:p>
        </p:txBody>
      </p:sp>
      <p:sp>
        <p:nvSpPr>
          <p:cNvPr id="6" name="Rectangle 5">
            <a:extLst>
              <a:ext uri="{FF2B5EF4-FFF2-40B4-BE49-F238E27FC236}">
                <a16:creationId xmlns:a16="http://schemas.microsoft.com/office/drawing/2014/main" id="{984FC79A-6DD0-9746-9ADF-341B06A40180}"/>
              </a:ext>
            </a:extLst>
          </p:cNvPr>
          <p:cNvSpPr>
            <a:spLocks noGrp="1" noChangeArrowheads="1"/>
          </p:cNvSpPr>
          <p:nvPr>
            <p:ph type="ftr" sz="quarter" idx="11"/>
          </p:nvPr>
        </p:nvSpPr>
        <p:spPr>
          <a:ln/>
        </p:spPr>
        <p:txBody>
          <a:bodyPr/>
          <a:lstStyle>
            <a:lvl1pPr>
              <a:defRPr/>
            </a:lvl1pPr>
          </a:lstStyle>
          <a:p>
            <a:pPr>
              <a:defRPr/>
            </a:pPr>
            <a:r>
              <a:rPr lang="it-IT" altLang="it-IT"/>
              <a:t>La troponina ad alta sensibilità nel follow-up a lungo termine di pazienti ospedalizzati per Polmonite Comunitaria</a:t>
            </a:r>
          </a:p>
        </p:txBody>
      </p:sp>
      <p:sp>
        <p:nvSpPr>
          <p:cNvPr id="7" name="Rectangle 6">
            <a:extLst>
              <a:ext uri="{FF2B5EF4-FFF2-40B4-BE49-F238E27FC236}">
                <a16:creationId xmlns:a16="http://schemas.microsoft.com/office/drawing/2014/main" id="{0E1A76CF-DDC6-AA44-8299-EC119C7D65E0}"/>
              </a:ext>
            </a:extLst>
          </p:cNvPr>
          <p:cNvSpPr>
            <a:spLocks noGrp="1" noChangeArrowheads="1"/>
          </p:cNvSpPr>
          <p:nvPr>
            <p:ph type="sldNum" sz="quarter" idx="12"/>
          </p:nvPr>
        </p:nvSpPr>
        <p:spPr>
          <a:ln/>
        </p:spPr>
        <p:txBody>
          <a:bodyPr/>
          <a:lstStyle>
            <a:lvl1pPr>
              <a:defRPr/>
            </a:lvl1pPr>
          </a:lstStyle>
          <a:p>
            <a:r>
              <a:rPr lang="it-IT" altLang="it-IT"/>
              <a:t>Pagina </a:t>
            </a:r>
            <a:fld id="{6AEBF3B0-1E31-5748-B55C-9CACCB9DF110}" type="slidenum">
              <a:rPr lang="it-IT" altLang="it-IT"/>
              <a:pPr/>
              <a:t>‹N›</a:t>
            </a:fld>
            <a:endParaRPr lang="it-IT" altLang="it-IT"/>
          </a:p>
        </p:txBody>
      </p:sp>
    </p:spTree>
    <p:extLst>
      <p:ext uri="{BB962C8B-B14F-4D97-AF65-F5344CB8AC3E}">
        <p14:creationId xmlns:p14="http://schemas.microsoft.com/office/powerpoint/2010/main" val="16479210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488018" y="409576"/>
            <a:ext cx="10079567" cy="504825"/>
          </a:xfrm>
        </p:spPr>
        <p:txBody>
          <a:bodyPr/>
          <a:lstStyle/>
          <a:p>
            <a:r>
              <a:rPr lang="it-IT"/>
              <a:t>Fare clic per modificare lo stile del titolo</a:t>
            </a:r>
          </a:p>
        </p:txBody>
      </p:sp>
      <p:sp>
        <p:nvSpPr>
          <p:cNvPr id="3" name="Segnaposto tabella 2"/>
          <p:cNvSpPr>
            <a:spLocks noGrp="1"/>
          </p:cNvSpPr>
          <p:nvPr>
            <p:ph type="tbl" idx="1"/>
          </p:nvPr>
        </p:nvSpPr>
        <p:spPr>
          <a:xfrm>
            <a:off x="1488018" y="1752600"/>
            <a:ext cx="10079567" cy="4114800"/>
          </a:xfrm>
        </p:spPr>
        <p:txBody>
          <a:bodyPr/>
          <a:lstStyle/>
          <a:p>
            <a:pPr lvl="0"/>
            <a:endParaRPr lang="it-IT" noProof="0"/>
          </a:p>
        </p:txBody>
      </p:sp>
      <p:sp>
        <p:nvSpPr>
          <p:cNvPr id="4" name="Rectangle 4">
            <a:extLst>
              <a:ext uri="{FF2B5EF4-FFF2-40B4-BE49-F238E27FC236}">
                <a16:creationId xmlns:a16="http://schemas.microsoft.com/office/drawing/2014/main" id="{44336A7F-DCFC-C544-8E84-96AEDF362B45}"/>
              </a:ext>
            </a:extLst>
          </p:cNvPr>
          <p:cNvSpPr>
            <a:spLocks noGrp="1" noChangeArrowheads="1"/>
          </p:cNvSpPr>
          <p:nvPr>
            <p:ph type="dt" sz="half" idx="10"/>
          </p:nvPr>
        </p:nvSpPr>
        <p:spPr>
          <a:ln/>
        </p:spPr>
        <p:txBody>
          <a:bodyPr/>
          <a:lstStyle>
            <a:lvl1pPr>
              <a:defRPr/>
            </a:lvl1pPr>
          </a:lstStyle>
          <a:p>
            <a:pPr>
              <a:defRPr/>
            </a:pPr>
            <a:r>
              <a:rPr lang="it-IT" altLang="it-IT"/>
              <a:t>19/07/2016</a:t>
            </a:r>
          </a:p>
        </p:txBody>
      </p:sp>
      <p:sp>
        <p:nvSpPr>
          <p:cNvPr id="5" name="Rectangle 5">
            <a:extLst>
              <a:ext uri="{FF2B5EF4-FFF2-40B4-BE49-F238E27FC236}">
                <a16:creationId xmlns:a16="http://schemas.microsoft.com/office/drawing/2014/main" id="{DF90125C-9B73-0B4B-904B-461C0834B162}"/>
              </a:ext>
            </a:extLst>
          </p:cNvPr>
          <p:cNvSpPr>
            <a:spLocks noGrp="1" noChangeArrowheads="1"/>
          </p:cNvSpPr>
          <p:nvPr>
            <p:ph type="ftr" sz="quarter" idx="11"/>
          </p:nvPr>
        </p:nvSpPr>
        <p:spPr>
          <a:ln/>
        </p:spPr>
        <p:txBody>
          <a:bodyPr/>
          <a:lstStyle>
            <a:lvl1pPr>
              <a:defRPr/>
            </a:lvl1pPr>
          </a:lstStyle>
          <a:p>
            <a:pPr>
              <a:defRPr/>
            </a:pPr>
            <a:r>
              <a:rPr lang="it-IT" altLang="it-IT"/>
              <a:t>La troponina ad alta sensibilità nel follow-up a lungo termine di pazienti ospedalizzati per Polmonite Comunitaria</a:t>
            </a:r>
          </a:p>
        </p:txBody>
      </p:sp>
      <p:sp>
        <p:nvSpPr>
          <p:cNvPr id="6" name="Rectangle 6">
            <a:extLst>
              <a:ext uri="{FF2B5EF4-FFF2-40B4-BE49-F238E27FC236}">
                <a16:creationId xmlns:a16="http://schemas.microsoft.com/office/drawing/2014/main" id="{43611217-A6FC-6146-9167-8B26BA98C851}"/>
              </a:ext>
            </a:extLst>
          </p:cNvPr>
          <p:cNvSpPr>
            <a:spLocks noGrp="1" noChangeArrowheads="1"/>
          </p:cNvSpPr>
          <p:nvPr>
            <p:ph type="sldNum" sz="quarter" idx="12"/>
          </p:nvPr>
        </p:nvSpPr>
        <p:spPr>
          <a:ln/>
        </p:spPr>
        <p:txBody>
          <a:bodyPr/>
          <a:lstStyle>
            <a:lvl1pPr>
              <a:defRPr/>
            </a:lvl1pPr>
          </a:lstStyle>
          <a:p>
            <a:r>
              <a:rPr lang="it-IT" altLang="it-IT"/>
              <a:t>Pagina </a:t>
            </a:r>
            <a:fld id="{F60CEFAF-4537-ED44-95BD-453E330853CD}" type="slidenum">
              <a:rPr lang="it-IT" altLang="it-IT"/>
              <a:pPr/>
              <a:t>‹N›</a:t>
            </a:fld>
            <a:endParaRPr lang="it-IT" altLang="it-IT"/>
          </a:p>
        </p:txBody>
      </p:sp>
    </p:spTree>
    <p:extLst>
      <p:ext uri="{BB962C8B-B14F-4D97-AF65-F5344CB8AC3E}">
        <p14:creationId xmlns:p14="http://schemas.microsoft.com/office/powerpoint/2010/main" val="19015790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1488018" y="409576"/>
            <a:ext cx="10079567" cy="504825"/>
          </a:xfrm>
        </p:spPr>
        <p:txBody>
          <a:bodyPr/>
          <a:lstStyle/>
          <a:p>
            <a:r>
              <a:rPr lang="it-IT"/>
              <a:t>Fare clic per modificare lo stile del titolo</a:t>
            </a:r>
          </a:p>
        </p:txBody>
      </p:sp>
      <p:sp>
        <p:nvSpPr>
          <p:cNvPr id="3" name="Segnaposto grafico 2"/>
          <p:cNvSpPr>
            <a:spLocks noGrp="1"/>
          </p:cNvSpPr>
          <p:nvPr>
            <p:ph type="chart" idx="1"/>
          </p:nvPr>
        </p:nvSpPr>
        <p:spPr>
          <a:xfrm>
            <a:off x="1488018" y="1752600"/>
            <a:ext cx="10079567" cy="4114800"/>
          </a:xfrm>
        </p:spPr>
        <p:txBody>
          <a:bodyPr/>
          <a:lstStyle/>
          <a:p>
            <a:pPr lvl="0"/>
            <a:endParaRPr lang="it-IT" noProof="0"/>
          </a:p>
        </p:txBody>
      </p:sp>
      <p:sp>
        <p:nvSpPr>
          <p:cNvPr id="4" name="Rectangle 4">
            <a:extLst>
              <a:ext uri="{FF2B5EF4-FFF2-40B4-BE49-F238E27FC236}">
                <a16:creationId xmlns:a16="http://schemas.microsoft.com/office/drawing/2014/main" id="{A4739057-D676-F54B-A016-50548318A881}"/>
              </a:ext>
            </a:extLst>
          </p:cNvPr>
          <p:cNvSpPr>
            <a:spLocks noGrp="1" noChangeArrowheads="1"/>
          </p:cNvSpPr>
          <p:nvPr>
            <p:ph type="dt" sz="half" idx="10"/>
          </p:nvPr>
        </p:nvSpPr>
        <p:spPr>
          <a:ln/>
        </p:spPr>
        <p:txBody>
          <a:bodyPr/>
          <a:lstStyle>
            <a:lvl1pPr>
              <a:defRPr/>
            </a:lvl1pPr>
          </a:lstStyle>
          <a:p>
            <a:pPr>
              <a:defRPr/>
            </a:pPr>
            <a:r>
              <a:rPr lang="it-IT" altLang="it-IT"/>
              <a:t>19/07/2016</a:t>
            </a:r>
          </a:p>
        </p:txBody>
      </p:sp>
      <p:sp>
        <p:nvSpPr>
          <p:cNvPr id="5" name="Rectangle 5">
            <a:extLst>
              <a:ext uri="{FF2B5EF4-FFF2-40B4-BE49-F238E27FC236}">
                <a16:creationId xmlns:a16="http://schemas.microsoft.com/office/drawing/2014/main" id="{F7D28C20-AE84-974B-8702-D67C35EDD55C}"/>
              </a:ext>
            </a:extLst>
          </p:cNvPr>
          <p:cNvSpPr>
            <a:spLocks noGrp="1" noChangeArrowheads="1"/>
          </p:cNvSpPr>
          <p:nvPr>
            <p:ph type="ftr" sz="quarter" idx="11"/>
          </p:nvPr>
        </p:nvSpPr>
        <p:spPr>
          <a:ln/>
        </p:spPr>
        <p:txBody>
          <a:bodyPr/>
          <a:lstStyle>
            <a:lvl1pPr>
              <a:defRPr/>
            </a:lvl1pPr>
          </a:lstStyle>
          <a:p>
            <a:pPr>
              <a:defRPr/>
            </a:pPr>
            <a:r>
              <a:rPr lang="it-IT" altLang="it-IT"/>
              <a:t>La troponina ad alta sensibilità nel follow-up a lungo termine di pazienti ospedalizzati per Polmonite Comunitaria</a:t>
            </a:r>
          </a:p>
        </p:txBody>
      </p:sp>
      <p:sp>
        <p:nvSpPr>
          <p:cNvPr id="6" name="Rectangle 6">
            <a:extLst>
              <a:ext uri="{FF2B5EF4-FFF2-40B4-BE49-F238E27FC236}">
                <a16:creationId xmlns:a16="http://schemas.microsoft.com/office/drawing/2014/main" id="{AE98EE4F-DC78-7C4F-A838-E3FB8EDF4155}"/>
              </a:ext>
            </a:extLst>
          </p:cNvPr>
          <p:cNvSpPr>
            <a:spLocks noGrp="1" noChangeArrowheads="1"/>
          </p:cNvSpPr>
          <p:nvPr>
            <p:ph type="sldNum" sz="quarter" idx="12"/>
          </p:nvPr>
        </p:nvSpPr>
        <p:spPr>
          <a:ln/>
        </p:spPr>
        <p:txBody>
          <a:bodyPr/>
          <a:lstStyle>
            <a:lvl1pPr>
              <a:defRPr/>
            </a:lvl1pPr>
          </a:lstStyle>
          <a:p>
            <a:r>
              <a:rPr lang="it-IT" altLang="it-IT"/>
              <a:t>Pagina </a:t>
            </a:r>
            <a:fld id="{CE81CF16-75AA-634A-BD7B-FD6BCB70F758}" type="slidenum">
              <a:rPr lang="it-IT" altLang="it-IT"/>
              <a:pPr/>
              <a:t>‹N›</a:t>
            </a:fld>
            <a:endParaRPr lang="it-IT" altLang="it-IT"/>
          </a:p>
        </p:txBody>
      </p:sp>
    </p:spTree>
    <p:extLst>
      <p:ext uri="{BB962C8B-B14F-4D97-AF65-F5344CB8AC3E}">
        <p14:creationId xmlns:p14="http://schemas.microsoft.com/office/powerpoint/2010/main" val="26948566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
  <p:cSld name="Title Slide">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0842DB64-8C3C-8149-A980-1C841EC9CF0F}"/>
              </a:ext>
            </a:extLst>
          </p:cNvPr>
          <p:cNvSpPr/>
          <p:nvPr/>
        </p:nvSpPr>
        <p:spPr>
          <a:xfrm>
            <a:off x="0" y="0"/>
            <a:ext cx="12188825" cy="6854825"/>
          </a:xfrm>
          <a:prstGeom prst="rect">
            <a:avLst/>
          </a:prstGeom>
          <a:blipFill>
            <a:blip r:embed="rId2" cstate="print"/>
            <a:stretch>
              <a:fillRect/>
            </a:stretch>
          </a:blipFill>
        </p:spPr>
        <p:txBody>
          <a:bodyPr lIns="0" tIns="0" rIns="0" bIns="0"/>
          <a:lstStyle/>
          <a:p>
            <a:pPr>
              <a:defRPr/>
            </a:pPr>
            <a:endParaRPr sz="816"/>
          </a:p>
        </p:txBody>
      </p:sp>
      <p:sp>
        <p:nvSpPr>
          <p:cNvPr id="2" name="Holder 2"/>
          <p:cNvSpPr>
            <a:spLocks noGrp="1"/>
          </p:cNvSpPr>
          <p:nvPr>
            <p:ph type="ctrTitle"/>
          </p:nvPr>
        </p:nvSpPr>
        <p:spPr>
          <a:xfrm>
            <a:off x="117583" y="325262"/>
            <a:ext cx="11956835" cy="488467"/>
          </a:xfrm>
          <a:prstGeom prst="rect">
            <a:avLst/>
          </a:prstGeom>
        </p:spPr>
        <p:txBody>
          <a:bodyPr lIns="0" tIns="0" rIns="0" bIns="0">
            <a:spAutoFit/>
          </a:bodyPr>
          <a:lstStyle>
            <a:lvl1pPr>
              <a:defRPr sz="3174" b="0" i="0">
                <a:solidFill>
                  <a:schemeClr val="bg1"/>
                </a:solidFill>
                <a:latin typeface="Times New Roman"/>
                <a:cs typeface="Times New Roman"/>
              </a:defRPr>
            </a:lvl1pPr>
          </a:lstStyle>
          <a:p>
            <a:endParaRPr/>
          </a:p>
        </p:txBody>
      </p:sp>
      <p:sp>
        <p:nvSpPr>
          <p:cNvPr id="3" name="Holder 3"/>
          <p:cNvSpPr>
            <a:spLocks noGrp="1"/>
          </p:cNvSpPr>
          <p:nvPr>
            <p:ph type="subTitle" idx="4"/>
          </p:nvPr>
        </p:nvSpPr>
        <p:spPr>
          <a:xfrm>
            <a:off x="2377557" y="3948129"/>
            <a:ext cx="7436889" cy="362856"/>
          </a:xfrm>
          <a:prstGeom prst="rect">
            <a:avLst/>
          </a:prstGeom>
        </p:spPr>
        <p:txBody>
          <a:bodyPr lIns="0" tIns="0" rIns="0" bIns="0">
            <a:spAutoFit/>
          </a:bodyPr>
          <a:lstStyle>
            <a:lvl1pPr>
              <a:defRPr sz="2358" b="1" i="0">
                <a:solidFill>
                  <a:schemeClr val="bg1"/>
                </a:solidFill>
                <a:latin typeface="Times New Roman"/>
                <a:cs typeface="Times New Roman"/>
              </a:defRPr>
            </a:lvl1pPr>
          </a:lstStyle>
          <a:p>
            <a:endParaRPr/>
          </a:p>
        </p:txBody>
      </p:sp>
      <p:sp>
        <p:nvSpPr>
          <p:cNvPr id="5" name="Holder 4">
            <a:extLst>
              <a:ext uri="{FF2B5EF4-FFF2-40B4-BE49-F238E27FC236}">
                <a16:creationId xmlns:a16="http://schemas.microsoft.com/office/drawing/2014/main" id="{297CE9CB-636C-5943-8A56-62003354F6F9}"/>
              </a:ext>
            </a:extLst>
          </p:cNvPr>
          <p:cNvSpPr>
            <a:spLocks noGrp="1"/>
          </p:cNvSpPr>
          <p:nvPr>
            <p:ph type="ftr" sz="quarter" idx="10"/>
          </p:nvPr>
        </p:nvSpPr>
        <p:spPr/>
        <p:txBody>
          <a:bodyPr lIns="0" tIns="0" rIns="0" bIns="0"/>
          <a:lstStyle>
            <a:lvl1pPr algn="ctr">
              <a:defRPr>
                <a:solidFill>
                  <a:schemeClr val="tx1">
                    <a:tint val="75000"/>
                  </a:schemeClr>
                </a:solidFill>
              </a:defRPr>
            </a:lvl1pPr>
          </a:lstStyle>
          <a:p>
            <a:pPr>
              <a:defRPr/>
            </a:pPr>
            <a:endParaRPr/>
          </a:p>
        </p:txBody>
      </p:sp>
      <p:sp>
        <p:nvSpPr>
          <p:cNvPr id="6" name="Holder 5">
            <a:extLst>
              <a:ext uri="{FF2B5EF4-FFF2-40B4-BE49-F238E27FC236}">
                <a16:creationId xmlns:a16="http://schemas.microsoft.com/office/drawing/2014/main" id="{48E4C6A2-2577-F74A-B4B6-0797A703C54D}"/>
              </a:ext>
            </a:extLst>
          </p:cNvPr>
          <p:cNvSpPr>
            <a:spLocks noGrp="1"/>
          </p:cNvSpPr>
          <p:nvPr>
            <p:ph type="dt" sz="half" idx="11"/>
          </p:nvPr>
        </p:nvSpPr>
        <p:spPr/>
        <p:txBody>
          <a:bodyPr lIns="0" tIns="0" rIns="0" bIns="0"/>
          <a:lstStyle>
            <a:lvl1pPr algn="l">
              <a:defRPr>
                <a:solidFill>
                  <a:schemeClr val="tx1">
                    <a:tint val="75000"/>
                  </a:schemeClr>
                </a:solidFill>
              </a:defRPr>
            </a:lvl1pPr>
          </a:lstStyle>
          <a:p>
            <a:pPr>
              <a:defRPr/>
            </a:pPr>
            <a:fld id="{1D8BD707-D9CF-40AE-B4C6-C98DA3205C09}" type="datetimeFigureOut">
              <a:rPr lang="en-US"/>
              <a:pPr>
                <a:defRPr/>
              </a:pPr>
              <a:t>3/25/2020</a:t>
            </a:fld>
            <a:endParaRPr lang="en-US"/>
          </a:p>
        </p:txBody>
      </p:sp>
      <p:sp>
        <p:nvSpPr>
          <p:cNvPr id="7" name="Holder 6">
            <a:extLst>
              <a:ext uri="{FF2B5EF4-FFF2-40B4-BE49-F238E27FC236}">
                <a16:creationId xmlns:a16="http://schemas.microsoft.com/office/drawing/2014/main" id="{C33D4F97-B27C-BF48-B585-B2EDE0E6E7CC}"/>
              </a:ext>
            </a:extLst>
          </p:cNvPr>
          <p:cNvSpPr>
            <a:spLocks noGrp="1"/>
          </p:cNvSpPr>
          <p:nvPr>
            <p:ph type="sldNum" sz="quarter" idx="12"/>
          </p:nvPr>
        </p:nvSpPr>
        <p:spPr/>
        <p:txBody>
          <a:bodyPr lIns="0" tIns="0" rIns="0" bIns="0"/>
          <a:lstStyle>
            <a:lvl1pPr>
              <a:defRPr>
                <a:solidFill>
                  <a:srgbClr val="898989"/>
                </a:solidFill>
              </a:defRPr>
            </a:lvl1pPr>
          </a:lstStyle>
          <a:p>
            <a:fld id="{8EC40CD0-A568-354C-B1BC-ABA52ED83A02}" type="slidenum">
              <a:rPr lang="it-IT" altLang="it-IT"/>
              <a:pPr/>
              <a:t>‹N›</a:t>
            </a:fld>
            <a:endParaRPr lang="it-IT" altLang="it-IT"/>
          </a:p>
        </p:txBody>
      </p:sp>
    </p:spTree>
    <p:extLst>
      <p:ext uri="{BB962C8B-B14F-4D97-AF65-F5344CB8AC3E}">
        <p14:creationId xmlns:p14="http://schemas.microsoft.com/office/powerpoint/2010/main" val="2184301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lo stile del titolo</a:t>
            </a:r>
            <a:endParaRPr lang="en-US" dirty="0"/>
          </a:p>
        </p:txBody>
      </p:sp>
      <p:sp>
        <p:nvSpPr>
          <p:cNvPr id="3" name="Subtitle 2"/>
          <p:cNvSpPr>
            <a:spLocks noGrp="1"/>
          </p:cNvSpPr>
          <p:nvPr>
            <p:ph type="subTitle" idx="1"/>
          </p:nvPr>
        </p:nvSpPr>
        <p:spPr>
          <a:xfrm>
            <a:off x="2209799" y="3829879"/>
            <a:ext cx="9144000" cy="618523"/>
          </a:xfrm>
        </p:spPr>
        <p:txBody>
          <a:bodyPr anchor="b"/>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dirty="0"/>
          </a:p>
        </p:txBody>
      </p:sp>
      <p:sp>
        <p:nvSpPr>
          <p:cNvPr id="4" name="Date Placeholder 6">
            <a:extLst>
              <a:ext uri="{FF2B5EF4-FFF2-40B4-BE49-F238E27FC236}">
                <a16:creationId xmlns:a16="http://schemas.microsoft.com/office/drawing/2014/main" id="{76BE8A01-51BA-3B41-9FBD-C4D5AC8459B7}"/>
              </a:ext>
            </a:extLst>
          </p:cNvPr>
          <p:cNvSpPr>
            <a:spLocks noGrp="1"/>
          </p:cNvSpPr>
          <p:nvPr>
            <p:ph type="dt" sz="half" idx="10"/>
          </p:nvPr>
        </p:nvSpPr>
        <p:spPr/>
        <p:txBody>
          <a:bodyPr/>
          <a:lstStyle>
            <a:lvl1pPr>
              <a:defRPr/>
            </a:lvl1pPr>
          </a:lstStyle>
          <a:p>
            <a:pPr>
              <a:defRPr/>
            </a:pPr>
            <a:endParaRPr lang="it-IT" altLang="it-IT"/>
          </a:p>
        </p:txBody>
      </p:sp>
      <p:sp>
        <p:nvSpPr>
          <p:cNvPr id="5" name="Footer Placeholder 7">
            <a:extLst>
              <a:ext uri="{FF2B5EF4-FFF2-40B4-BE49-F238E27FC236}">
                <a16:creationId xmlns:a16="http://schemas.microsoft.com/office/drawing/2014/main" id="{F40B3E54-E728-EA41-A04B-50D75A79AD19}"/>
              </a:ext>
            </a:extLst>
          </p:cNvPr>
          <p:cNvSpPr>
            <a:spLocks noGrp="1"/>
          </p:cNvSpPr>
          <p:nvPr>
            <p:ph type="ftr" sz="quarter" idx="11"/>
          </p:nvPr>
        </p:nvSpPr>
        <p:spPr/>
        <p:txBody>
          <a:bodyPr/>
          <a:lstStyle>
            <a:lvl1pPr>
              <a:defRPr/>
            </a:lvl1pPr>
          </a:lstStyle>
          <a:p>
            <a:pPr>
              <a:defRPr/>
            </a:pPr>
            <a:endParaRPr lang="it-IT" altLang="it-IT"/>
          </a:p>
        </p:txBody>
      </p:sp>
      <p:sp>
        <p:nvSpPr>
          <p:cNvPr id="6" name="Slide Number Placeholder 8">
            <a:extLst>
              <a:ext uri="{FF2B5EF4-FFF2-40B4-BE49-F238E27FC236}">
                <a16:creationId xmlns:a16="http://schemas.microsoft.com/office/drawing/2014/main" id="{5E80EEE3-3106-3B4F-946F-8529737CC1DC}"/>
              </a:ext>
            </a:extLst>
          </p:cNvPr>
          <p:cNvSpPr>
            <a:spLocks noGrp="1"/>
          </p:cNvSpPr>
          <p:nvPr>
            <p:ph type="sldNum" sz="quarter" idx="12"/>
          </p:nvPr>
        </p:nvSpPr>
        <p:spPr/>
        <p:txBody>
          <a:bodyPr/>
          <a:lstStyle>
            <a:lvl1pPr>
              <a:defRPr/>
            </a:lvl1pPr>
          </a:lstStyle>
          <a:p>
            <a:fld id="{B889730A-CFE3-BA48-A060-7867C3C6CC13}" type="slidenum">
              <a:rPr lang="it-IT" altLang="it-IT"/>
              <a:pPr/>
              <a:t>‹N›</a:t>
            </a:fld>
            <a:endParaRPr lang="it-IT" altLang="it-IT"/>
          </a:p>
        </p:txBody>
      </p:sp>
    </p:spTree>
    <p:extLst>
      <p:ext uri="{BB962C8B-B14F-4D97-AF65-F5344CB8AC3E}">
        <p14:creationId xmlns:p14="http://schemas.microsoft.com/office/powerpoint/2010/main" val="248930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4500"/>
            </a:lvl1pPr>
          </a:lstStyle>
          <a:p>
            <a:r>
              <a:rPr lang="it-IT"/>
              <a:t>Fare clic per modificare lo stile del titolo dello schema</a:t>
            </a:r>
            <a:endParaRPr lang="en-US"/>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E5E331B5-36E2-8244-BBF2-33E28359D17C}"/>
              </a:ext>
            </a:extLst>
          </p:cNvPr>
          <p:cNvSpPr>
            <a:spLocks noGrp="1"/>
          </p:cNvSpPr>
          <p:nvPr>
            <p:ph type="dt" sz="half" idx="10"/>
          </p:nvPr>
        </p:nvSpPr>
        <p:spPr/>
        <p:txBody>
          <a:bodyPr/>
          <a:lstStyle>
            <a:lvl1pPr>
              <a:defRPr/>
            </a:lvl1pPr>
          </a:lstStyle>
          <a:p>
            <a:pPr>
              <a:defRPr/>
            </a:pPr>
            <a:fld id="{178ADC8C-D54A-8B44-B963-9829C7A33F55}" type="datetimeFigureOut">
              <a:rPr lang="en-US"/>
              <a:pPr>
                <a:defRPr/>
              </a:pPr>
              <a:t>3/25/2020</a:t>
            </a:fld>
            <a:endParaRPr lang="en-US"/>
          </a:p>
        </p:txBody>
      </p:sp>
      <p:sp>
        <p:nvSpPr>
          <p:cNvPr id="5" name="Segnaposto piè di pagina 4">
            <a:extLst>
              <a:ext uri="{FF2B5EF4-FFF2-40B4-BE49-F238E27FC236}">
                <a16:creationId xmlns:a16="http://schemas.microsoft.com/office/drawing/2014/main" id="{626F19EE-FB83-5246-AC4B-6A1516071331}"/>
              </a:ext>
            </a:extLst>
          </p:cNvPr>
          <p:cNvSpPr>
            <a:spLocks noGrp="1"/>
          </p:cNvSpPr>
          <p:nvPr>
            <p:ph type="ftr" sz="quarter" idx="11"/>
          </p:nvPr>
        </p:nvSpPr>
        <p:spPr/>
        <p:txBody>
          <a:bodyPr/>
          <a:lstStyle>
            <a:lvl1pPr>
              <a:defRPr/>
            </a:lvl1pPr>
          </a:lstStyle>
          <a:p>
            <a:pPr>
              <a:defRPr/>
            </a:pPr>
            <a:endParaRPr lang="en-US"/>
          </a:p>
        </p:txBody>
      </p:sp>
      <p:sp>
        <p:nvSpPr>
          <p:cNvPr id="6" name="Segnaposto numero diapositiva 5">
            <a:extLst>
              <a:ext uri="{FF2B5EF4-FFF2-40B4-BE49-F238E27FC236}">
                <a16:creationId xmlns:a16="http://schemas.microsoft.com/office/drawing/2014/main" id="{2500543B-D465-714A-A11D-0177B3537B3C}"/>
              </a:ext>
            </a:extLst>
          </p:cNvPr>
          <p:cNvSpPr>
            <a:spLocks noGrp="1"/>
          </p:cNvSpPr>
          <p:nvPr>
            <p:ph type="sldNum" sz="quarter" idx="12"/>
          </p:nvPr>
        </p:nvSpPr>
        <p:spPr/>
        <p:txBody>
          <a:bodyPr/>
          <a:lstStyle>
            <a:lvl1pPr>
              <a:defRPr/>
            </a:lvl1pPr>
          </a:lstStyle>
          <a:p>
            <a:fld id="{B96EB95D-F457-1A4D-80A7-D8C1266B6FC2}" type="slidenum">
              <a:rPr lang="en-US" altLang="it-IT"/>
              <a:pPr/>
              <a:t>‹N›</a:t>
            </a:fld>
            <a:endParaRPr lang="en-US" altLang="it-IT"/>
          </a:p>
        </p:txBody>
      </p:sp>
    </p:spTree>
    <p:extLst>
      <p:ext uri="{BB962C8B-B14F-4D97-AF65-F5344CB8AC3E}">
        <p14:creationId xmlns:p14="http://schemas.microsoft.com/office/powerpoint/2010/main" val="11867934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US"/>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423681D5-BAEF-B345-A4CE-590A6EDCB549}"/>
              </a:ext>
            </a:extLst>
          </p:cNvPr>
          <p:cNvSpPr>
            <a:spLocks noGrp="1"/>
          </p:cNvSpPr>
          <p:nvPr>
            <p:ph type="dt" sz="half" idx="10"/>
          </p:nvPr>
        </p:nvSpPr>
        <p:spPr/>
        <p:txBody>
          <a:bodyPr/>
          <a:lstStyle>
            <a:lvl1pPr>
              <a:defRPr/>
            </a:lvl1pPr>
          </a:lstStyle>
          <a:p>
            <a:pPr>
              <a:defRPr/>
            </a:pPr>
            <a:fld id="{178ADC8C-D54A-8B44-B963-9829C7A33F55}" type="datetimeFigureOut">
              <a:rPr lang="en-US"/>
              <a:pPr>
                <a:defRPr/>
              </a:pPr>
              <a:t>3/25/2020</a:t>
            </a:fld>
            <a:endParaRPr lang="en-US"/>
          </a:p>
        </p:txBody>
      </p:sp>
      <p:sp>
        <p:nvSpPr>
          <p:cNvPr id="5" name="Segnaposto piè di pagina 4">
            <a:extLst>
              <a:ext uri="{FF2B5EF4-FFF2-40B4-BE49-F238E27FC236}">
                <a16:creationId xmlns:a16="http://schemas.microsoft.com/office/drawing/2014/main" id="{71AA7994-B39D-E140-A30B-CCC78D5141EF}"/>
              </a:ext>
            </a:extLst>
          </p:cNvPr>
          <p:cNvSpPr>
            <a:spLocks noGrp="1"/>
          </p:cNvSpPr>
          <p:nvPr>
            <p:ph type="ftr" sz="quarter" idx="11"/>
          </p:nvPr>
        </p:nvSpPr>
        <p:spPr/>
        <p:txBody>
          <a:bodyPr/>
          <a:lstStyle>
            <a:lvl1pPr>
              <a:defRPr/>
            </a:lvl1pPr>
          </a:lstStyle>
          <a:p>
            <a:pPr>
              <a:defRPr/>
            </a:pPr>
            <a:endParaRPr lang="en-US"/>
          </a:p>
        </p:txBody>
      </p:sp>
      <p:sp>
        <p:nvSpPr>
          <p:cNvPr id="6" name="Segnaposto numero diapositiva 5">
            <a:extLst>
              <a:ext uri="{FF2B5EF4-FFF2-40B4-BE49-F238E27FC236}">
                <a16:creationId xmlns:a16="http://schemas.microsoft.com/office/drawing/2014/main" id="{90B1E8F1-E9E6-9943-9125-2A8F3F20BEB6}"/>
              </a:ext>
            </a:extLst>
          </p:cNvPr>
          <p:cNvSpPr>
            <a:spLocks noGrp="1"/>
          </p:cNvSpPr>
          <p:nvPr>
            <p:ph type="sldNum" sz="quarter" idx="12"/>
          </p:nvPr>
        </p:nvSpPr>
        <p:spPr/>
        <p:txBody>
          <a:bodyPr/>
          <a:lstStyle>
            <a:lvl1pPr>
              <a:defRPr/>
            </a:lvl1pPr>
          </a:lstStyle>
          <a:p>
            <a:fld id="{83B40659-BBF1-FE4F-ADC8-249DB739BA74}" type="slidenum">
              <a:rPr lang="en-US" altLang="it-IT"/>
              <a:pPr/>
              <a:t>‹N›</a:t>
            </a:fld>
            <a:endParaRPr lang="en-US" altLang="it-IT"/>
          </a:p>
        </p:txBody>
      </p:sp>
    </p:spTree>
    <p:extLst>
      <p:ext uri="{BB962C8B-B14F-4D97-AF65-F5344CB8AC3E}">
        <p14:creationId xmlns:p14="http://schemas.microsoft.com/office/powerpoint/2010/main" val="5025277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40"/>
            <a:ext cx="10515600" cy="2852737"/>
          </a:xfrm>
        </p:spPr>
        <p:txBody>
          <a:bodyPr anchor="b"/>
          <a:lstStyle>
            <a:lvl1pPr>
              <a:defRPr sz="4500"/>
            </a:lvl1pPr>
          </a:lstStyle>
          <a:p>
            <a:r>
              <a:rPr lang="it-IT"/>
              <a:t>Fare clic per modificare lo stile del titolo dello schema</a:t>
            </a:r>
            <a:endParaRPr lang="en-US"/>
          </a:p>
        </p:txBody>
      </p:sp>
      <p:sp>
        <p:nvSpPr>
          <p:cNvPr id="3" name="Segnaposto testo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22811C64-5CDD-7D41-BB7E-AAF1C9EA423C}"/>
              </a:ext>
            </a:extLst>
          </p:cNvPr>
          <p:cNvSpPr>
            <a:spLocks noGrp="1"/>
          </p:cNvSpPr>
          <p:nvPr>
            <p:ph type="dt" sz="half" idx="10"/>
          </p:nvPr>
        </p:nvSpPr>
        <p:spPr/>
        <p:txBody>
          <a:bodyPr/>
          <a:lstStyle>
            <a:lvl1pPr>
              <a:defRPr/>
            </a:lvl1pPr>
          </a:lstStyle>
          <a:p>
            <a:pPr>
              <a:defRPr/>
            </a:pPr>
            <a:fld id="{178ADC8C-D54A-8B44-B963-9829C7A33F55}" type="datetimeFigureOut">
              <a:rPr lang="en-US"/>
              <a:pPr>
                <a:defRPr/>
              </a:pPr>
              <a:t>3/25/2020</a:t>
            </a:fld>
            <a:endParaRPr lang="en-US"/>
          </a:p>
        </p:txBody>
      </p:sp>
      <p:sp>
        <p:nvSpPr>
          <p:cNvPr id="5" name="Segnaposto piè di pagina 4">
            <a:extLst>
              <a:ext uri="{FF2B5EF4-FFF2-40B4-BE49-F238E27FC236}">
                <a16:creationId xmlns:a16="http://schemas.microsoft.com/office/drawing/2014/main" id="{D2762E97-BF88-784B-ACC4-CA6EFCC41F98}"/>
              </a:ext>
            </a:extLst>
          </p:cNvPr>
          <p:cNvSpPr>
            <a:spLocks noGrp="1"/>
          </p:cNvSpPr>
          <p:nvPr>
            <p:ph type="ftr" sz="quarter" idx="11"/>
          </p:nvPr>
        </p:nvSpPr>
        <p:spPr/>
        <p:txBody>
          <a:bodyPr/>
          <a:lstStyle>
            <a:lvl1pPr>
              <a:defRPr/>
            </a:lvl1pPr>
          </a:lstStyle>
          <a:p>
            <a:pPr>
              <a:defRPr/>
            </a:pPr>
            <a:endParaRPr lang="en-US"/>
          </a:p>
        </p:txBody>
      </p:sp>
      <p:sp>
        <p:nvSpPr>
          <p:cNvPr id="6" name="Segnaposto numero diapositiva 5">
            <a:extLst>
              <a:ext uri="{FF2B5EF4-FFF2-40B4-BE49-F238E27FC236}">
                <a16:creationId xmlns:a16="http://schemas.microsoft.com/office/drawing/2014/main" id="{9B36A47B-363F-1644-A91B-BA1613A26056}"/>
              </a:ext>
            </a:extLst>
          </p:cNvPr>
          <p:cNvSpPr>
            <a:spLocks noGrp="1"/>
          </p:cNvSpPr>
          <p:nvPr>
            <p:ph type="sldNum" sz="quarter" idx="12"/>
          </p:nvPr>
        </p:nvSpPr>
        <p:spPr/>
        <p:txBody>
          <a:bodyPr/>
          <a:lstStyle>
            <a:lvl1pPr>
              <a:defRPr/>
            </a:lvl1pPr>
          </a:lstStyle>
          <a:p>
            <a:fld id="{B71F5C33-1DFC-764C-A7EA-564CBE95468B}" type="slidenum">
              <a:rPr lang="en-US" altLang="it-IT"/>
              <a:pPr/>
              <a:t>‹N›</a:t>
            </a:fld>
            <a:endParaRPr lang="en-US" altLang="it-IT"/>
          </a:p>
        </p:txBody>
      </p:sp>
    </p:spTree>
    <p:extLst>
      <p:ext uri="{BB962C8B-B14F-4D97-AF65-F5344CB8AC3E}">
        <p14:creationId xmlns:p14="http://schemas.microsoft.com/office/powerpoint/2010/main" val="13744200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US"/>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3">
            <a:extLst>
              <a:ext uri="{FF2B5EF4-FFF2-40B4-BE49-F238E27FC236}">
                <a16:creationId xmlns:a16="http://schemas.microsoft.com/office/drawing/2014/main" id="{A5D54773-74E6-1149-A664-973DD302EEAA}"/>
              </a:ext>
            </a:extLst>
          </p:cNvPr>
          <p:cNvSpPr>
            <a:spLocks noGrp="1"/>
          </p:cNvSpPr>
          <p:nvPr>
            <p:ph type="dt" sz="half" idx="10"/>
          </p:nvPr>
        </p:nvSpPr>
        <p:spPr/>
        <p:txBody>
          <a:bodyPr/>
          <a:lstStyle>
            <a:lvl1pPr>
              <a:defRPr/>
            </a:lvl1pPr>
          </a:lstStyle>
          <a:p>
            <a:pPr>
              <a:defRPr/>
            </a:pPr>
            <a:fld id="{178ADC8C-D54A-8B44-B963-9829C7A33F55}" type="datetimeFigureOut">
              <a:rPr lang="en-US"/>
              <a:pPr>
                <a:defRPr/>
              </a:pPr>
              <a:t>3/25/2020</a:t>
            </a:fld>
            <a:endParaRPr lang="en-US"/>
          </a:p>
        </p:txBody>
      </p:sp>
      <p:sp>
        <p:nvSpPr>
          <p:cNvPr id="6" name="Segnaposto piè di pagina 4">
            <a:extLst>
              <a:ext uri="{FF2B5EF4-FFF2-40B4-BE49-F238E27FC236}">
                <a16:creationId xmlns:a16="http://schemas.microsoft.com/office/drawing/2014/main" id="{D3B26499-CF8B-EB4B-87C8-608E9AA51E4F}"/>
              </a:ext>
            </a:extLst>
          </p:cNvPr>
          <p:cNvSpPr>
            <a:spLocks noGrp="1"/>
          </p:cNvSpPr>
          <p:nvPr>
            <p:ph type="ftr" sz="quarter" idx="11"/>
          </p:nvPr>
        </p:nvSpPr>
        <p:spPr/>
        <p:txBody>
          <a:bodyPr/>
          <a:lstStyle>
            <a:lvl1pPr>
              <a:defRPr/>
            </a:lvl1pPr>
          </a:lstStyle>
          <a:p>
            <a:pPr>
              <a:defRPr/>
            </a:pPr>
            <a:endParaRPr lang="en-US"/>
          </a:p>
        </p:txBody>
      </p:sp>
      <p:sp>
        <p:nvSpPr>
          <p:cNvPr id="7" name="Segnaposto numero diapositiva 5">
            <a:extLst>
              <a:ext uri="{FF2B5EF4-FFF2-40B4-BE49-F238E27FC236}">
                <a16:creationId xmlns:a16="http://schemas.microsoft.com/office/drawing/2014/main" id="{5F5113A7-FFFA-774B-8E59-147A20174094}"/>
              </a:ext>
            </a:extLst>
          </p:cNvPr>
          <p:cNvSpPr>
            <a:spLocks noGrp="1"/>
          </p:cNvSpPr>
          <p:nvPr>
            <p:ph type="sldNum" sz="quarter" idx="12"/>
          </p:nvPr>
        </p:nvSpPr>
        <p:spPr/>
        <p:txBody>
          <a:bodyPr/>
          <a:lstStyle>
            <a:lvl1pPr>
              <a:defRPr/>
            </a:lvl1pPr>
          </a:lstStyle>
          <a:p>
            <a:fld id="{0B4216B6-75F6-D840-B200-0696D7B0D1B0}" type="slidenum">
              <a:rPr lang="en-US" altLang="it-IT"/>
              <a:pPr/>
              <a:t>‹N›</a:t>
            </a:fld>
            <a:endParaRPr lang="en-US" altLang="it-IT"/>
          </a:p>
        </p:txBody>
      </p:sp>
    </p:spTree>
    <p:extLst>
      <p:ext uri="{BB962C8B-B14F-4D97-AF65-F5344CB8AC3E}">
        <p14:creationId xmlns:p14="http://schemas.microsoft.com/office/powerpoint/2010/main" val="36950897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7"/>
            <a:ext cx="10515600" cy="1325563"/>
          </a:xfrm>
        </p:spPr>
        <p:txBody>
          <a:bodyPr/>
          <a:lstStyle/>
          <a:p>
            <a:r>
              <a:rPr lang="it-IT"/>
              <a:t>Fare clic per modificare lo stile del titolo dello schema</a:t>
            </a:r>
            <a:endParaRPr lang="en-US"/>
          </a:p>
        </p:txBody>
      </p:sp>
      <p:sp>
        <p:nvSpPr>
          <p:cNvPr id="3" name="Segnaposto tes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4" name="Segnaposto contenuto 3"/>
          <p:cNvSpPr>
            <a:spLocks noGrp="1"/>
          </p:cNvSpPr>
          <p:nvPr>
            <p:ph sz="half" idx="2"/>
          </p:nvPr>
        </p:nvSpPr>
        <p:spPr>
          <a:xfrm>
            <a:off x="839789"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6" name="Segnaposto contenuto 5"/>
          <p:cNvSpPr>
            <a:spLocks noGrp="1"/>
          </p:cNvSpPr>
          <p:nvPr>
            <p:ph sz="quarter" idx="4"/>
          </p:nvPr>
        </p:nvSpPr>
        <p:spPr>
          <a:xfrm>
            <a:off x="6172201"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3">
            <a:extLst>
              <a:ext uri="{FF2B5EF4-FFF2-40B4-BE49-F238E27FC236}">
                <a16:creationId xmlns:a16="http://schemas.microsoft.com/office/drawing/2014/main" id="{52802F24-DD4D-AA44-8386-1EF504AA01BC}"/>
              </a:ext>
            </a:extLst>
          </p:cNvPr>
          <p:cNvSpPr>
            <a:spLocks noGrp="1"/>
          </p:cNvSpPr>
          <p:nvPr>
            <p:ph type="dt" sz="half" idx="10"/>
          </p:nvPr>
        </p:nvSpPr>
        <p:spPr/>
        <p:txBody>
          <a:bodyPr/>
          <a:lstStyle>
            <a:lvl1pPr>
              <a:defRPr/>
            </a:lvl1pPr>
          </a:lstStyle>
          <a:p>
            <a:pPr>
              <a:defRPr/>
            </a:pPr>
            <a:fld id="{178ADC8C-D54A-8B44-B963-9829C7A33F55}" type="datetimeFigureOut">
              <a:rPr lang="en-US"/>
              <a:pPr>
                <a:defRPr/>
              </a:pPr>
              <a:t>3/25/2020</a:t>
            </a:fld>
            <a:endParaRPr lang="en-US"/>
          </a:p>
        </p:txBody>
      </p:sp>
      <p:sp>
        <p:nvSpPr>
          <p:cNvPr id="8" name="Segnaposto piè di pagina 4">
            <a:extLst>
              <a:ext uri="{FF2B5EF4-FFF2-40B4-BE49-F238E27FC236}">
                <a16:creationId xmlns:a16="http://schemas.microsoft.com/office/drawing/2014/main" id="{6FB57E75-E27B-9C47-8DC7-E296AD8E0ED3}"/>
              </a:ext>
            </a:extLst>
          </p:cNvPr>
          <p:cNvSpPr>
            <a:spLocks noGrp="1"/>
          </p:cNvSpPr>
          <p:nvPr>
            <p:ph type="ftr" sz="quarter" idx="11"/>
          </p:nvPr>
        </p:nvSpPr>
        <p:spPr/>
        <p:txBody>
          <a:bodyPr/>
          <a:lstStyle>
            <a:lvl1pPr>
              <a:defRPr/>
            </a:lvl1pPr>
          </a:lstStyle>
          <a:p>
            <a:pPr>
              <a:defRPr/>
            </a:pPr>
            <a:endParaRPr lang="en-US"/>
          </a:p>
        </p:txBody>
      </p:sp>
      <p:sp>
        <p:nvSpPr>
          <p:cNvPr id="9" name="Segnaposto numero diapositiva 5">
            <a:extLst>
              <a:ext uri="{FF2B5EF4-FFF2-40B4-BE49-F238E27FC236}">
                <a16:creationId xmlns:a16="http://schemas.microsoft.com/office/drawing/2014/main" id="{5F90F892-462B-3742-8D50-20F57EB52711}"/>
              </a:ext>
            </a:extLst>
          </p:cNvPr>
          <p:cNvSpPr>
            <a:spLocks noGrp="1"/>
          </p:cNvSpPr>
          <p:nvPr>
            <p:ph type="sldNum" sz="quarter" idx="12"/>
          </p:nvPr>
        </p:nvSpPr>
        <p:spPr/>
        <p:txBody>
          <a:bodyPr/>
          <a:lstStyle>
            <a:lvl1pPr>
              <a:defRPr/>
            </a:lvl1pPr>
          </a:lstStyle>
          <a:p>
            <a:fld id="{8283363C-65A1-0940-8DCE-581816E1073E}" type="slidenum">
              <a:rPr lang="en-US" altLang="it-IT"/>
              <a:pPr/>
              <a:t>‹N›</a:t>
            </a:fld>
            <a:endParaRPr lang="en-US" altLang="it-IT"/>
          </a:p>
        </p:txBody>
      </p:sp>
    </p:spTree>
    <p:extLst>
      <p:ext uri="{BB962C8B-B14F-4D97-AF65-F5344CB8AC3E}">
        <p14:creationId xmlns:p14="http://schemas.microsoft.com/office/powerpoint/2010/main" val="11438494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US"/>
          </a:p>
        </p:txBody>
      </p:sp>
      <p:sp>
        <p:nvSpPr>
          <p:cNvPr id="3" name="Segnaposto data 3">
            <a:extLst>
              <a:ext uri="{FF2B5EF4-FFF2-40B4-BE49-F238E27FC236}">
                <a16:creationId xmlns:a16="http://schemas.microsoft.com/office/drawing/2014/main" id="{CA52DAB6-C655-D44D-BB1D-FDDCF70677FB}"/>
              </a:ext>
            </a:extLst>
          </p:cNvPr>
          <p:cNvSpPr>
            <a:spLocks noGrp="1"/>
          </p:cNvSpPr>
          <p:nvPr>
            <p:ph type="dt" sz="half" idx="10"/>
          </p:nvPr>
        </p:nvSpPr>
        <p:spPr/>
        <p:txBody>
          <a:bodyPr/>
          <a:lstStyle>
            <a:lvl1pPr>
              <a:defRPr/>
            </a:lvl1pPr>
          </a:lstStyle>
          <a:p>
            <a:pPr>
              <a:defRPr/>
            </a:pPr>
            <a:fld id="{178ADC8C-D54A-8B44-B963-9829C7A33F55}" type="datetimeFigureOut">
              <a:rPr lang="en-US"/>
              <a:pPr>
                <a:defRPr/>
              </a:pPr>
              <a:t>3/25/2020</a:t>
            </a:fld>
            <a:endParaRPr lang="en-US"/>
          </a:p>
        </p:txBody>
      </p:sp>
      <p:sp>
        <p:nvSpPr>
          <p:cNvPr id="4" name="Segnaposto piè di pagina 4">
            <a:extLst>
              <a:ext uri="{FF2B5EF4-FFF2-40B4-BE49-F238E27FC236}">
                <a16:creationId xmlns:a16="http://schemas.microsoft.com/office/drawing/2014/main" id="{B9DDBB8D-493F-364D-AA4F-7A7D6F74013F}"/>
              </a:ext>
            </a:extLst>
          </p:cNvPr>
          <p:cNvSpPr>
            <a:spLocks noGrp="1"/>
          </p:cNvSpPr>
          <p:nvPr>
            <p:ph type="ftr" sz="quarter" idx="11"/>
          </p:nvPr>
        </p:nvSpPr>
        <p:spPr/>
        <p:txBody>
          <a:bodyPr/>
          <a:lstStyle>
            <a:lvl1pPr>
              <a:defRPr/>
            </a:lvl1pPr>
          </a:lstStyle>
          <a:p>
            <a:pPr>
              <a:defRPr/>
            </a:pPr>
            <a:endParaRPr lang="en-US"/>
          </a:p>
        </p:txBody>
      </p:sp>
      <p:sp>
        <p:nvSpPr>
          <p:cNvPr id="5" name="Segnaposto numero diapositiva 5">
            <a:extLst>
              <a:ext uri="{FF2B5EF4-FFF2-40B4-BE49-F238E27FC236}">
                <a16:creationId xmlns:a16="http://schemas.microsoft.com/office/drawing/2014/main" id="{F4F91C64-6DAF-F548-A913-274F9E1D8958}"/>
              </a:ext>
            </a:extLst>
          </p:cNvPr>
          <p:cNvSpPr>
            <a:spLocks noGrp="1"/>
          </p:cNvSpPr>
          <p:nvPr>
            <p:ph type="sldNum" sz="quarter" idx="12"/>
          </p:nvPr>
        </p:nvSpPr>
        <p:spPr/>
        <p:txBody>
          <a:bodyPr/>
          <a:lstStyle>
            <a:lvl1pPr>
              <a:defRPr/>
            </a:lvl1pPr>
          </a:lstStyle>
          <a:p>
            <a:fld id="{3E40D64A-DF52-6748-8942-AD7D37AF489C}" type="slidenum">
              <a:rPr lang="en-US" altLang="it-IT"/>
              <a:pPr/>
              <a:t>‹N›</a:t>
            </a:fld>
            <a:endParaRPr lang="en-US" altLang="it-IT"/>
          </a:p>
        </p:txBody>
      </p:sp>
    </p:spTree>
    <p:extLst>
      <p:ext uri="{BB962C8B-B14F-4D97-AF65-F5344CB8AC3E}">
        <p14:creationId xmlns:p14="http://schemas.microsoft.com/office/powerpoint/2010/main" val="20793320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ABA5ABCA-EA71-1847-8FC6-BBC9D4CD184E}"/>
              </a:ext>
            </a:extLst>
          </p:cNvPr>
          <p:cNvSpPr>
            <a:spLocks noGrp="1"/>
          </p:cNvSpPr>
          <p:nvPr>
            <p:ph type="dt" sz="half" idx="10"/>
          </p:nvPr>
        </p:nvSpPr>
        <p:spPr/>
        <p:txBody>
          <a:bodyPr/>
          <a:lstStyle>
            <a:lvl1pPr>
              <a:defRPr/>
            </a:lvl1pPr>
          </a:lstStyle>
          <a:p>
            <a:pPr>
              <a:defRPr/>
            </a:pPr>
            <a:fld id="{178ADC8C-D54A-8B44-B963-9829C7A33F55}" type="datetimeFigureOut">
              <a:rPr lang="en-US"/>
              <a:pPr>
                <a:defRPr/>
              </a:pPr>
              <a:t>3/25/2020</a:t>
            </a:fld>
            <a:endParaRPr lang="en-US"/>
          </a:p>
        </p:txBody>
      </p:sp>
      <p:sp>
        <p:nvSpPr>
          <p:cNvPr id="3" name="Segnaposto piè di pagina 4">
            <a:extLst>
              <a:ext uri="{FF2B5EF4-FFF2-40B4-BE49-F238E27FC236}">
                <a16:creationId xmlns:a16="http://schemas.microsoft.com/office/drawing/2014/main" id="{0163D303-DFE0-8543-8E82-1FB2A225BA54}"/>
              </a:ext>
            </a:extLst>
          </p:cNvPr>
          <p:cNvSpPr>
            <a:spLocks noGrp="1"/>
          </p:cNvSpPr>
          <p:nvPr>
            <p:ph type="ftr" sz="quarter" idx="11"/>
          </p:nvPr>
        </p:nvSpPr>
        <p:spPr/>
        <p:txBody>
          <a:bodyPr/>
          <a:lstStyle>
            <a:lvl1pPr>
              <a:defRPr/>
            </a:lvl1pPr>
          </a:lstStyle>
          <a:p>
            <a:pPr>
              <a:defRPr/>
            </a:pPr>
            <a:endParaRPr lang="en-US"/>
          </a:p>
        </p:txBody>
      </p:sp>
      <p:sp>
        <p:nvSpPr>
          <p:cNvPr id="4" name="Segnaposto numero diapositiva 5">
            <a:extLst>
              <a:ext uri="{FF2B5EF4-FFF2-40B4-BE49-F238E27FC236}">
                <a16:creationId xmlns:a16="http://schemas.microsoft.com/office/drawing/2014/main" id="{2D3E124C-7445-3F41-91B5-DBEEFF2E7570}"/>
              </a:ext>
            </a:extLst>
          </p:cNvPr>
          <p:cNvSpPr>
            <a:spLocks noGrp="1"/>
          </p:cNvSpPr>
          <p:nvPr>
            <p:ph type="sldNum" sz="quarter" idx="12"/>
          </p:nvPr>
        </p:nvSpPr>
        <p:spPr/>
        <p:txBody>
          <a:bodyPr/>
          <a:lstStyle>
            <a:lvl1pPr>
              <a:defRPr/>
            </a:lvl1pPr>
          </a:lstStyle>
          <a:p>
            <a:fld id="{59CB6499-C6C2-8347-81EF-574410BBBE91}" type="slidenum">
              <a:rPr lang="en-US" altLang="it-IT"/>
              <a:pPr/>
              <a:t>‹N›</a:t>
            </a:fld>
            <a:endParaRPr lang="en-US" altLang="it-IT"/>
          </a:p>
        </p:txBody>
      </p:sp>
    </p:spTree>
    <p:extLst>
      <p:ext uri="{BB962C8B-B14F-4D97-AF65-F5344CB8AC3E}">
        <p14:creationId xmlns:p14="http://schemas.microsoft.com/office/powerpoint/2010/main" val="6667524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 dello schema</a:t>
            </a:r>
            <a:endParaRPr lang="en-US"/>
          </a:p>
        </p:txBody>
      </p:sp>
      <p:sp>
        <p:nvSpPr>
          <p:cNvPr id="3" name="Segnaposto contenuto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5" name="Segnaposto data 3">
            <a:extLst>
              <a:ext uri="{FF2B5EF4-FFF2-40B4-BE49-F238E27FC236}">
                <a16:creationId xmlns:a16="http://schemas.microsoft.com/office/drawing/2014/main" id="{C750DEDF-116F-2346-82DA-705132E06E9D}"/>
              </a:ext>
            </a:extLst>
          </p:cNvPr>
          <p:cNvSpPr>
            <a:spLocks noGrp="1"/>
          </p:cNvSpPr>
          <p:nvPr>
            <p:ph type="dt" sz="half" idx="10"/>
          </p:nvPr>
        </p:nvSpPr>
        <p:spPr/>
        <p:txBody>
          <a:bodyPr/>
          <a:lstStyle>
            <a:lvl1pPr>
              <a:defRPr/>
            </a:lvl1pPr>
          </a:lstStyle>
          <a:p>
            <a:pPr>
              <a:defRPr/>
            </a:pPr>
            <a:fld id="{178ADC8C-D54A-8B44-B963-9829C7A33F55}" type="datetimeFigureOut">
              <a:rPr lang="en-US"/>
              <a:pPr>
                <a:defRPr/>
              </a:pPr>
              <a:t>3/25/2020</a:t>
            </a:fld>
            <a:endParaRPr lang="en-US"/>
          </a:p>
        </p:txBody>
      </p:sp>
      <p:sp>
        <p:nvSpPr>
          <p:cNvPr id="6" name="Segnaposto piè di pagina 4">
            <a:extLst>
              <a:ext uri="{FF2B5EF4-FFF2-40B4-BE49-F238E27FC236}">
                <a16:creationId xmlns:a16="http://schemas.microsoft.com/office/drawing/2014/main" id="{512F8576-F05A-6345-8541-4C8B7E34A1B7}"/>
              </a:ext>
            </a:extLst>
          </p:cNvPr>
          <p:cNvSpPr>
            <a:spLocks noGrp="1"/>
          </p:cNvSpPr>
          <p:nvPr>
            <p:ph type="ftr" sz="quarter" idx="11"/>
          </p:nvPr>
        </p:nvSpPr>
        <p:spPr/>
        <p:txBody>
          <a:bodyPr/>
          <a:lstStyle>
            <a:lvl1pPr>
              <a:defRPr/>
            </a:lvl1pPr>
          </a:lstStyle>
          <a:p>
            <a:pPr>
              <a:defRPr/>
            </a:pPr>
            <a:endParaRPr lang="en-US"/>
          </a:p>
        </p:txBody>
      </p:sp>
      <p:sp>
        <p:nvSpPr>
          <p:cNvPr id="7" name="Segnaposto numero diapositiva 5">
            <a:extLst>
              <a:ext uri="{FF2B5EF4-FFF2-40B4-BE49-F238E27FC236}">
                <a16:creationId xmlns:a16="http://schemas.microsoft.com/office/drawing/2014/main" id="{5F69E1D9-BE6C-4345-9E7A-5CCF69AA784E}"/>
              </a:ext>
            </a:extLst>
          </p:cNvPr>
          <p:cNvSpPr>
            <a:spLocks noGrp="1"/>
          </p:cNvSpPr>
          <p:nvPr>
            <p:ph type="sldNum" sz="quarter" idx="12"/>
          </p:nvPr>
        </p:nvSpPr>
        <p:spPr/>
        <p:txBody>
          <a:bodyPr/>
          <a:lstStyle>
            <a:lvl1pPr>
              <a:defRPr/>
            </a:lvl1pPr>
          </a:lstStyle>
          <a:p>
            <a:fld id="{10038B76-D157-AD4E-8AE8-3F91A7575752}" type="slidenum">
              <a:rPr lang="en-US" altLang="it-IT"/>
              <a:pPr/>
              <a:t>‹N›</a:t>
            </a:fld>
            <a:endParaRPr lang="en-US" altLang="it-IT"/>
          </a:p>
        </p:txBody>
      </p:sp>
    </p:spTree>
    <p:extLst>
      <p:ext uri="{BB962C8B-B14F-4D97-AF65-F5344CB8AC3E}">
        <p14:creationId xmlns:p14="http://schemas.microsoft.com/office/powerpoint/2010/main" val="1036876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 dello schema</a:t>
            </a:r>
            <a:endParaRPr lang="en-US"/>
          </a:p>
        </p:txBody>
      </p:sp>
      <p:sp>
        <p:nvSpPr>
          <p:cNvPr id="3" name="Segnaposto immagin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5" name="Segnaposto data 3">
            <a:extLst>
              <a:ext uri="{FF2B5EF4-FFF2-40B4-BE49-F238E27FC236}">
                <a16:creationId xmlns:a16="http://schemas.microsoft.com/office/drawing/2014/main" id="{B6BB05A3-5F11-0740-AB76-E62642D93983}"/>
              </a:ext>
            </a:extLst>
          </p:cNvPr>
          <p:cNvSpPr>
            <a:spLocks noGrp="1"/>
          </p:cNvSpPr>
          <p:nvPr>
            <p:ph type="dt" sz="half" idx="10"/>
          </p:nvPr>
        </p:nvSpPr>
        <p:spPr/>
        <p:txBody>
          <a:bodyPr/>
          <a:lstStyle>
            <a:lvl1pPr>
              <a:defRPr/>
            </a:lvl1pPr>
          </a:lstStyle>
          <a:p>
            <a:pPr>
              <a:defRPr/>
            </a:pPr>
            <a:fld id="{178ADC8C-D54A-8B44-B963-9829C7A33F55}" type="datetimeFigureOut">
              <a:rPr lang="en-US"/>
              <a:pPr>
                <a:defRPr/>
              </a:pPr>
              <a:t>3/25/2020</a:t>
            </a:fld>
            <a:endParaRPr lang="en-US"/>
          </a:p>
        </p:txBody>
      </p:sp>
      <p:sp>
        <p:nvSpPr>
          <p:cNvPr id="6" name="Segnaposto piè di pagina 4">
            <a:extLst>
              <a:ext uri="{FF2B5EF4-FFF2-40B4-BE49-F238E27FC236}">
                <a16:creationId xmlns:a16="http://schemas.microsoft.com/office/drawing/2014/main" id="{A9B18E81-817B-FB4E-9560-B1692C14A4A1}"/>
              </a:ext>
            </a:extLst>
          </p:cNvPr>
          <p:cNvSpPr>
            <a:spLocks noGrp="1"/>
          </p:cNvSpPr>
          <p:nvPr>
            <p:ph type="ftr" sz="quarter" idx="11"/>
          </p:nvPr>
        </p:nvSpPr>
        <p:spPr/>
        <p:txBody>
          <a:bodyPr/>
          <a:lstStyle>
            <a:lvl1pPr>
              <a:defRPr/>
            </a:lvl1pPr>
          </a:lstStyle>
          <a:p>
            <a:pPr>
              <a:defRPr/>
            </a:pPr>
            <a:endParaRPr lang="en-US"/>
          </a:p>
        </p:txBody>
      </p:sp>
      <p:sp>
        <p:nvSpPr>
          <p:cNvPr id="7" name="Segnaposto numero diapositiva 5">
            <a:extLst>
              <a:ext uri="{FF2B5EF4-FFF2-40B4-BE49-F238E27FC236}">
                <a16:creationId xmlns:a16="http://schemas.microsoft.com/office/drawing/2014/main" id="{C4126914-D0A6-DB48-85C7-B8448FD2DFFA}"/>
              </a:ext>
            </a:extLst>
          </p:cNvPr>
          <p:cNvSpPr>
            <a:spLocks noGrp="1"/>
          </p:cNvSpPr>
          <p:nvPr>
            <p:ph type="sldNum" sz="quarter" idx="12"/>
          </p:nvPr>
        </p:nvSpPr>
        <p:spPr/>
        <p:txBody>
          <a:bodyPr/>
          <a:lstStyle>
            <a:lvl1pPr>
              <a:defRPr/>
            </a:lvl1pPr>
          </a:lstStyle>
          <a:p>
            <a:fld id="{FC9729FD-3134-D243-AB58-88D741E0BBB9}" type="slidenum">
              <a:rPr lang="en-US" altLang="it-IT"/>
              <a:pPr/>
              <a:t>‹N›</a:t>
            </a:fld>
            <a:endParaRPr lang="en-US" altLang="it-IT"/>
          </a:p>
        </p:txBody>
      </p:sp>
    </p:spTree>
    <p:extLst>
      <p:ext uri="{BB962C8B-B14F-4D97-AF65-F5344CB8AC3E}">
        <p14:creationId xmlns:p14="http://schemas.microsoft.com/office/powerpoint/2010/main" val="34471599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US"/>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D342981E-865E-5E45-B63B-8DE9129D68E6}"/>
              </a:ext>
            </a:extLst>
          </p:cNvPr>
          <p:cNvSpPr>
            <a:spLocks noGrp="1"/>
          </p:cNvSpPr>
          <p:nvPr>
            <p:ph type="dt" sz="half" idx="10"/>
          </p:nvPr>
        </p:nvSpPr>
        <p:spPr/>
        <p:txBody>
          <a:bodyPr/>
          <a:lstStyle>
            <a:lvl1pPr>
              <a:defRPr/>
            </a:lvl1pPr>
          </a:lstStyle>
          <a:p>
            <a:pPr>
              <a:defRPr/>
            </a:pPr>
            <a:fld id="{178ADC8C-D54A-8B44-B963-9829C7A33F55}" type="datetimeFigureOut">
              <a:rPr lang="en-US"/>
              <a:pPr>
                <a:defRPr/>
              </a:pPr>
              <a:t>3/25/2020</a:t>
            </a:fld>
            <a:endParaRPr lang="en-US"/>
          </a:p>
        </p:txBody>
      </p:sp>
      <p:sp>
        <p:nvSpPr>
          <p:cNvPr id="5" name="Segnaposto piè di pagina 4">
            <a:extLst>
              <a:ext uri="{FF2B5EF4-FFF2-40B4-BE49-F238E27FC236}">
                <a16:creationId xmlns:a16="http://schemas.microsoft.com/office/drawing/2014/main" id="{ED3A750A-BDD7-8E41-BCE1-B37170E748DF}"/>
              </a:ext>
            </a:extLst>
          </p:cNvPr>
          <p:cNvSpPr>
            <a:spLocks noGrp="1"/>
          </p:cNvSpPr>
          <p:nvPr>
            <p:ph type="ftr" sz="quarter" idx="11"/>
          </p:nvPr>
        </p:nvSpPr>
        <p:spPr/>
        <p:txBody>
          <a:bodyPr/>
          <a:lstStyle>
            <a:lvl1pPr>
              <a:defRPr/>
            </a:lvl1pPr>
          </a:lstStyle>
          <a:p>
            <a:pPr>
              <a:defRPr/>
            </a:pPr>
            <a:endParaRPr lang="en-US"/>
          </a:p>
        </p:txBody>
      </p:sp>
      <p:sp>
        <p:nvSpPr>
          <p:cNvPr id="6" name="Segnaposto numero diapositiva 5">
            <a:extLst>
              <a:ext uri="{FF2B5EF4-FFF2-40B4-BE49-F238E27FC236}">
                <a16:creationId xmlns:a16="http://schemas.microsoft.com/office/drawing/2014/main" id="{8842F495-2ED5-FD44-8192-0F709A949488}"/>
              </a:ext>
            </a:extLst>
          </p:cNvPr>
          <p:cNvSpPr>
            <a:spLocks noGrp="1"/>
          </p:cNvSpPr>
          <p:nvPr>
            <p:ph type="sldNum" sz="quarter" idx="12"/>
          </p:nvPr>
        </p:nvSpPr>
        <p:spPr/>
        <p:txBody>
          <a:bodyPr/>
          <a:lstStyle>
            <a:lvl1pPr>
              <a:defRPr/>
            </a:lvl1pPr>
          </a:lstStyle>
          <a:p>
            <a:fld id="{44D21BEF-33F1-9A4D-9797-44C44CE88B35}" type="slidenum">
              <a:rPr lang="en-US" altLang="it-IT"/>
              <a:pPr/>
              <a:t>‹N›</a:t>
            </a:fld>
            <a:endParaRPr lang="en-US" altLang="it-IT"/>
          </a:p>
        </p:txBody>
      </p:sp>
    </p:spTree>
    <p:extLst>
      <p:ext uri="{BB962C8B-B14F-4D97-AF65-F5344CB8AC3E}">
        <p14:creationId xmlns:p14="http://schemas.microsoft.com/office/powerpoint/2010/main" val="4087937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D988CA69-3748-3C49-9A7C-5DEF08463C51}"/>
              </a:ext>
            </a:extLst>
          </p:cNvPr>
          <p:cNvSpPr>
            <a:spLocks noGrp="1"/>
          </p:cNvSpPr>
          <p:nvPr>
            <p:ph type="dt" sz="half" idx="10"/>
          </p:nvPr>
        </p:nvSpPr>
        <p:spPr/>
        <p:txBody>
          <a:bodyPr/>
          <a:lstStyle>
            <a:lvl1pPr>
              <a:defRPr/>
            </a:lvl1pPr>
          </a:lstStyle>
          <a:p>
            <a:pPr>
              <a:defRPr/>
            </a:pPr>
            <a:endParaRPr lang="it-IT" altLang="it-IT"/>
          </a:p>
        </p:txBody>
      </p:sp>
      <p:sp>
        <p:nvSpPr>
          <p:cNvPr id="5" name="Footer Placeholder 4">
            <a:extLst>
              <a:ext uri="{FF2B5EF4-FFF2-40B4-BE49-F238E27FC236}">
                <a16:creationId xmlns:a16="http://schemas.microsoft.com/office/drawing/2014/main" id="{333C4EFD-3F2A-9D4A-8E16-8B1365DC4E00}"/>
              </a:ext>
            </a:extLst>
          </p:cNvPr>
          <p:cNvSpPr>
            <a:spLocks noGrp="1"/>
          </p:cNvSpPr>
          <p:nvPr>
            <p:ph type="ftr" sz="quarter" idx="11"/>
          </p:nvPr>
        </p:nvSpPr>
        <p:spPr/>
        <p:txBody>
          <a:bodyPr/>
          <a:lstStyle>
            <a:lvl1pPr>
              <a:defRPr/>
            </a:lvl1pPr>
          </a:lstStyle>
          <a:p>
            <a:pPr>
              <a:defRPr/>
            </a:pPr>
            <a:endParaRPr lang="it-IT" altLang="it-IT"/>
          </a:p>
        </p:txBody>
      </p:sp>
      <p:sp>
        <p:nvSpPr>
          <p:cNvPr id="6" name="Slide Number Placeholder 5">
            <a:extLst>
              <a:ext uri="{FF2B5EF4-FFF2-40B4-BE49-F238E27FC236}">
                <a16:creationId xmlns:a16="http://schemas.microsoft.com/office/drawing/2014/main" id="{CF1B7D0A-F2F4-F347-8852-C3BB58149B84}"/>
              </a:ext>
            </a:extLst>
          </p:cNvPr>
          <p:cNvSpPr>
            <a:spLocks noGrp="1"/>
          </p:cNvSpPr>
          <p:nvPr>
            <p:ph type="sldNum" sz="quarter" idx="12"/>
          </p:nvPr>
        </p:nvSpPr>
        <p:spPr/>
        <p:txBody>
          <a:bodyPr/>
          <a:lstStyle>
            <a:lvl1pPr>
              <a:defRPr/>
            </a:lvl1pPr>
          </a:lstStyle>
          <a:p>
            <a:fld id="{72955CE1-C325-0842-8BC6-BBB6A017B345}" type="slidenum">
              <a:rPr lang="it-IT" altLang="it-IT"/>
              <a:pPr/>
              <a:t>‹N›</a:t>
            </a:fld>
            <a:endParaRPr lang="it-IT" altLang="it-IT"/>
          </a:p>
        </p:txBody>
      </p:sp>
    </p:spTree>
    <p:extLst>
      <p:ext uri="{BB962C8B-B14F-4D97-AF65-F5344CB8AC3E}">
        <p14:creationId xmlns:p14="http://schemas.microsoft.com/office/powerpoint/2010/main" val="12061856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1" y="365125"/>
            <a:ext cx="2628900" cy="5811838"/>
          </a:xfrm>
        </p:spPr>
        <p:txBody>
          <a:bodyPr vert="eaVert"/>
          <a:lstStyle/>
          <a:p>
            <a:r>
              <a:rPr lang="it-IT"/>
              <a:t>Fare clic per modificare lo stile del titolo dello schema</a:t>
            </a:r>
            <a:endParaRPr lang="en-US"/>
          </a:p>
        </p:txBody>
      </p:sp>
      <p:sp>
        <p:nvSpPr>
          <p:cNvPr id="3" name="Segnaposto testo verticale 2"/>
          <p:cNvSpPr>
            <a:spLocks noGrp="1"/>
          </p:cNvSpPr>
          <p:nvPr>
            <p:ph type="body" orient="vert" idx="1"/>
          </p:nvPr>
        </p:nvSpPr>
        <p:spPr>
          <a:xfrm>
            <a:off x="838201"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6BCC3FE4-DD90-1641-8061-842AF77BAAB2}"/>
              </a:ext>
            </a:extLst>
          </p:cNvPr>
          <p:cNvSpPr>
            <a:spLocks noGrp="1"/>
          </p:cNvSpPr>
          <p:nvPr>
            <p:ph type="dt" sz="half" idx="10"/>
          </p:nvPr>
        </p:nvSpPr>
        <p:spPr/>
        <p:txBody>
          <a:bodyPr/>
          <a:lstStyle>
            <a:lvl1pPr>
              <a:defRPr/>
            </a:lvl1pPr>
          </a:lstStyle>
          <a:p>
            <a:pPr>
              <a:defRPr/>
            </a:pPr>
            <a:fld id="{178ADC8C-D54A-8B44-B963-9829C7A33F55}" type="datetimeFigureOut">
              <a:rPr lang="en-US"/>
              <a:pPr>
                <a:defRPr/>
              </a:pPr>
              <a:t>3/25/2020</a:t>
            </a:fld>
            <a:endParaRPr lang="en-US"/>
          </a:p>
        </p:txBody>
      </p:sp>
      <p:sp>
        <p:nvSpPr>
          <p:cNvPr id="5" name="Segnaposto piè di pagina 4">
            <a:extLst>
              <a:ext uri="{FF2B5EF4-FFF2-40B4-BE49-F238E27FC236}">
                <a16:creationId xmlns:a16="http://schemas.microsoft.com/office/drawing/2014/main" id="{425E7B97-2D30-3C4F-93AB-6DB678AB2BC7}"/>
              </a:ext>
            </a:extLst>
          </p:cNvPr>
          <p:cNvSpPr>
            <a:spLocks noGrp="1"/>
          </p:cNvSpPr>
          <p:nvPr>
            <p:ph type="ftr" sz="quarter" idx="11"/>
          </p:nvPr>
        </p:nvSpPr>
        <p:spPr/>
        <p:txBody>
          <a:bodyPr/>
          <a:lstStyle>
            <a:lvl1pPr>
              <a:defRPr/>
            </a:lvl1pPr>
          </a:lstStyle>
          <a:p>
            <a:pPr>
              <a:defRPr/>
            </a:pPr>
            <a:endParaRPr lang="en-US"/>
          </a:p>
        </p:txBody>
      </p:sp>
      <p:sp>
        <p:nvSpPr>
          <p:cNvPr id="6" name="Segnaposto numero diapositiva 5">
            <a:extLst>
              <a:ext uri="{FF2B5EF4-FFF2-40B4-BE49-F238E27FC236}">
                <a16:creationId xmlns:a16="http://schemas.microsoft.com/office/drawing/2014/main" id="{A8F7E107-8036-2443-B4F4-88EB9897E3A3}"/>
              </a:ext>
            </a:extLst>
          </p:cNvPr>
          <p:cNvSpPr>
            <a:spLocks noGrp="1"/>
          </p:cNvSpPr>
          <p:nvPr>
            <p:ph type="sldNum" sz="quarter" idx="12"/>
          </p:nvPr>
        </p:nvSpPr>
        <p:spPr/>
        <p:txBody>
          <a:bodyPr/>
          <a:lstStyle>
            <a:lvl1pPr>
              <a:defRPr/>
            </a:lvl1pPr>
          </a:lstStyle>
          <a:p>
            <a:fld id="{58E2AA27-6470-614E-9411-EAE8F47DE78A}" type="slidenum">
              <a:rPr lang="en-US" altLang="it-IT"/>
              <a:pPr/>
              <a:t>‹N›</a:t>
            </a:fld>
            <a:endParaRPr lang="en-US" altLang="it-IT"/>
          </a:p>
        </p:txBody>
      </p:sp>
    </p:spTree>
    <p:extLst>
      <p:ext uri="{BB962C8B-B14F-4D97-AF65-F5344CB8AC3E}">
        <p14:creationId xmlns:p14="http://schemas.microsoft.com/office/powerpoint/2010/main" val="5850020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lo stile del titolo</a:t>
            </a:r>
            <a:endParaRPr lang="en-US" dirty="0"/>
          </a:p>
        </p:txBody>
      </p:sp>
      <p:sp>
        <p:nvSpPr>
          <p:cNvPr id="3" name="Subtitle 2"/>
          <p:cNvSpPr>
            <a:spLocks noGrp="1"/>
          </p:cNvSpPr>
          <p:nvPr>
            <p:ph type="subTitle" idx="1"/>
          </p:nvPr>
        </p:nvSpPr>
        <p:spPr>
          <a:xfrm>
            <a:off x="2209799" y="3829879"/>
            <a:ext cx="9144000" cy="618523"/>
          </a:xfrm>
        </p:spPr>
        <p:txBody>
          <a:bodyPr anchor="b"/>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dirty="0"/>
          </a:p>
        </p:txBody>
      </p:sp>
      <p:sp>
        <p:nvSpPr>
          <p:cNvPr id="4" name="Date Placeholder 6">
            <a:extLst>
              <a:ext uri="{FF2B5EF4-FFF2-40B4-BE49-F238E27FC236}">
                <a16:creationId xmlns:a16="http://schemas.microsoft.com/office/drawing/2014/main" id="{1B449DFB-0B2C-DB48-8AB4-237EE99996FA}"/>
              </a:ext>
            </a:extLst>
          </p:cNvPr>
          <p:cNvSpPr>
            <a:spLocks noGrp="1"/>
          </p:cNvSpPr>
          <p:nvPr>
            <p:ph type="dt" sz="half" idx="10"/>
          </p:nvPr>
        </p:nvSpPr>
        <p:spPr/>
        <p:txBody>
          <a:bodyPr/>
          <a:lstStyle>
            <a:lvl1pPr>
              <a:defRPr/>
            </a:lvl1pPr>
          </a:lstStyle>
          <a:p>
            <a:pPr>
              <a:defRPr/>
            </a:pPr>
            <a:endParaRPr lang="it-IT" altLang="it-IT"/>
          </a:p>
        </p:txBody>
      </p:sp>
      <p:sp>
        <p:nvSpPr>
          <p:cNvPr id="5" name="Footer Placeholder 7">
            <a:extLst>
              <a:ext uri="{FF2B5EF4-FFF2-40B4-BE49-F238E27FC236}">
                <a16:creationId xmlns:a16="http://schemas.microsoft.com/office/drawing/2014/main" id="{85BDB64B-37DA-444E-AE54-3CC2D2774558}"/>
              </a:ext>
            </a:extLst>
          </p:cNvPr>
          <p:cNvSpPr>
            <a:spLocks noGrp="1"/>
          </p:cNvSpPr>
          <p:nvPr>
            <p:ph type="ftr" sz="quarter" idx="11"/>
          </p:nvPr>
        </p:nvSpPr>
        <p:spPr/>
        <p:txBody>
          <a:bodyPr/>
          <a:lstStyle>
            <a:lvl1pPr>
              <a:defRPr/>
            </a:lvl1pPr>
          </a:lstStyle>
          <a:p>
            <a:pPr>
              <a:defRPr/>
            </a:pPr>
            <a:endParaRPr lang="it-IT" altLang="it-IT"/>
          </a:p>
        </p:txBody>
      </p:sp>
      <p:sp>
        <p:nvSpPr>
          <p:cNvPr id="6" name="Slide Number Placeholder 8">
            <a:extLst>
              <a:ext uri="{FF2B5EF4-FFF2-40B4-BE49-F238E27FC236}">
                <a16:creationId xmlns:a16="http://schemas.microsoft.com/office/drawing/2014/main" id="{69542D1A-4361-C747-87B2-D837F7D51B73}"/>
              </a:ext>
            </a:extLst>
          </p:cNvPr>
          <p:cNvSpPr>
            <a:spLocks noGrp="1"/>
          </p:cNvSpPr>
          <p:nvPr>
            <p:ph type="sldNum" sz="quarter" idx="12"/>
          </p:nvPr>
        </p:nvSpPr>
        <p:spPr/>
        <p:txBody>
          <a:bodyPr/>
          <a:lstStyle>
            <a:lvl1pPr>
              <a:defRPr/>
            </a:lvl1pPr>
          </a:lstStyle>
          <a:p>
            <a:fld id="{8E2EC5F1-A6B6-EB4A-BF3D-259C9E14C700}" type="slidenum">
              <a:rPr lang="it-IT" altLang="it-IT"/>
              <a:pPr/>
              <a:t>‹N›</a:t>
            </a:fld>
            <a:endParaRPr lang="it-IT" altLang="it-IT"/>
          </a:p>
        </p:txBody>
      </p:sp>
    </p:spTree>
    <p:extLst>
      <p:ext uri="{BB962C8B-B14F-4D97-AF65-F5344CB8AC3E}">
        <p14:creationId xmlns:p14="http://schemas.microsoft.com/office/powerpoint/2010/main" val="1807323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2D9D6AE2-5CE6-5841-B4AC-BBEBB512068E}"/>
              </a:ext>
            </a:extLst>
          </p:cNvPr>
          <p:cNvSpPr>
            <a:spLocks noGrp="1"/>
          </p:cNvSpPr>
          <p:nvPr>
            <p:ph type="dt" sz="half" idx="10"/>
          </p:nvPr>
        </p:nvSpPr>
        <p:spPr/>
        <p:txBody>
          <a:bodyPr/>
          <a:lstStyle>
            <a:lvl1pPr>
              <a:defRPr/>
            </a:lvl1pPr>
          </a:lstStyle>
          <a:p>
            <a:pPr>
              <a:defRPr/>
            </a:pPr>
            <a:endParaRPr lang="it-IT" altLang="it-IT"/>
          </a:p>
        </p:txBody>
      </p:sp>
      <p:sp>
        <p:nvSpPr>
          <p:cNvPr id="5" name="Footer Placeholder 4">
            <a:extLst>
              <a:ext uri="{FF2B5EF4-FFF2-40B4-BE49-F238E27FC236}">
                <a16:creationId xmlns:a16="http://schemas.microsoft.com/office/drawing/2014/main" id="{871DCEDA-4D85-C541-8503-A448A447F227}"/>
              </a:ext>
            </a:extLst>
          </p:cNvPr>
          <p:cNvSpPr>
            <a:spLocks noGrp="1"/>
          </p:cNvSpPr>
          <p:nvPr>
            <p:ph type="ftr" sz="quarter" idx="11"/>
          </p:nvPr>
        </p:nvSpPr>
        <p:spPr/>
        <p:txBody>
          <a:bodyPr/>
          <a:lstStyle>
            <a:lvl1pPr>
              <a:defRPr/>
            </a:lvl1pPr>
          </a:lstStyle>
          <a:p>
            <a:pPr>
              <a:defRPr/>
            </a:pPr>
            <a:endParaRPr lang="it-IT" altLang="it-IT"/>
          </a:p>
        </p:txBody>
      </p:sp>
      <p:sp>
        <p:nvSpPr>
          <p:cNvPr id="6" name="Slide Number Placeholder 5">
            <a:extLst>
              <a:ext uri="{FF2B5EF4-FFF2-40B4-BE49-F238E27FC236}">
                <a16:creationId xmlns:a16="http://schemas.microsoft.com/office/drawing/2014/main" id="{EA93B29D-DF81-A141-BFC6-DB7B83685E39}"/>
              </a:ext>
            </a:extLst>
          </p:cNvPr>
          <p:cNvSpPr>
            <a:spLocks noGrp="1"/>
          </p:cNvSpPr>
          <p:nvPr>
            <p:ph type="sldNum" sz="quarter" idx="12"/>
          </p:nvPr>
        </p:nvSpPr>
        <p:spPr/>
        <p:txBody>
          <a:bodyPr/>
          <a:lstStyle>
            <a:lvl1pPr>
              <a:defRPr/>
            </a:lvl1pPr>
          </a:lstStyle>
          <a:p>
            <a:fld id="{843A34DF-B45F-DE47-B9A7-5D31125D2D4B}" type="slidenum">
              <a:rPr lang="it-IT" altLang="it-IT"/>
              <a:pPr/>
              <a:t>‹N›</a:t>
            </a:fld>
            <a:endParaRPr lang="it-IT" altLang="it-IT"/>
          </a:p>
        </p:txBody>
      </p:sp>
    </p:spTree>
    <p:extLst>
      <p:ext uri="{BB962C8B-B14F-4D97-AF65-F5344CB8AC3E}">
        <p14:creationId xmlns:p14="http://schemas.microsoft.com/office/powerpoint/2010/main" val="32957860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lo stile del titolo</a:t>
            </a:r>
            <a:endParaRPr lang="en-US" dirty="0"/>
          </a:p>
        </p:txBody>
      </p:sp>
      <p:sp>
        <p:nvSpPr>
          <p:cNvPr id="8" name="Subtitle 2"/>
          <p:cNvSpPr>
            <a:spLocks noGrp="1"/>
          </p:cNvSpPr>
          <p:nvPr>
            <p:ph type="subTitle" idx="1"/>
          </p:nvPr>
        </p:nvSpPr>
        <p:spPr>
          <a:xfrm>
            <a:off x="854532" y="3829878"/>
            <a:ext cx="9144000" cy="617822"/>
          </a:xfrm>
        </p:spPr>
        <p:txBody>
          <a:bodyPr anchor="b"/>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dirty="0"/>
          </a:p>
        </p:txBody>
      </p:sp>
      <p:sp>
        <p:nvSpPr>
          <p:cNvPr id="4" name="Date Placeholder 3">
            <a:extLst>
              <a:ext uri="{FF2B5EF4-FFF2-40B4-BE49-F238E27FC236}">
                <a16:creationId xmlns:a16="http://schemas.microsoft.com/office/drawing/2014/main" id="{F9911E65-3828-ED48-9576-0ABEF081B01E}"/>
              </a:ext>
            </a:extLst>
          </p:cNvPr>
          <p:cNvSpPr>
            <a:spLocks noGrp="1"/>
          </p:cNvSpPr>
          <p:nvPr>
            <p:ph type="dt" sz="half" idx="10"/>
          </p:nvPr>
        </p:nvSpPr>
        <p:spPr/>
        <p:txBody>
          <a:bodyPr/>
          <a:lstStyle>
            <a:lvl1pPr>
              <a:defRPr/>
            </a:lvl1pPr>
          </a:lstStyle>
          <a:p>
            <a:pPr>
              <a:defRPr/>
            </a:pPr>
            <a:endParaRPr lang="it-IT" altLang="it-IT"/>
          </a:p>
        </p:txBody>
      </p:sp>
      <p:sp>
        <p:nvSpPr>
          <p:cNvPr id="5" name="Footer Placeholder 4">
            <a:extLst>
              <a:ext uri="{FF2B5EF4-FFF2-40B4-BE49-F238E27FC236}">
                <a16:creationId xmlns:a16="http://schemas.microsoft.com/office/drawing/2014/main" id="{14A8470D-49C0-FE49-A6C4-5B9AF60821D6}"/>
              </a:ext>
            </a:extLst>
          </p:cNvPr>
          <p:cNvSpPr>
            <a:spLocks noGrp="1"/>
          </p:cNvSpPr>
          <p:nvPr>
            <p:ph type="ftr" sz="quarter" idx="11"/>
          </p:nvPr>
        </p:nvSpPr>
        <p:spPr/>
        <p:txBody>
          <a:bodyPr/>
          <a:lstStyle>
            <a:lvl1pPr>
              <a:defRPr/>
            </a:lvl1pPr>
          </a:lstStyle>
          <a:p>
            <a:pPr>
              <a:defRPr/>
            </a:pPr>
            <a:endParaRPr lang="it-IT" altLang="it-IT"/>
          </a:p>
        </p:txBody>
      </p:sp>
      <p:sp>
        <p:nvSpPr>
          <p:cNvPr id="6" name="Slide Number Placeholder 5">
            <a:extLst>
              <a:ext uri="{FF2B5EF4-FFF2-40B4-BE49-F238E27FC236}">
                <a16:creationId xmlns:a16="http://schemas.microsoft.com/office/drawing/2014/main" id="{D05B9CB0-C116-4E49-9EB1-8ECBE3C01167}"/>
              </a:ext>
            </a:extLst>
          </p:cNvPr>
          <p:cNvSpPr>
            <a:spLocks noGrp="1"/>
          </p:cNvSpPr>
          <p:nvPr>
            <p:ph type="sldNum" sz="quarter" idx="12"/>
          </p:nvPr>
        </p:nvSpPr>
        <p:spPr/>
        <p:txBody>
          <a:bodyPr/>
          <a:lstStyle>
            <a:lvl1pPr>
              <a:defRPr/>
            </a:lvl1pPr>
          </a:lstStyle>
          <a:p>
            <a:fld id="{7E3DA8F4-776C-0246-890E-5B02F0D9D1D9}" type="slidenum">
              <a:rPr lang="it-IT" altLang="it-IT"/>
              <a:pPr/>
              <a:t>‹N›</a:t>
            </a:fld>
            <a:endParaRPr lang="it-IT" altLang="it-IT"/>
          </a:p>
        </p:txBody>
      </p:sp>
    </p:spTree>
    <p:extLst>
      <p:ext uri="{BB962C8B-B14F-4D97-AF65-F5344CB8AC3E}">
        <p14:creationId xmlns:p14="http://schemas.microsoft.com/office/powerpoint/2010/main" val="32645741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a:extLst>
              <a:ext uri="{FF2B5EF4-FFF2-40B4-BE49-F238E27FC236}">
                <a16:creationId xmlns:a16="http://schemas.microsoft.com/office/drawing/2014/main" id="{5A82F1CB-BADE-5940-8747-A672A0E9BD3B}"/>
              </a:ext>
            </a:extLst>
          </p:cNvPr>
          <p:cNvSpPr>
            <a:spLocks noGrp="1"/>
          </p:cNvSpPr>
          <p:nvPr>
            <p:ph type="dt" sz="half" idx="10"/>
          </p:nvPr>
        </p:nvSpPr>
        <p:spPr/>
        <p:txBody>
          <a:bodyPr/>
          <a:lstStyle>
            <a:lvl1pPr>
              <a:defRPr/>
            </a:lvl1pPr>
          </a:lstStyle>
          <a:p>
            <a:pPr>
              <a:defRPr/>
            </a:pPr>
            <a:endParaRPr lang="it-IT" altLang="it-IT"/>
          </a:p>
        </p:txBody>
      </p:sp>
      <p:sp>
        <p:nvSpPr>
          <p:cNvPr id="6" name="Footer Placeholder 5">
            <a:extLst>
              <a:ext uri="{FF2B5EF4-FFF2-40B4-BE49-F238E27FC236}">
                <a16:creationId xmlns:a16="http://schemas.microsoft.com/office/drawing/2014/main" id="{1CE5F68E-B34C-0B49-A81A-7A08352F7B0A}"/>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6">
            <a:extLst>
              <a:ext uri="{FF2B5EF4-FFF2-40B4-BE49-F238E27FC236}">
                <a16:creationId xmlns:a16="http://schemas.microsoft.com/office/drawing/2014/main" id="{57B6C49A-79D6-304F-B085-DF87AFFACB0A}"/>
              </a:ext>
            </a:extLst>
          </p:cNvPr>
          <p:cNvSpPr>
            <a:spLocks noGrp="1"/>
          </p:cNvSpPr>
          <p:nvPr>
            <p:ph type="sldNum" sz="quarter" idx="12"/>
          </p:nvPr>
        </p:nvSpPr>
        <p:spPr/>
        <p:txBody>
          <a:bodyPr/>
          <a:lstStyle>
            <a:lvl1pPr>
              <a:defRPr/>
            </a:lvl1pPr>
          </a:lstStyle>
          <a:p>
            <a:fld id="{5B344B6D-11F1-664C-8F34-E6E9E0381DD6}" type="slidenum">
              <a:rPr lang="it-IT" altLang="it-IT"/>
              <a:pPr/>
              <a:t>‹N›</a:t>
            </a:fld>
            <a:endParaRPr lang="it-IT" altLang="it-IT"/>
          </a:p>
        </p:txBody>
      </p:sp>
    </p:spTree>
    <p:extLst>
      <p:ext uri="{BB962C8B-B14F-4D97-AF65-F5344CB8AC3E}">
        <p14:creationId xmlns:p14="http://schemas.microsoft.com/office/powerpoint/2010/main" val="37979478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Content Placeholder 3"/>
          <p:cNvSpPr>
            <a:spLocks noGrp="1"/>
          </p:cNvSpPr>
          <p:nvPr>
            <p:ph sz="half" idx="2"/>
          </p:nvPr>
        </p:nvSpPr>
        <p:spPr>
          <a:xfrm>
            <a:off x="1120000" y="2505075"/>
            <a:ext cx="5025216"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19841" y="1681163"/>
            <a:ext cx="5035548" cy="823912"/>
          </a:xfrm>
        </p:spPr>
        <p:txBody>
          <a:bodyPr anchor="b"/>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it-IT"/>
              <a:t>Fare clic per modificare stili del testo dello schema</a:t>
            </a:r>
          </a:p>
        </p:txBody>
      </p:sp>
      <p:sp>
        <p:nvSpPr>
          <p:cNvPr id="6" name="Content Placeholder 5"/>
          <p:cNvSpPr>
            <a:spLocks noGrp="1"/>
          </p:cNvSpPr>
          <p:nvPr>
            <p:ph sz="quarter" idx="4"/>
          </p:nvPr>
        </p:nvSpPr>
        <p:spPr>
          <a:xfrm>
            <a:off x="6319841" y="2505075"/>
            <a:ext cx="503554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a:extLst>
              <a:ext uri="{FF2B5EF4-FFF2-40B4-BE49-F238E27FC236}">
                <a16:creationId xmlns:a16="http://schemas.microsoft.com/office/drawing/2014/main" id="{27C409E5-825E-614C-8487-B5E6D4471DFE}"/>
              </a:ext>
            </a:extLst>
          </p:cNvPr>
          <p:cNvSpPr>
            <a:spLocks noGrp="1"/>
          </p:cNvSpPr>
          <p:nvPr>
            <p:ph type="dt" sz="half" idx="10"/>
          </p:nvPr>
        </p:nvSpPr>
        <p:spPr/>
        <p:txBody>
          <a:bodyPr/>
          <a:lstStyle>
            <a:lvl1pPr>
              <a:defRPr/>
            </a:lvl1pPr>
          </a:lstStyle>
          <a:p>
            <a:pPr>
              <a:defRPr/>
            </a:pPr>
            <a:endParaRPr lang="it-IT" altLang="it-IT"/>
          </a:p>
        </p:txBody>
      </p:sp>
      <p:sp>
        <p:nvSpPr>
          <p:cNvPr id="8" name="Footer Placeholder 7">
            <a:extLst>
              <a:ext uri="{FF2B5EF4-FFF2-40B4-BE49-F238E27FC236}">
                <a16:creationId xmlns:a16="http://schemas.microsoft.com/office/drawing/2014/main" id="{CE949869-2E9D-7E4F-BF5C-6F038295F10A}"/>
              </a:ext>
            </a:extLst>
          </p:cNvPr>
          <p:cNvSpPr>
            <a:spLocks noGrp="1"/>
          </p:cNvSpPr>
          <p:nvPr>
            <p:ph type="ftr" sz="quarter" idx="11"/>
          </p:nvPr>
        </p:nvSpPr>
        <p:spPr/>
        <p:txBody>
          <a:bodyPr/>
          <a:lstStyle>
            <a:lvl1pPr>
              <a:defRPr/>
            </a:lvl1pPr>
          </a:lstStyle>
          <a:p>
            <a:pPr>
              <a:defRPr/>
            </a:pPr>
            <a:endParaRPr lang="it-IT" altLang="it-IT"/>
          </a:p>
        </p:txBody>
      </p:sp>
      <p:sp>
        <p:nvSpPr>
          <p:cNvPr id="9" name="Slide Number Placeholder 8">
            <a:extLst>
              <a:ext uri="{FF2B5EF4-FFF2-40B4-BE49-F238E27FC236}">
                <a16:creationId xmlns:a16="http://schemas.microsoft.com/office/drawing/2014/main" id="{7EB0CF67-D19D-1E41-8E59-9EF0B11B5D7A}"/>
              </a:ext>
            </a:extLst>
          </p:cNvPr>
          <p:cNvSpPr>
            <a:spLocks noGrp="1"/>
          </p:cNvSpPr>
          <p:nvPr>
            <p:ph type="sldNum" sz="quarter" idx="12"/>
          </p:nvPr>
        </p:nvSpPr>
        <p:spPr/>
        <p:txBody>
          <a:bodyPr/>
          <a:lstStyle>
            <a:lvl1pPr>
              <a:defRPr/>
            </a:lvl1pPr>
          </a:lstStyle>
          <a:p>
            <a:fld id="{8EBA4220-4516-8B4A-A63C-893C470A8EE2}" type="slidenum">
              <a:rPr lang="it-IT" altLang="it-IT"/>
              <a:pPr/>
              <a:t>‹N›</a:t>
            </a:fld>
            <a:endParaRPr lang="it-IT" altLang="it-IT"/>
          </a:p>
        </p:txBody>
      </p:sp>
    </p:spTree>
    <p:extLst>
      <p:ext uri="{BB962C8B-B14F-4D97-AF65-F5344CB8AC3E}">
        <p14:creationId xmlns:p14="http://schemas.microsoft.com/office/powerpoint/2010/main" val="38556203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a:extLst>
              <a:ext uri="{FF2B5EF4-FFF2-40B4-BE49-F238E27FC236}">
                <a16:creationId xmlns:a16="http://schemas.microsoft.com/office/drawing/2014/main" id="{912AB102-30D5-CE4B-90F3-5A2A2A144218}"/>
              </a:ext>
            </a:extLst>
          </p:cNvPr>
          <p:cNvSpPr>
            <a:spLocks noGrp="1"/>
          </p:cNvSpPr>
          <p:nvPr>
            <p:ph type="dt" sz="half" idx="10"/>
          </p:nvPr>
        </p:nvSpPr>
        <p:spPr/>
        <p:txBody>
          <a:bodyPr/>
          <a:lstStyle>
            <a:lvl1pPr>
              <a:defRPr/>
            </a:lvl1pPr>
          </a:lstStyle>
          <a:p>
            <a:pPr>
              <a:defRPr/>
            </a:pPr>
            <a:endParaRPr lang="it-IT" altLang="it-IT"/>
          </a:p>
        </p:txBody>
      </p:sp>
      <p:sp>
        <p:nvSpPr>
          <p:cNvPr id="4" name="Footer Placeholder 3">
            <a:extLst>
              <a:ext uri="{FF2B5EF4-FFF2-40B4-BE49-F238E27FC236}">
                <a16:creationId xmlns:a16="http://schemas.microsoft.com/office/drawing/2014/main" id="{A2A66697-C94D-9441-81A5-350401A24B11}"/>
              </a:ext>
            </a:extLst>
          </p:cNvPr>
          <p:cNvSpPr>
            <a:spLocks noGrp="1"/>
          </p:cNvSpPr>
          <p:nvPr>
            <p:ph type="ftr" sz="quarter" idx="11"/>
          </p:nvPr>
        </p:nvSpPr>
        <p:spPr/>
        <p:txBody>
          <a:bodyPr/>
          <a:lstStyle>
            <a:lvl1pPr>
              <a:defRPr/>
            </a:lvl1pPr>
          </a:lstStyle>
          <a:p>
            <a:pPr>
              <a:defRPr/>
            </a:pPr>
            <a:endParaRPr lang="it-IT" altLang="it-IT"/>
          </a:p>
        </p:txBody>
      </p:sp>
      <p:sp>
        <p:nvSpPr>
          <p:cNvPr id="5" name="Slide Number Placeholder 4">
            <a:extLst>
              <a:ext uri="{FF2B5EF4-FFF2-40B4-BE49-F238E27FC236}">
                <a16:creationId xmlns:a16="http://schemas.microsoft.com/office/drawing/2014/main" id="{930DF86A-AB5B-2448-BA11-3B266A335436}"/>
              </a:ext>
            </a:extLst>
          </p:cNvPr>
          <p:cNvSpPr>
            <a:spLocks noGrp="1"/>
          </p:cNvSpPr>
          <p:nvPr>
            <p:ph type="sldNum" sz="quarter" idx="12"/>
          </p:nvPr>
        </p:nvSpPr>
        <p:spPr/>
        <p:txBody>
          <a:bodyPr/>
          <a:lstStyle>
            <a:lvl1pPr>
              <a:defRPr/>
            </a:lvl1pPr>
          </a:lstStyle>
          <a:p>
            <a:fld id="{1D670A5E-CB3C-BF43-9C59-EC23F98EBAC4}" type="slidenum">
              <a:rPr lang="it-IT" altLang="it-IT"/>
              <a:pPr/>
              <a:t>‹N›</a:t>
            </a:fld>
            <a:endParaRPr lang="it-IT" altLang="it-IT"/>
          </a:p>
        </p:txBody>
      </p:sp>
    </p:spTree>
    <p:extLst>
      <p:ext uri="{BB962C8B-B14F-4D97-AF65-F5344CB8AC3E}">
        <p14:creationId xmlns:p14="http://schemas.microsoft.com/office/powerpoint/2010/main" val="16079225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CEFD1-7BE8-0D46-8D43-596D665E5C51}"/>
              </a:ext>
            </a:extLst>
          </p:cNvPr>
          <p:cNvSpPr>
            <a:spLocks noGrp="1"/>
          </p:cNvSpPr>
          <p:nvPr>
            <p:ph type="dt" sz="half" idx="10"/>
          </p:nvPr>
        </p:nvSpPr>
        <p:spPr/>
        <p:txBody>
          <a:bodyPr/>
          <a:lstStyle>
            <a:lvl1pPr>
              <a:defRPr/>
            </a:lvl1pPr>
          </a:lstStyle>
          <a:p>
            <a:pPr>
              <a:defRPr/>
            </a:pPr>
            <a:endParaRPr lang="it-IT" altLang="it-IT"/>
          </a:p>
        </p:txBody>
      </p:sp>
      <p:sp>
        <p:nvSpPr>
          <p:cNvPr id="3" name="Footer Placeholder 2">
            <a:extLst>
              <a:ext uri="{FF2B5EF4-FFF2-40B4-BE49-F238E27FC236}">
                <a16:creationId xmlns:a16="http://schemas.microsoft.com/office/drawing/2014/main" id="{AE7A6498-663E-7A4B-BEC3-44638C5F491C}"/>
              </a:ext>
            </a:extLst>
          </p:cNvPr>
          <p:cNvSpPr>
            <a:spLocks noGrp="1"/>
          </p:cNvSpPr>
          <p:nvPr>
            <p:ph type="ftr" sz="quarter" idx="11"/>
          </p:nvPr>
        </p:nvSpPr>
        <p:spPr/>
        <p:txBody>
          <a:bodyPr/>
          <a:lstStyle>
            <a:lvl1pPr>
              <a:defRPr/>
            </a:lvl1pPr>
          </a:lstStyle>
          <a:p>
            <a:pPr>
              <a:defRPr/>
            </a:pPr>
            <a:endParaRPr lang="it-IT" altLang="it-IT"/>
          </a:p>
        </p:txBody>
      </p:sp>
      <p:sp>
        <p:nvSpPr>
          <p:cNvPr id="4" name="Slide Number Placeholder 3">
            <a:extLst>
              <a:ext uri="{FF2B5EF4-FFF2-40B4-BE49-F238E27FC236}">
                <a16:creationId xmlns:a16="http://schemas.microsoft.com/office/drawing/2014/main" id="{DCF2115C-A48A-594F-9833-C525508D72BE}"/>
              </a:ext>
            </a:extLst>
          </p:cNvPr>
          <p:cNvSpPr>
            <a:spLocks noGrp="1"/>
          </p:cNvSpPr>
          <p:nvPr>
            <p:ph type="sldNum" sz="quarter" idx="12"/>
          </p:nvPr>
        </p:nvSpPr>
        <p:spPr/>
        <p:txBody>
          <a:bodyPr/>
          <a:lstStyle>
            <a:lvl1pPr>
              <a:defRPr/>
            </a:lvl1pPr>
          </a:lstStyle>
          <a:p>
            <a:fld id="{20F5A38B-3638-9844-BE2C-FFC92BD8FA14}" type="slidenum">
              <a:rPr lang="it-IT" altLang="it-IT"/>
              <a:pPr/>
              <a:t>‹N›</a:t>
            </a:fld>
            <a:endParaRPr lang="it-IT" altLang="it-IT"/>
          </a:p>
        </p:txBody>
      </p:sp>
    </p:spTree>
    <p:extLst>
      <p:ext uri="{BB962C8B-B14F-4D97-AF65-F5344CB8AC3E}">
        <p14:creationId xmlns:p14="http://schemas.microsoft.com/office/powerpoint/2010/main" val="15155479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20001" y="2057400"/>
            <a:ext cx="3652025" cy="3811588"/>
          </a:xfrm>
        </p:spPr>
        <p:txBody>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411D51F3-3588-D74D-A48D-A557B94709E7}"/>
              </a:ext>
            </a:extLst>
          </p:cNvPr>
          <p:cNvSpPr>
            <a:spLocks noGrp="1"/>
          </p:cNvSpPr>
          <p:nvPr>
            <p:ph type="dt" sz="half" idx="10"/>
          </p:nvPr>
        </p:nvSpPr>
        <p:spPr/>
        <p:txBody>
          <a:bodyPr/>
          <a:lstStyle>
            <a:lvl1pPr>
              <a:defRPr/>
            </a:lvl1pPr>
          </a:lstStyle>
          <a:p>
            <a:pPr>
              <a:defRPr/>
            </a:pPr>
            <a:endParaRPr lang="it-IT" altLang="it-IT"/>
          </a:p>
        </p:txBody>
      </p:sp>
      <p:sp>
        <p:nvSpPr>
          <p:cNvPr id="6" name="Footer Placeholder 5">
            <a:extLst>
              <a:ext uri="{FF2B5EF4-FFF2-40B4-BE49-F238E27FC236}">
                <a16:creationId xmlns:a16="http://schemas.microsoft.com/office/drawing/2014/main" id="{D4F5CB88-AA54-724B-8CFB-0C80004602C1}"/>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6">
            <a:extLst>
              <a:ext uri="{FF2B5EF4-FFF2-40B4-BE49-F238E27FC236}">
                <a16:creationId xmlns:a16="http://schemas.microsoft.com/office/drawing/2014/main" id="{201CB3B9-1C20-0245-A154-F9865ED5BBA2}"/>
              </a:ext>
            </a:extLst>
          </p:cNvPr>
          <p:cNvSpPr>
            <a:spLocks noGrp="1"/>
          </p:cNvSpPr>
          <p:nvPr>
            <p:ph type="sldNum" sz="quarter" idx="12"/>
          </p:nvPr>
        </p:nvSpPr>
        <p:spPr/>
        <p:txBody>
          <a:bodyPr/>
          <a:lstStyle>
            <a:lvl1pPr>
              <a:defRPr/>
            </a:lvl1pPr>
          </a:lstStyle>
          <a:p>
            <a:fld id="{B0656E3F-4176-3546-874B-03346203F747}" type="slidenum">
              <a:rPr lang="it-IT" altLang="it-IT"/>
              <a:pPr/>
              <a:t>‹N›</a:t>
            </a:fld>
            <a:endParaRPr lang="it-IT" altLang="it-IT"/>
          </a:p>
        </p:txBody>
      </p:sp>
    </p:spTree>
    <p:extLst>
      <p:ext uri="{BB962C8B-B14F-4D97-AF65-F5344CB8AC3E}">
        <p14:creationId xmlns:p14="http://schemas.microsoft.com/office/powerpoint/2010/main" val="36716082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dirty="0"/>
              <a:t>Fare clic sull'icona per inserire un'immagine</a:t>
            </a:r>
            <a:endParaRPr lang="en-US" noProof="0" dirty="0"/>
          </a:p>
        </p:txBody>
      </p:sp>
      <p:sp>
        <p:nvSpPr>
          <p:cNvPr id="4" name="Text Placeholder 3"/>
          <p:cNvSpPr>
            <a:spLocks noGrp="1"/>
          </p:cNvSpPr>
          <p:nvPr>
            <p:ph type="body" sz="half" idx="2"/>
          </p:nvPr>
        </p:nvSpPr>
        <p:spPr>
          <a:xfrm>
            <a:off x="1120001" y="2057400"/>
            <a:ext cx="3652025" cy="3811588"/>
          </a:xfrm>
        </p:spPr>
        <p:txBody>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D7575841-7F80-3446-AA09-169EBDBC301F}"/>
              </a:ext>
            </a:extLst>
          </p:cNvPr>
          <p:cNvSpPr>
            <a:spLocks noGrp="1"/>
          </p:cNvSpPr>
          <p:nvPr>
            <p:ph type="dt" sz="half" idx="10"/>
          </p:nvPr>
        </p:nvSpPr>
        <p:spPr/>
        <p:txBody>
          <a:bodyPr/>
          <a:lstStyle>
            <a:lvl1pPr>
              <a:defRPr/>
            </a:lvl1pPr>
          </a:lstStyle>
          <a:p>
            <a:pPr>
              <a:defRPr/>
            </a:pPr>
            <a:endParaRPr lang="it-IT" altLang="it-IT"/>
          </a:p>
        </p:txBody>
      </p:sp>
      <p:sp>
        <p:nvSpPr>
          <p:cNvPr id="6" name="Footer Placeholder 5">
            <a:extLst>
              <a:ext uri="{FF2B5EF4-FFF2-40B4-BE49-F238E27FC236}">
                <a16:creationId xmlns:a16="http://schemas.microsoft.com/office/drawing/2014/main" id="{161A1CA0-4C3B-704C-9BB6-2B1B092FF6CB}"/>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6">
            <a:extLst>
              <a:ext uri="{FF2B5EF4-FFF2-40B4-BE49-F238E27FC236}">
                <a16:creationId xmlns:a16="http://schemas.microsoft.com/office/drawing/2014/main" id="{089BDF7C-EC8D-5144-968A-78B4D0A7D9A8}"/>
              </a:ext>
            </a:extLst>
          </p:cNvPr>
          <p:cNvSpPr>
            <a:spLocks noGrp="1"/>
          </p:cNvSpPr>
          <p:nvPr>
            <p:ph type="sldNum" sz="quarter" idx="12"/>
          </p:nvPr>
        </p:nvSpPr>
        <p:spPr/>
        <p:txBody>
          <a:bodyPr/>
          <a:lstStyle>
            <a:lvl1pPr>
              <a:defRPr/>
            </a:lvl1pPr>
          </a:lstStyle>
          <a:p>
            <a:fld id="{E4ED71D7-815B-1E48-9130-0A69C5DC8A57}" type="slidenum">
              <a:rPr lang="it-IT" altLang="it-IT"/>
              <a:pPr/>
              <a:t>‹N›</a:t>
            </a:fld>
            <a:endParaRPr lang="it-IT" altLang="it-IT"/>
          </a:p>
        </p:txBody>
      </p:sp>
    </p:spTree>
    <p:extLst>
      <p:ext uri="{BB962C8B-B14F-4D97-AF65-F5344CB8AC3E}">
        <p14:creationId xmlns:p14="http://schemas.microsoft.com/office/powerpoint/2010/main" val="2555420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lo stile del titolo</a:t>
            </a:r>
            <a:endParaRPr lang="en-US" dirty="0"/>
          </a:p>
        </p:txBody>
      </p:sp>
      <p:sp>
        <p:nvSpPr>
          <p:cNvPr id="8" name="Subtitle 2"/>
          <p:cNvSpPr>
            <a:spLocks noGrp="1"/>
          </p:cNvSpPr>
          <p:nvPr>
            <p:ph type="subTitle" idx="1"/>
          </p:nvPr>
        </p:nvSpPr>
        <p:spPr>
          <a:xfrm>
            <a:off x="854532" y="3829878"/>
            <a:ext cx="9144000" cy="617822"/>
          </a:xfrm>
        </p:spPr>
        <p:txBody>
          <a:bodyPr anchor="b"/>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dirty="0"/>
          </a:p>
        </p:txBody>
      </p:sp>
      <p:sp>
        <p:nvSpPr>
          <p:cNvPr id="4" name="Date Placeholder 3">
            <a:extLst>
              <a:ext uri="{FF2B5EF4-FFF2-40B4-BE49-F238E27FC236}">
                <a16:creationId xmlns:a16="http://schemas.microsoft.com/office/drawing/2014/main" id="{075F5897-E018-A248-949D-7E3B12069688}"/>
              </a:ext>
            </a:extLst>
          </p:cNvPr>
          <p:cNvSpPr>
            <a:spLocks noGrp="1"/>
          </p:cNvSpPr>
          <p:nvPr>
            <p:ph type="dt" sz="half" idx="10"/>
          </p:nvPr>
        </p:nvSpPr>
        <p:spPr/>
        <p:txBody>
          <a:bodyPr/>
          <a:lstStyle>
            <a:lvl1pPr>
              <a:defRPr/>
            </a:lvl1pPr>
          </a:lstStyle>
          <a:p>
            <a:pPr>
              <a:defRPr/>
            </a:pPr>
            <a:endParaRPr lang="it-IT" altLang="it-IT"/>
          </a:p>
        </p:txBody>
      </p:sp>
      <p:sp>
        <p:nvSpPr>
          <p:cNvPr id="5" name="Footer Placeholder 4">
            <a:extLst>
              <a:ext uri="{FF2B5EF4-FFF2-40B4-BE49-F238E27FC236}">
                <a16:creationId xmlns:a16="http://schemas.microsoft.com/office/drawing/2014/main" id="{3E32FF46-2ABD-EA4E-86B5-C85F6371253D}"/>
              </a:ext>
            </a:extLst>
          </p:cNvPr>
          <p:cNvSpPr>
            <a:spLocks noGrp="1"/>
          </p:cNvSpPr>
          <p:nvPr>
            <p:ph type="ftr" sz="quarter" idx="11"/>
          </p:nvPr>
        </p:nvSpPr>
        <p:spPr/>
        <p:txBody>
          <a:bodyPr/>
          <a:lstStyle>
            <a:lvl1pPr>
              <a:defRPr/>
            </a:lvl1pPr>
          </a:lstStyle>
          <a:p>
            <a:pPr>
              <a:defRPr/>
            </a:pPr>
            <a:endParaRPr lang="it-IT" altLang="it-IT"/>
          </a:p>
        </p:txBody>
      </p:sp>
      <p:sp>
        <p:nvSpPr>
          <p:cNvPr id="6" name="Slide Number Placeholder 5">
            <a:extLst>
              <a:ext uri="{FF2B5EF4-FFF2-40B4-BE49-F238E27FC236}">
                <a16:creationId xmlns:a16="http://schemas.microsoft.com/office/drawing/2014/main" id="{1F618E57-51DA-704F-BFEA-E197D49EE0B3}"/>
              </a:ext>
            </a:extLst>
          </p:cNvPr>
          <p:cNvSpPr>
            <a:spLocks noGrp="1"/>
          </p:cNvSpPr>
          <p:nvPr>
            <p:ph type="sldNum" sz="quarter" idx="12"/>
          </p:nvPr>
        </p:nvSpPr>
        <p:spPr/>
        <p:txBody>
          <a:bodyPr/>
          <a:lstStyle>
            <a:lvl1pPr>
              <a:defRPr/>
            </a:lvl1pPr>
          </a:lstStyle>
          <a:p>
            <a:fld id="{49860E54-5D0E-0643-BE6F-0E8B4BDAFECB}" type="slidenum">
              <a:rPr lang="it-IT" altLang="it-IT"/>
              <a:pPr/>
              <a:t>‹N›</a:t>
            </a:fld>
            <a:endParaRPr lang="it-IT" altLang="it-IT"/>
          </a:p>
        </p:txBody>
      </p:sp>
    </p:spTree>
    <p:extLst>
      <p:ext uri="{BB962C8B-B14F-4D97-AF65-F5344CB8AC3E}">
        <p14:creationId xmlns:p14="http://schemas.microsoft.com/office/powerpoint/2010/main" val="13159597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dirty="0"/>
              <a:t>Fare clic sull'icona per inserire un'immagine</a:t>
            </a:r>
            <a:endParaRPr lang="en-US" noProof="0"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7BA9A142-7541-F548-8C7A-791ECCF5B27D}"/>
              </a:ext>
            </a:extLst>
          </p:cNvPr>
          <p:cNvSpPr>
            <a:spLocks noGrp="1"/>
          </p:cNvSpPr>
          <p:nvPr>
            <p:ph type="dt" sz="half" idx="10"/>
          </p:nvPr>
        </p:nvSpPr>
        <p:spPr/>
        <p:txBody>
          <a:bodyPr/>
          <a:lstStyle>
            <a:lvl1pPr>
              <a:defRPr/>
            </a:lvl1pPr>
          </a:lstStyle>
          <a:p>
            <a:pPr>
              <a:defRPr/>
            </a:pPr>
            <a:endParaRPr lang="it-IT" altLang="it-IT"/>
          </a:p>
        </p:txBody>
      </p:sp>
      <p:sp>
        <p:nvSpPr>
          <p:cNvPr id="6" name="Footer Placeholder 5">
            <a:extLst>
              <a:ext uri="{FF2B5EF4-FFF2-40B4-BE49-F238E27FC236}">
                <a16:creationId xmlns:a16="http://schemas.microsoft.com/office/drawing/2014/main" id="{F601C5FC-A8D2-1246-8EDC-A98245222825}"/>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6">
            <a:extLst>
              <a:ext uri="{FF2B5EF4-FFF2-40B4-BE49-F238E27FC236}">
                <a16:creationId xmlns:a16="http://schemas.microsoft.com/office/drawing/2014/main" id="{BCF434BA-8D0C-4D4F-B5C2-ABB147921BE0}"/>
              </a:ext>
            </a:extLst>
          </p:cNvPr>
          <p:cNvSpPr>
            <a:spLocks noGrp="1"/>
          </p:cNvSpPr>
          <p:nvPr>
            <p:ph type="sldNum" sz="quarter" idx="12"/>
          </p:nvPr>
        </p:nvSpPr>
        <p:spPr/>
        <p:txBody>
          <a:bodyPr/>
          <a:lstStyle>
            <a:lvl1pPr>
              <a:defRPr/>
            </a:lvl1pPr>
          </a:lstStyle>
          <a:p>
            <a:fld id="{CC9F80BE-E26B-074B-86A2-379E4BBC2E48}" type="slidenum">
              <a:rPr lang="it-IT" altLang="it-IT"/>
              <a:pPr/>
              <a:t>‹N›</a:t>
            </a:fld>
            <a:endParaRPr lang="it-IT" altLang="it-IT"/>
          </a:p>
        </p:txBody>
      </p:sp>
    </p:spTree>
    <p:extLst>
      <p:ext uri="{BB962C8B-B14F-4D97-AF65-F5344CB8AC3E}">
        <p14:creationId xmlns:p14="http://schemas.microsoft.com/office/powerpoint/2010/main" val="23932051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lstStyle>
            <a:lvl1pPr>
              <a:defRPr sz="24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14B138EF-2E60-1349-8065-9855D4B8D3F7}"/>
              </a:ext>
            </a:extLst>
          </p:cNvPr>
          <p:cNvSpPr>
            <a:spLocks noGrp="1"/>
          </p:cNvSpPr>
          <p:nvPr>
            <p:ph type="dt" sz="half" idx="10"/>
          </p:nvPr>
        </p:nvSpPr>
        <p:spPr/>
        <p:txBody>
          <a:bodyPr/>
          <a:lstStyle>
            <a:lvl1pPr>
              <a:defRPr/>
            </a:lvl1pPr>
          </a:lstStyle>
          <a:p>
            <a:pPr>
              <a:defRPr/>
            </a:pPr>
            <a:endParaRPr lang="it-IT" altLang="it-IT"/>
          </a:p>
        </p:txBody>
      </p:sp>
      <p:sp>
        <p:nvSpPr>
          <p:cNvPr id="6" name="Footer Placeholder 5">
            <a:extLst>
              <a:ext uri="{FF2B5EF4-FFF2-40B4-BE49-F238E27FC236}">
                <a16:creationId xmlns:a16="http://schemas.microsoft.com/office/drawing/2014/main" id="{E87FDEA8-4A41-A747-84CC-33B64D07D938}"/>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6">
            <a:extLst>
              <a:ext uri="{FF2B5EF4-FFF2-40B4-BE49-F238E27FC236}">
                <a16:creationId xmlns:a16="http://schemas.microsoft.com/office/drawing/2014/main" id="{B8E759A8-3EC4-2F4D-929B-B150432DD417}"/>
              </a:ext>
            </a:extLst>
          </p:cNvPr>
          <p:cNvSpPr>
            <a:spLocks noGrp="1"/>
          </p:cNvSpPr>
          <p:nvPr>
            <p:ph type="sldNum" sz="quarter" idx="12"/>
          </p:nvPr>
        </p:nvSpPr>
        <p:spPr/>
        <p:txBody>
          <a:bodyPr/>
          <a:lstStyle>
            <a:lvl1pPr>
              <a:defRPr/>
            </a:lvl1pPr>
          </a:lstStyle>
          <a:p>
            <a:fld id="{613A172C-BE2E-4F4F-8629-9B9727834B9F}" type="slidenum">
              <a:rPr lang="it-IT" altLang="it-IT"/>
              <a:pPr/>
              <a:t>‹N›</a:t>
            </a:fld>
            <a:endParaRPr lang="it-IT" altLang="it-IT"/>
          </a:p>
        </p:txBody>
      </p:sp>
    </p:spTree>
    <p:extLst>
      <p:ext uri="{BB962C8B-B14F-4D97-AF65-F5344CB8AC3E}">
        <p14:creationId xmlns:p14="http://schemas.microsoft.com/office/powerpoint/2010/main" val="14360065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70CDEE32-EAAB-4644-8425-E94C65B5A072}"/>
              </a:ext>
            </a:extLst>
          </p:cNvPr>
          <p:cNvSpPr txBox="1"/>
          <p:nvPr/>
        </p:nvSpPr>
        <p:spPr>
          <a:xfrm>
            <a:off x="1111250" y="787400"/>
            <a:ext cx="609600" cy="58420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defRPr/>
            </a:pPr>
            <a:r>
              <a:rPr lang="en-US" sz="6000" dirty="0">
                <a:solidFill>
                  <a:schemeClr val="tx1"/>
                </a:solidFill>
                <a:effectLst/>
              </a:rPr>
              <a:t>“</a:t>
            </a:r>
          </a:p>
        </p:txBody>
      </p:sp>
      <p:sp>
        <p:nvSpPr>
          <p:cNvPr id="6" name="TextBox 9">
            <a:extLst>
              <a:ext uri="{FF2B5EF4-FFF2-40B4-BE49-F238E27FC236}">
                <a16:creationId xmlns:a16="http://schemas.microsoft.com/office/drawing/2014/main" id="{3A3A0359-2B54-254D-90CD-579FB0962A02}"/>
              </a:ext>
            </a:extLst>
          </p:cNvPr>
          <p:cNvSpPr txBox="1"/>
          <p:nvPr/>
        </p:nvSpPr>
        <p:spPr>
          <a:xfrm>
            <a:off x="10437813" y="2743200"/>
            <a:ext cx="609600" cy="58420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6000" dirty="0">
                <a:solidFill>
                  <a:schemeClr val="tx1"/>
                </a:solidFill>
                <a:effectLst/>
              </a:rPr>
              <a:t>”</a:t>
            </a:r>
          </a:p>
        </p:txBody>
      </p:sp>
      <p:sp>
        <p:nvSpPr>
          <p:cNvPr id="2" name="Title 1"/>
          <p:cNvSpPr>
            <a:spLocks noGrp="1"/>
          </p:cNvSpPr>
          <p:nvPr>
            <p:ph type="title"/>
          </p:nvPr>
        </p:nvSpPr>
        <p:spPr>
          <a:xfrm>
            <a:off x="1446212" y="365125"/>
            <a:ext cx="9302752" cy="2992904"/>
          </a:xfrm>
        </p:spPr>
        <p:txBody>
          <a:bodyPr/>
          <a:lstStyle>
            <a:lvl1pPr>
              <a:defRPr sz="3300"/>
            </a:lvl1pPr>
          </a:lstStyle>
          <a:p>
            <a:r>
              <a:rPr lang="it-IT"/>
              <a:t>Fare clic per modificare lo stile del titolo</a:t>
            </a:r>
            <a:endParaRPr lang="en-US" dirty="0"/>
          </a:p>
        </p:txBody>
      </p:sp>
      <p:sp>
        <p:nvSpPr>
          <p:cNvPr id="12" name="Text Placeholder 3"/>
          <p:cNvSpPr>
            <a:spLocks noGrp="1"/>
          </p:cNvSpPr>
          <p:nvPr>
            <p:ph type="body" sz="half" idx="13"/>
          </p:nvPr>
        </p:nvSpPr>
        <p:spPr>
          <a:xfrm>
            <a:off x="1720645" y="3365557"/>
            <a:ext cx="8752299" cy="548968"/>
          </a:xfrm>
        </p:spPr>
        <p:txBody>
          <a:bodyPr anchor="t"/>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4" name="Text Placeholder 3"/>
          <p:cNvSpPr>
            <a:spLocks noGrp="1"/>
          </p:cNvSpPr>
          <p:nvPr>
            <p:ph type="body" sz="half" idx="2"/>
          </p:nvPr>
        </p:nvSpPr>
        <p:spPr>
          <a:xfrm>
            <a:off x="838200" y="4501729"/>
            <a:ext cx="10512424" cy="148949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7" name="Date Placeholder 4">
            <a:extLst>
              <a:ext uri="{FF2B5EF4-FFF2-40B4-BE49-F238E27FC236}">
                <a16:creationId xmlns:a16="http://schemas.microsoft.com/office/drawing/2014/main" id="{988ABF65-4CD8-B745-B95A-95EC2F59134F}"/>
              </a:ext>
            </a:extLst>
          </p:cNvPr>
          <p:cNvSpPr>
            <a:spLocks noGrp="1"/>
          </p:cNvSpPr>
          <p:nvPr>
            <p:ph type="dt" sz="half" idx="14"/>
          </p:nvPr>
        </p:nvSpPr>
        <p:spPr/>
        <p:txBody>
          <a:bodyPr/>
          <a:lstStyle>
            <a:lvl1pPr>
              <a:defRPr/>
            </a:lvl1pPr>
          </a:lstStyle>
          <a:p>
            <a:pPr>
              <a:defRPr/>
            </a:pPr>
            <a:endParaRPr lang="it-IT" altLang="it-IT"/>
          </a:p>
        </p:txBody>
      </p:sp>
      <p:sp>
        <p:nvSpPr>
          <p:cNvPr id="8" name="Footer Placeholder 5">
            <a:extLst>
              <a:ext uri="{FF2B5EF4-FFF2-40B4-BE49-F238E27FC236}">
                <a16:creationId xmlns:a16="http://schemas.microsoft.com/office/drawing/2014/main" id="{E6C88D10-EFA1-DB42-9D1B-1DD4EDB43166}"/>
              </a:ext>
            </a:extLst>
          </p:cNvPr>
          <p:cNvSpPr>
            <a:spLocks noGrp="1"/>
          </p:cNvSpPr>
          <p:nvPr>
            <p:ph type="ftr" sz="quarter" idx="15"/>
          </p:nvPr>
        </p:nvSpPr>
        <p:spPr/>
        <p:txBody>
          <a:bodyPr/>
          <a:lstStyle>
            <a:lvl1pPr>
              <a:defRPr/>
            </a:lvl1pPr>
          </a:lstStyle>
          <a:p>
            <a:pPr>
              <a:defRPr/>
            </a:pPr>
            <a:endParaRPr lang="it-IT" altLang="it-IT"/>
          </a:p>
        </p:txBody>
      </p:sp>
      <p:sp>
        <p:nvSpPr>
          <p:cNvPr id="9" name="Slide Number Placeholder 6">
            <a:extLst>
              <a:ext uri="{FF2B5EF4-FFF2-40B4-BE49-F238E27FC236}">
                <a16:creationId xmlns:a16="http://schemas.microsoft.com/office/drawing/2014/main" id="{C32C6473-D232-0647-A679-E92F6BCE514A}"/>
              </a:ext>
            </a:extLst>
          </p:cNvPr>
          <p:cNvSpPr>
            <a:spLocks noGrp="1"/>
          </p:cNvSpPr>
          <p:nvPr>
            <p:ph type="sldNum" sz="quarter" idx="16"/>
          </p:nvPr>
        </p:nvSpPr>
        <p:spPr/>
        <p:txBody>
          <a:bodyPr/>
          <a:lstStyle>
            <a:lvl1pPr>
              <a:defRPr/>
            </a:lvl1pPr>
          </a:lstStyle>
          <a:p>
            <a:fld id="{30D7E41C-A7F6-C94D-B64B-6B0083A4E676}" type="slidenum">
              <a:rPr lang="it-IT" altLang="it-IT"/>
              <a:pPr/>
              <a:t>‹N›</a:t>
            </a:fld>
            <a:endParaRPr lang="it-IT" altLang="it-IT"/>
          </a:p>
        </p:txBody>
      </p:sp>
    </p:spTree>
    <p:extLst>
      <p:ext uri="{BB962C8B-B14F-4D97-AF65-F5344CB8AC3E}">
        <p14:creationId xmlns:p14="http://schemas.microsoft.com/office/powerpoint/2010/main" val="42403357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lstStyle>
            <a:lvl1pPr>
              <a:defRPr sz="4050"/>
            </a:lvl1pPr>
          </a:lstStyle>
          <a:p>
            <a:r>
              <a:rPr lang="it-IT"/>
              <a:t>Fare clic per modificare lo stile del titolo</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6ED07A23-BC51-B843-B681-CD2298C0FF91}"/>
              </a:ext>
            </a:extLst>
          </p:cNvPr>
          <p:cNvSpPr>
            <a:spLocks noGrp="1"/>
          </p:cNvSpPr>
          <p:nvPr>
            <p:ph type="dt" sz="half" idx="10"/>
          </p:nvPr>
        </p:nvSpPr>
        <p:spPr/>
        <p:txBody>
          <a:bodyPr/>
          <a:lstStyle>
            <a:lvl1pPr>
              <a:defRPr/>
            </a:lvl1pPr>
          </a:lstStyle>
          <a:p>
            <a:pPr>
              <a:defRPr/>
            </a:pPr>
            <a:endParaRPr lang="it-IT" altLang="it-IT"/>
          </a:p>
        </p:txBody>
      </p:sp>
      <p:sp>
        <p:nvSpPr>
          <p:cNvPr id="6" name="Footer Placeholder 5">
            <a:extLst>
              <a:ext uri="{FF2B5EF4-FFF2-40B4-BE49-F238E27FC236}">
                <a16:creationId xmlns:a16="http://schemas.microsoft.com/office/drawing/2014/main" id="{37E17AEA-CD5F-3A46-B2DA-63F04C3003AE}"/>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6">
            <a:extLst>
              <a:ext uri="{FF2B5EF4-FFF2-40B4-BE49-F238E27FC236}">
                <a16:creationId xmlns:a16="http://schemas.microsoft.com/office/drawing/2014/main" id="{0C96A2C7-9C48-DF45-8766-EF6CEE333DD1}"/>
              </a:ext>
            </a:extLst>
          </p:cNvPr>
          <p:cNvSpPr>
            <a:spLocks noGrp="1"/>
          </p:cNvSpPr>
          <p:nvPr>
            <p:ph type="sldNum" sz="quarter" idx="12"/>
          </p:nvPr>
        </p:nvSpPr>
        <p:spPr/>
        <p:txBody>
          <a:bodyPr/>
          <a:lstStyle>
            <a:lvl1pPr>
              <a:defRPr/>
            </a:lvl1pPr>
          </a:lstStyle>
          <a:p>
            <a:fld id="{A311CEC9-BD01-AD47-9A88-183A1A8FFCC7}" type="slidenum">
              <a:rPr lang="it-IT" altLang="it-IT"/>
              <a:pPr/>
              <a:t>‹N›</a:t>
            </a:fld>
            <a:endParaRPr lang="it-IT" altLang="it-IT"/>
          </a:p>
        </p:txBody>
      </p:sp>
    </p:spTree>
    <p:extLst>
      <p:ext uri="{BB962C8B-B14F-4D97-AF65-F5344CB8AC3E}">
        <p14:creationId xmlns:p14="http://schemas.microsoft.com/office/powerpoint/2010/main" val="11161998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8" name="Text Placeholder 3"/>
          <p:cNvSpPr>
            <a:spLocks noGrp="1"/>
          </p:cNvSpPr>
          <p:nvPr>
            <p:ph type="body" sz="half" idx="15"/>
          </p:nvPr>
        </p:nvSpPr>
        <p:spPr>
          <a:xfrm>
            <a:off x="1356798" y="2571750"/>
            <a:ext cx="2927351"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9" name="Text Placeholder 4"/>
          <p:cNvSpPr>
            <a:spLocks noGrp="1"/>
          </p:cNvSpPr>
          <p:nvPr>
            <p:ph type="body" sz="quarter" idx="3"/>
          </p:nvPr>
        </p:nvSpPr>
        <p:spPr>
          <a:xfrm>
            <a:off x="4587996" y="1885950"/>
            <a:ext cx="2936241" cy="576262"/>
          </a:xfrm>
        </p:spPr>
        <p:txBody>
          <a:bodyPr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it-IT"/>
              <a:t>Fare clic per modificare stili del testo dello schema</a:t>
            </a:r>
          </a:p>
        </p:txBody>
      </p:sp>
      <p:sp>
        <p:nvSpPr>
          <p:cNvPr id="10" name="Text Placeholder 3"/>
          <p:cNvSpPr>
            <a:spLocks noGrp="1"/>
          </p:cNvSpPr>
          <p:nvPr>
            <p:ph type="body" sz="half" idx="16"/>
          </p:nvPr>
        </p:nvSpPr>
        <p:spPr>
          <a:xfrm>
            <a:off x="4577441" y="2571750"/>
            <a:ext cx="2946795"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11" name="Text Placeholder 4"/>
          <p:cNvSpPr>
            <a:spLocks noGrp="1"/>
          </p:cNvSpPr>
          <p:nvPr>
            <p:ph type="body" sz="quarter" idx="13"/>
          </p:nvPr>
        </p:nvSpPr>
        <p:spPr>
          <a:xfrm>
            <a:off x="7829037" y="1885950"/>
            <a:ext cx="2932113" cy="576262"/>
          </a:xfrm>
        </p:spPr>
        <p:txBody>
          <a:bodyPr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it-IT"/>
              <a:t>Fare clic per modificare stili del testo dello schema</a:t>
            </a:r>
          </a:p>
        </p:txBody>
      </p:sp>
      <p:sp>
        <p:nvSpPr>
          <p:cNvPr id="12" name="Text Placeholder 3"/>
          <p:cNvSpPr>
            <a:spLocks noGrp="1"/>
          </p:cNvSpPr>
          <p:nvPr>
            <p:ph type="body" sz="half" idx="17"/>
          </p:nvPr>
        </p:nvSpPr>
        <p:spPr>
          <a:xfrm>
            <a:off x="7829037" y="2571750"/>
            <a:ext cx="2932113"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13" name="Date Placeholder 2">
            <a:extLst>
              <a:ext uri="{FF2B5EF4-FFF2-40B4-BE49-F238E27FC236}">
                <a16:creationId xmlns:a16="http://schemas.microsoft.com/office/drawing/2014/main" id="{67EC312E-3A0E-C94A-94DB-1D03C9642B3A}"/>
              </a:ext>
            </a:extLst>
          </p:cNvPr>
          <p:cNvSpPr>
            <a:spLocks noGrp="1"/>
          </p:cNvSpPr>
          <p:nvPr>
            <p:ph type="dt" sz="half" idx="18"/>
          </p:nvPr>
        </p:nvSpPr>
        <p:spPr/>
        <p:txBody>
          <a:bodyPr/>
          <a:lstStyle>
            <a:lvl1pPr>
              <a:defRPr/>
            </a:lvl1pPr>
          </a:lstStyle>
          <a:p>
            <a:pPr>
              <a:defRPr/>
            </a:pPr>
            <a:endParaRPr lang="it-IT" altLang="it-IT"/>
          </a:p>
        </p:txBody>
      </p:sp>
      <p:sp>
        <p:nvSpPr>
          <p:cNvPr id="14" name="Footer Placeholder 3">
            <a:extLst>
              <a:ext uri="{FF2B5EF4-FFF2-40B4-BE49-F238E27FC236}">
                <a16:creationId xmlns:a16="http://schemas.microsoft.com/office/drawing/2014/main" id="{961FC604-C83B-3E42-A9D1-D7824C08E078}"/>
              </a:ext>
            </a:extLst>
          </p:cNvPr>
          <p:cNvSpPr>
            <a:spLocks noGrp="1"/>
          </p:cNvSpPr>
          <p:nvPr>
            <p:ph type="ftr" sz="quarter" idx="19"/>
          </p:nvPr>
        </p:nvSpPr>
        <p:spPr/>
        <p:txBody>
          <a:bodyPr/>
          <a:lstStyle>
            <a:lvl1pPr>
              <a:defRPr/>
            </a:lvl1pPr>
          </a:lstStyle>
          <a:p>
            <a:pPr>
              <a:defRPr/>
            </a:pPr>
            <a:endParaRPr lang="it-IT" altLang="it-IT"/>
          </a:p>
        </p:txBody>
      </p:sp>
      <p:sp>
        <p:nvSpPr>
          <p:cNvPr id="16" name="Slide Number Placeholder 4">
            <a:extLst>
              <a:ext uri="{FF2B5EF4-FFF2-40B4-BE49-F238E27FC236}">
                <a16:creationId xmlns:a16="http://schemas.microsoft.com/office/drawing/2014/main" id="{408AD793-3AC9-C04B-BDDF-0889DB8CD2A5}"/>
              </a:ext>
            </a:extLst>
          </p:cNvPr>
          <p:cNvSpPr>
            <a:spLocks noGrp="1"/>
          </p:cNvSpPr>
          <p:nvPr>
            <p:ph type="sldNum" sz="quarter" idx="20"/>
          </p:nvPr>
        </p:nvSpPr>
        <p:spPr/>
        <p:txBody>
          <a:bodyPr/>
          <a:lstStyle>
            <a:lvl1pPr>
              <a:defRPr/>
            </a:lvl1pPr>
          </a:lstStyle>
          <a:p>
            <a:fld id="{B513EF89-DC2B-0F44-B084-9DA0BB9CA6F6}" type="slidenum">
              <a:rPr lang="it-IT" altLang="it-IT"/>
              <a:pPr/>
              <a:t>‹N›</a:t>
            </a:fld>
            <a:endParaRPr lang="it-IT" altLang="it-IT"/>
          </a:p>
        </p:txBody>
      </p:sp>
    </p:spTree>
    <p:extLst>
      <p:ext uri="{BB962C8B-B14F-4D97-AF65-F5344CB8AC3E}">
        <p14:creationId xmlns:p14="http://schemas.microsoft.com/office/powerpoint/2010/main" val="32029463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it-IT"/>
              <a:t>Fare clic per modificare lo stile del titolo</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it-IT" noProof="0" dirty="0"/>
              <a:t>Fare clic sull'icona per inserire un'immagine</a:t>
            </a:r>
            <a:endParaRPr lang="en-US" noProof="0" dirty="0"/>
          </a:p>
        </p:txBody>
      </p:sp>
      <p:sp>
        <p:nvSpPr>
          <p:cNvPr id="21" name="Text Placeholder 3"/>
          <p:cNvSpPr>
            <a:spLocks noGrp="1"/>
          </p:cNvSpPr>
          <p:nvPr>
            <p:ph type="body" sz="half" idx="18"/>
          </p:nvPr>
        </p:nvSpPr>
        <p:spPr>
          <a:xfrm>
            <a:off x="1332085" y="4873767"/>
            <a:ext cx="2940051"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it-IT" noProof="0" dirty="0"/>
              <a:t>Fare clic sull'icona per inserire un'immagine</a:t>
            </a:r>
            <a:endParaRPr lang="en-US" noProof="0" dirty="0"/>
          </a:p>
        </p:txBody>
      </p:sp>
      <p:sp>
        <p:nvSpPr>
          <p:cNvPr id="24" name="Text Placeholder 3"/>
          <p:cNvSpPr>
            <a:spLocks noGrp="1"/>
          </p:cNvSpPr>
          <p:nvPr>
            <p:ph type="body" sz="half" idx="19"/>
          </p:nvPr>
        </p:nvSpPr>
        <p:spPr>
          <a:xfrm>
            <a:off x="4567645" y="4873766"/>
            <a:ext cx="2934407"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it-IT" noProof="0" dirty="0"/>
              <a:t>Fare clic sull'icona per inserire un'immagine</a:t>
            </a:r>
            <a:endParaRPr lang="en-US" noProof="0" dirty="0"/>
          </a:p>
        </p:txBody>
      </p:sp>
      <p:sp>
        <p:nvSpPr>
          <p:cNvPr id="27" name="Text Placeholder 3"/>
          <p:cNvSpPr>
            <a:spLocks noGrp="1"/>
          </p:cNvSpPr>
          <p:nvPr>
            <p:ph type="body" sz="half" idx="20"/>
          </p:nvPr>
        </p:nvSpPr>
        <p:spPr>
          <a:xfrm>
            <a:off x="7804198" y="4873764"/>
            <a:ext cx="2935997"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12" name="Date Placeholder 2">
            <a:extLst>
              <a:ext uri="{FF2B5EF4-FFF2-40B4-BE49-F238E27FC236}">
                <a16:creationId xmlns:a16="http://schemas.microsoft.com/office/drawing/2014/main" id="{4DEFAC4A-D12C-C040-88EA-D668B2CFF9A9}"/>
              </a:ext>
            </a:extLst>
          </p:cNvPr>
          <p:cNvSpPr>
            <a:spLocks noGrp="1"/>
          </p:cNvSpPr>
          <p:nvPr>
            <p:ph type="dt" sz="half" idx="23"/>
          </p:nvPr>
        </p:nvSpPr>
        <p:spPr/>
        <p:txBody>
          <a:bodyPr/>
          <a:lstStyle>
            <a:lvl1pPr>
              <a:defRPr/>
            </a:lvl1pPr>
          </a:lstStyle>
          <a:p>
            <a:pPr>
              <a:defRPr/>
            </a:pPr>
            <a:endParaRPr lang="it-IT" altLang="it-IT"/>
          </a:p>
        </p:txBody>
      </p:sp>
      <p:sp>
        <p:nvSpPr>
          <p:cNvPr id="13" name="Footer Placeholder 3">
            <a:extLst>
              <a:ext uri="{FF2B5EF4-FFF2-40B4-BE49-F238E27FC236}">
                <a16:creationId xmlns:a16="http://schemas.microsoft.com/office/drawing/2014/main" id="{1535F9E4-C1F7-8E41-A7BB-DFAF85EC90AE}"/>
              </a:ext>
            </a:extLst>
          </p:cNvPr>
          <p:cNvSpPr>
            <a:spLocks noGrp="1"/>
          </p:cNvSpPr>
          <p:nvPr>
            <p:ph type="ftr" sz="quarter" idx="24"/>
          </p:nvPr>
        </p:nvSpPr>
        <p:spPr/>
        <p:txBody>
          <a:bodyPr/>
          <a:lstStyle>
            <a:lvl1pPr>
              <a:defRPr/>
            </a:lvl1pPr>
          </a:lstStyle>
          <a:p>
            <a:pPr>
              <a:defRPr/>
            </a:pPr>
            <a:endParaRPr lang="it-IT" altLang="it-IT"/>
          </a:p>
        </p:txBody>
      </p:sp>
      <p:sp>
        <p:nvSpPr>
          <p:cNvPr id="14" name="Slide Number Placeholder 4">
            <a:extLst>
              <a:ext uri="{FF2B5EF4-FFF2-40B4-BE49-F238E27FC236}">
                <a16:creationId xmlns:a16="http://schemas.microsoft.com/office/drawing/2014/main" id="{8F69C930-D498-F949-8452-2A21C8E4388E}"/>
              </a:ext>
            </a:extLst>
          </p:cNvPr>
          <p:cNvSpPr>
            <a:spLocks noGrp="1"/>
          </p:cNvSpPr>
          <p:nvPr>
            <p:ph type="sldNum" sz="quarter" idx="25"/>
          </p:nvPr>
        </p:nvSpPr>
        <p:spPr/>
        <p:txBody>
          <a:bodyPr/>
          <a:lstStyle>
            <a:lvl1pPr>
              <a:defRPr/>
            </a:lvl1pPr>
          </a:lstStyle>
          <a:p>
            <a:fld id="{251321C4-12CF-0147-934E-587494967A4D}" type="slidenum">
              <a:rPr lang="it-IT" altLang="it-IT"/>
              <a:pPr/>
              <a:t>‹N›</a:t>
            </a:fld>
            <a:endParaRPr lang="it-IT" altLang="it-IT"/>
          </a:p>
        </p:txBody>
      </p:sp>
    </p:spTree>
    <p:extLst>
      <p:ext uri="{BB962C8B-B14F-4D97-AF65-F5344CB8AC3E}">
        <p14:creationId xmlns:p14="http://schemas.microsoft.com/office/powerpoint/2010/main" val="29206413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878B42A0-8E75-DF41-9F85-AB2DCCC6F7C7}"/>
              </a:ext>
            </a:extLst>
          </p:cNvPr>
          <p:cNvSpPr>
            <a:spLocks noGrp="1"/>
          </p:cNvSpPr>
          <p:nvPr>
            <p:ph type="dt" sz="half" idx="10"/>
          </p:nvPr>
        </p:nvSpPr>
        <p:spPr/>
        <p:txBody>
          <a:bodyPr/>
          <a:lstStyle>
            <a:lvl1pPr>
              <a:defRPr/>
            </a:lvl1pPr>
          </a:lstStyle>
          <a:p>
            <a:pPr>
              <a:defRPr/>
            </a:pPr>
            <a:endParaRPr lang="it-IT" altLang="it-IT"/>
          </a:p>
        </p:txBody>
      </p:sp>
      <p:sp>
        <p:nvSpPr>
          <p:cNvPr id="5" name="Footer Placeholder 4">
            <a:extLst>
              <a:ext uri="{FF2B5EF4-FFF2-40B4-BE49-F238E27FC236}">
                <a16:creationId xmlns:a16="http://schemas.microsoft.com/office/drawing/2014/main" id="{4DA02435-A8C4-E346-8C0E-A703893DBE8D}"/>
              </a:ext>
            </a:extLst>
          </p:cNvPr>
          <p:cNvSpPr>
            <a:spLocks noGrp="1"/>
          </p:cNvSpPr>
          <p:nvPr>
            <p:ph type="ftr" sz="quarter" idx="11"/>
          </p:nvPr>
        </p:nvSpPr>
        <p:spPr/>
        <p:txBody>
          <a:bodyPr/>
          <a:lstStyle>
            <a:lvl1pPr>
              <a:defRPr/>
            </a:lvl1pPr>
          </a:lstStyle>
          <a:p>
            <a:pPr>
              <a:defRPr/>
            </a:pPr>
            <a:endParaRPr lang="it-IT" altLang="it-IT"/>
          </a:p>
        </p:txBody>
      </p:sp>
      <p:sp>
        <p:nvSpPr>
          <p:cNvPr id="6" name="Slide Number Placeholder 5">
            <a:extLst>
              <a:ext uri="{FF2B5EF4-FFF2-40B4-BE49-F238E27FC236}">
                <a16:creationId xmlns:a16="http://schemas.microsoft.com/office/drawing/2014/main" id="{89BC9DC5-6AE2-B148-A706-7A4C1B880553}"/>
              </a:ext>
            </a:extLst>
          </p:cNvPr>
          <p:cNvSpPr>
            <a:spLocks noGrp="1"/>
          </p:cNvSpPr>
          <p:nvPr>
            <p:ph type="sldNum" sz="quarter" idx="12"/>
          </p:nvPr>
        </p:nvSpPr>
        <p:spPr/>
        <p:txBody>
          <a:bodyPr/>
          <a:lstStyle>
            <a:lvl1pPr>
              <a:defRPr/>
            </a:lvl1pPr>
          </a:lstStyle>
          <a:p>
            <a:fld id="{D696E1C9-601F-4945-BF35-3F32AD5D7D53}" type="slidenum">
              <a:rPr lang="it-IT" altLang="it-IT"/>
              <a:pPr/>
              <a:t>‹N›</a:t>
            </a:fld>
            <a:endParaRPr lang="it-IT" altLang="it-IT"/>
          </a:p>
        </p:txBody>
      </p:sp>
    </p:spTree>
    <p:extLst>
      <p:ext uri="{BB962C8B-B14F-4D97-AF65-F5344CB8AC3E}">
        <p14:creationId xmlns:p14="http://schemas.microsoft.com/office/powerpoint/2010/main" val="36017083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60FEEEF8-F022-C54B-97EC-8A81F933DCF7}"/>
              </a:ext>
            </a:extLst>
          </p:cNvPr>
          <p:cNvSpPr>
            <a:spLocks noGrp="1"/>
          </p:cNvSpPr>
          <p:nvPr>
            <p:ph type="dt" sz="half" idx="10"/>
          </p:nvPr>
        </p:nvSpPr>
        <p:spPr/>
        <p:txBody>
          <a:bodyPr/>
          <a:lstStyle>
            <a:lvl1pPr>
              <a:defRPr/>
            </a:lvl1pPr>
          </a:lstStyle>
          <a:p>
            <a:pPr>
              <a:defRPr/>
            </a:pPr>
            <a:endParaRPr lang="it-IT" altLang="it-IT"/>
          </a:p>
        </p:txBody>
      </p:sp>
      <p:sp>
        <p:nvSpPr>
          <p:cNvPr id="5" name="Footer Placeholder 4">
            <a:extLst>
              <a:ext uri="{FF2B5EF4-FFF2-40B4-BE49-F238E27FC236}">
                <a16:creationId xmlns:a16="http://schemas.microsoft.com/office/drawing/2014/main" id="{B7A367D5-439E-3D42-BE05-CA2CD23FB84F}"/>
              </a:ext>
            </a:extLst>
          </p:cNvPr>
          <p:cNvSpPr>
            <a:spLocks noGrp="1"/>
          </p:cNvSpPr>
          <p:nvPr>
            <p:ph type="ftr" sz="quarter" idx="11"/>
          </p:nvPr>
        </p:nvSpPr>
        <p:spPr/>
        <p:txBody>
          <a:bodyPr/>
          <a:lstStyle>
            <a:lvl1pPr>
              <a:defRPr/>
            </a:lvl1pPr>
          </a:lstStyle>
          <a:p>
            <a:pPr>
              <a:defRPr/>
            </a:pPr>
            <a:endParaRPr lang="it-IT" altLang="it-IT"/>
          </a:p>
        </p:txBody>
      </p:sp>
      <p:sp>
        <p:nvSpPr>
          <p:cNvPr id="6" name="Slide Number Placeholder 5">
            <a:extLst>
              <a:ext uri="{FF2B5EF4-FFF2-40B4-BE49-F238E27FC236}">
                <a16:creationId xmlns:a16="http://schemas.microsoft.com/office/drawing/2014/main" id="{25004100-B894-8640-8F4D-D093022EAC88}"/>
              </a:ext>
            </a:extLst>
          </p:cNvPr>
          <p:cNvSpPr>
            <a:spLocks noGrp="1"/>
          </p:cNvSpPr>
          <p:nvPr>
            <p:ph type="sldNum" sz="quarter" idx="12"/>
          </p:nvPr>
        </p:nvSpPr>
        <p:spPr/>
        <p:txBody>
          <a:bodyPr/>
          <a:lstStyle>
            <a:lvl1pPr>
              <a:defRPr/>
            </a:lvl1pPr>
          </a:lstStyle>
          <a:p>
            <a:fld id="{4B8AA6E8-E4CD-4F40-8204-217D9A20A131}" type="slidenum">
              <a:rPr lang="it-IT" altLang="it-IT"/>
              <a:pPr/>
              <a:t>‹N›</a:t>
            </a:fld>
            <a:endParaRPr lang="it-IT" altLang="it-IT"/>
          </a:p>
        </p:txBody>
      </p:sp>
    </p:spTree>
    <p:extLst>
      <p:ext uri="{BB962C8B-B14F-4D97-AF65-F5344CB8AC3E}">
        <p14:creationId xmlns:p14="http://schemas.microsoft.com/office/powerpoint/2010/main" val="13027554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3" name="Rectangle 2">
            <a:extLst>
              <a:ext uri="{FF2B5EF4-FFF2-40B4-BE49-F238E27FC236}">
                <a16:creationId xmlns:a16="http://schemas.microsoft.com/office/drawing/2014/main" id="{12407743-3EFB-394F-9F35-AB46B2916BC2}"/>
              </a:ext>
            </a:extLst>
          </p:cNvPr>
          <p:cNvSpPr>
            <a:spLocks noGrp="1" noChangeArrowheads="1"/>
          </p:cNvSpPr>
          <p:nvPr>
            <p:ph type="dt" sz="half" idx="10"/>
          </p:nvPr>
        </p:nvSpPr>
        <p:spPr/>
        <p:txBody>
          <a:bodyPr/>
          <a:lstStyle>
            <a:lvl1pPr>
              <a:defRPr/>
            </a:lvl1pPr>
          </a:lstStyle>
          <a:p>
            <a:pPr>
              <a:defRPr/>
            </a:pPr>
            <a:endParaRPr lang="it-IT"/>
          </a:p>
        </p:txBody>
      </p:sp>
      <p:sp>
        <p:nvSpPr>
          <p:cNvPr id="4" name="Rectangle 3">
            <a:extLst>
              <a:ext uri="{FF2B5EF4-FFF2-40B4-BE49-F238E27FC236}">
                <a16:creationId xmlns:a16="http://schemas.microsoft.com/office/drawing/2014/main" id="{B4679DE6-B192-AD4A-8FC7-C96418BD5EDA}"/>
              </a:ext>
            </a:extLst>
          </p:cNvPr>
          <p:cNvSpPr>
            <a:spLocks noGrp="1" noChangeArrowheads="1"/>
          </p:cNvSpPr>
          <p:nvPr>
            <p:ph type="sldNum" sz="quarter" idx="11"/>
          </p:nvPr>
        </p:nvSpPr>
        <p:spPr/>
        <p:txBody>
          <a:bodyPr/>
          <a:lstStyle>
            <a:lvl1pPr>
              <a:defRPr/>
            </a:lvl1pPr>
          </a:lstStyle>
          <a:p>
            <a:fld id="{2EB1D3EA-3675-5842-8F49-25CEBBD645DD}" type="slidenum">
              <a:rPr lang="it-IT" altLang="it-IT"/>
              <a:pPr/>
              <a:t>‹N›</a:t>
            </a:fld>
            <a:endParaRPr lang="it-IT" altLang="it-IT"/>
          </a:p>
        </p:txBody>
      </p:sp>
      <p:sp>
        <p:nvSpPr>
          <p:cNvPr id="5" name="Rectangle 14">
            <a:extLst>
              <a:ext uri="{FF2B5EF4-FFF2-40B4-BE49-F238E27FC236}">
                <a16:creationId xmlns:a16="http://schemas.microsoft.com/office/drawing/2014/main" id="{263BE417-53E1-F245-A98A-6D840A5C48D5}"/>
              </a:ext>
            </a:extLst>
          </p:cNvPr>
          <p:cNvSpPr>
            <a:spLocks noGrp="1" noChangeArrowheads="1"/>
          </p:cNvSpPr>
          <p:nvPr>
            <p:ph type="ftr" sz="quarter" idx="12"/>
          </p:nvPr>
        </p:nvSpPr>
        <p:spPr/>
        <p:txBody>
          <a:bodyPr/>
          <a:lstStyle>
            <a:lvl1pPr>
              <a:defRPr/>
            </a:lvl1pPr>
          </a:lstStyle>
          <a:p>
            <a:pPr>
              <a:defRPr/>
            </a:pPr>
            <a:endParaRPr lang="it-IT"/>
          </a:p>
        </p:txBody>
      </p:sp>
    </p:spTree>
    <p:extLst>
      <p:ext uri="{BB962C8B-B14F-4D97-AF65-F5344CB8AC3E}">
        <p14:creationId xmlns:p14="http://schemas.microsoft.com/office/powerpoint/2010/main" val="40121701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381000"/>
            <a:ext cx="10972800" cy="1371600"/>
          </a:xfrm>
        </p:spPr>
        <p:txBody>
          <a:bodyPr/>
          <a:lstStyle/>
          <a:p>
            <a:r>
              <a:rPr lang="it-IT"/>
              <a:t>Fare clic per modificare lo stile del titolo</a:t>
            </a:r>
          </a:p>
        </p:txBody>
      </p:sp>
      <p:sp>
        <p:nvSpPr>
          <p:cNvPr id="3" name="Segnaposto testo 2"/>
          <p:cNvSpPr>
            <a:spLocks noGrp="1"/>
          </p:cNvSpPr>
          <p:nvPr>
            <p:ph type="body" sz="half" idx="1"/>
          </p:nvPr>
        </p:nvSpPr>
        <p:spPr>
          <a:xfrm>
            <a:off x="609600" y="1981200"/>
            <a:ext cx="53848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981200"/>
            <a:ext cx="53848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E08F995C-C26C-D742-964B-0C6EFA94A658}"/>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EC84710A-110C-B04F-9AA3-2233FB392B6E}"/>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ABD52275-FE71-224F-B852-0CFD644BCAB7}"/>
              </a:ext>
            </a:extLst>
          </p:cNvPr>
          <p:cNvSpPr>
            <a:spLocks noGrp="1" noChangeArrowheads="1"/>
          </p:cNvSpPr>
          <p:nvPr>
            <p:ph type="sldNum" sz="quarter" idx="12"/>
          </p:nvPr>
        </p:nvSpPr>
        <p:spPr/>
        <p:txBody>
          <a:bodyPr/>
          <a:lstStyle>
            <a:lvl1pPr>
              <a:defRPr/>
            </a:lvl1pPr>
          </a:lstStyle>
          <a:p>
            <a:fld id="{9BCA98A9-29C0-A543-B2FE-A926B51394B1}" type="slidenum">
              <a:rPr lang="it-IT" altLang="it-IT"/>
              <a:pPr/>
              <a:t>‹N›</a:t>
            </a:fld>
            <a:endParaRPr lang="it-IT" altLang="it-IT"/>
          </a:p>
        </p:txBody>
      </p:sp>
    </p:spTree>
    <p:extLst>
      <p:ext uri="{BB962C8B-B14F-4D97-AF65-F5344CB8AC3E}">
        <p14:creationId xmlns:p14="http://schemas.microsoft.com/office/powerpoint/2010/main" val="3068835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a:extLst>
              <a:ext uri="{FF2B5EF4-FFF2-40B4-BE49-F238E27FC236}">
                <a16:creationId xmlns:a16="http://schemas.microsoft.com/office/drawing/2014/main" id="{535514F2-02D0-FD45-B284-C4D07CE9CC4F}"/>
              </a:ext>
            </a:extLst>
          </p:cNvPr>
          <p:cNvSpPr>
            <a:spLocks noGrp="1"/>
          </p:cNvSpPr>
          <p:nvPr>
            <p:ph type="dt" sz="half" idx="10"/>
          </p:nvPr>
        </p:nvSpPr>
        <p:spPr/>
        <p:txBody>
          <a:bodyPr/>
          <a:lstStyle>
            <a:lvl1pPr>
              <a:defRPr/>
            </a:lvl1pPr>
          </a:lstStyle>
          <a:p>
            <a:pPr>
              <a:defRPr/>
            </a:pPr>
            <a:endParaRPr lang="it-IT" altLang="it-IT"/>
          </a:p>
        </p:txBody>
      </p:sp>
      <p:sp>
        <p:nvSpPr>
          <p:cNvPr id="6" name="Footer Placeholder 5">
            <a:extLst>
              <a:ext uri="{FF2B5EF4-FFF2-40B4-BE49-F238E27FC236}">
                <a16:creationId xmlns:a16="http://schemas.microsoft.com/office/drawing/2014/main" id="{C3CE7592-F61A-814A-84FC-845D38DDFDE8}"/>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6">
            <a:extLst>
              <a:ext uri="{FF2B5EF4-FFF2-40B4-BE49-F238E27FC236}">
                <a16:creationId xmlns:a16="http://schemas.microsoft.com/office/drawing/2014/main" id="{63750363-C8C4-BE4F-A313-2DFB0E9A9E08}"/>
              </a:ext>
            </a:extLst>
          </p:cNvPr>
          <p:cNvSpPr>
            <a:spLocks noGrp="1"/>
          </p:cNvSpPr>
          <p:nvPr>
            <p:ph type="sldNum" sz="quarter" idx="12"/>
          </p:nvPr>
        </p:nvSpPr>
        <p:spPr/>
        <p:txBody>
          <a:bodyPr/>
          <a:lstStyle>
            <a:lvl1pPr>
              <a:defRPr/>
            </a:lvl1pPr>
          </a:lstStyle>
          <a:p>
            <a:fld id="{7C63043D-300E-D049-8C09-249F0207DFD3}" type="slidenum">
              <a:rPr lang="it-IT" altLang="it-IT"/>
              <a:pPr/>
              <a:t>‹N›</a:t>
            </a:fld>
            <a:endParaRPr lang="it-IT" altLang="it-IT"/>
          </a:p>
        </p:txBody>
      </p:sp>
    </p:spTree>
    <p:extLst>
      <p:ext uri="{BB962C8B-B14F-4D97-AF65-F5344CB8AC3E}">
        <p14:creationId xmlns:p14="http://schemas.microsoft.com/office/powerpoint/2010/main" val="1509146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Content Placeholder 3"/>
          <p:cNvSpPr>
            <a:spLocks noGrp="1"/>
          </p:cNvSpPr>
          <p:nvPr>
            <p:ph sz="half" idx="2"/>
          </p:nvPr>
        </p:nvSpPr>
        <p:spPr>
          <a:xfrm>
            <a:off x="1120000" y="2505075"/>
            <a:ext cx="5025216"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19841" y="1681163"/>
            <a:ext cx="5035548" cy="823912"/>
          </a:xfrm>
        </p:spPr>
        <p:txBody>
          <a:bodyPr anchor="b"/>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it-IT"/>
              <a:t>Fare clic per modificare stili del testo dello schema</a:t>
            </a:r>
          </a:p>
        </p:txBody>
      </p:sp>
      <p:sp>
        <p:nvSpPr>
          <p:cNvPr id="6" name="Content Placeholder 5"/>
          <p:cNvSpPr>
            <a:spLocks noGrp="1"/>
          </p:cNvSpPr>
          <p:nvPr>
            <p:ph sz="quarter" idx="4"/>
          </p:nvPr>
        </p:nvSpPr>
        <p:spPr>
          <a:xfrm>
            <a:off x="6319841" y="2505075"/>
            <a:ext cx="503554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a:extLst>
              <a:ext uri="{FF2B5EF4-FFF2-40B4-BE49-F238E27FC236}">
                <a16:creationId xmlns:a16="http://schemas.microsoft.com/office/drawing/2014/main" id="{CF5E619B-66A8-114D-9BA1-6CEBACF4E159}"/>
              </a:ext>
            </a:extLst>
          </p:cNvPr>
          <p:cNvSpPr>
            <a:spLocks noGrp="1"/>
          </p:cNvSpPr>
          <p:nvPr>
            <p:ph type="dt" sz="half" idx="10"/>
          </p:nvPr>
        </p:nvSpPr>
        <p:spPr/>
        <p:txBody>
          <a:bodyPr/>
          <a:lstStyle>
            <a:lvl1pPr>
              <a:defRPr/>
            </a:lvl1pPr>
          </a:lstStyle>
          <a:p>
            <a:pPr>
              <a:defRPr/>
            </a:pPr>
            <a:endParaRPr lang="it-IT" altLang="it-IT"/>
          </a:p>
        </p:txBody>
      </p:sp>
      <p:sp>
        <p:nvSpPr>
          <p:cNvPr id="8" name="Footer Placeholder 7">
            <a:extLst>
              <a:ext uri="{FF2B5EF4-FFF2-40B4-BE49-F238E27FC236}">
                <a16:creationId xmlns:a16="http://schemas.microsoft.com/office/drawing/2014/main" id="{A95FA8F7-13BD-9545-9DA9-EE8E14C2C366}"/>
              </a:ext>
            </a:extLst>
          </p:cNvPr>
          <p:cNvSpPr>
            <a:spLocks noGrp="1"/>
          </p:cNvSpPr>
          <p:nvPr>
            <p:ph type="ftr" sz="quarter" idx="11"/>
          </p:nvPr>
        </p:nvSpPr>
        <p:spPr/>
        <p:txBody>
          <a:bodyPr/>
          <a:lstStyle>
            <a:lvl1pPr>
              <a:defRPr/>
            </a:lvl1pPr>
          </a:lstStyle>
          <a:p>
            <a:pPr>
              <a:defRPr/>
            </a:pPr>
            <a:endParaRPr lang="it-IT" altLang="it-IT"/>
          </a:p>
        </p:txBody>
      </p:sp>
      <p:sp>
        <p:nvSpPr>
          <p:cNvPr id="9" name="Slide Number Placeholder 8">
            <a:extLst>
              <a:ext uri="{FF2B5EF4-FFF2-40B4-BE49-F238E27FC236}">
                <a16:creationId xmlns:a16="http://schemas.microsoft.com/office/drawing/2014/main" id="{947F3826-1AC5-9B48-9E36-8A21A198BD6D}"/>
              </a:ext>
            </a:extLst>
          </p:cNvPr>
          <p:cNvSpPr>
            <a:spLocks noGrp="1"/>
          </p:cNvSpPr>
          <p:nvPr>
            <p:ph type="sldNum" sz="quarter" idx="12"/>
          </p:nvPr>
        </p:nvSpPr>
        <p:spPr/>
        <p:txBody>
          <a:bodyPr/>
          <a:lstStyle>
            <a:lvl1pPr>
              <a:defRPr/>
            </a:lvl1pPr>
          </a:lstStyle>
          <a:p>
            <a:fld id="{F5F9E095-3DA6-F04D-86ED-B620C6DC4AAE}" type="slidenum">
              <a:rPr lang="it-IT" altLang="it-IT"/>
              <a:pPr/>
              <a:t>‹N›</a:t>
            </a:fld>
            <a:endParaRPr lang="it-IT" altLang="it-IT"/>
          </a:p>
        </p:txBody>
      </p:sp>
    </p:spTree>
    <p:extLst>
      <p:ext uri="{BB962C8B-B14F-4D97-AF65-F5344CB8AC3E}">
        <p14:creationId xmlns:p14="http://schemas.microsoft.com/office/powerpoint/2010/main" val="3013478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a:extLst>
              <a:ext uri="{FF2B5EF4-FFF2-40B4-BE49-F238E27FC236}">
                <a16:creationId xmlns:a16="http://schemas.microsoft.com/office/drawing/2014/main" id="{45CC7833-6351-6140-B3D2-14FCD543A761}"/>
              </a:ext>
            </a:extLst>
          </p:cNvPr>
          <p:cNvSpPr>
            <a:spLocks noGrp="1"/>
          </p:cNvSpPr>
          <p:nvPr>
            <p:ph type="dt" sz="half" idx="10"/>
          </p:nvPr>
        </p:nvSpPr>
        <p:spPr/>
        <p:txBody>
          <a:bodyPr/>
          <a:lstStyle>
            <a:lvl1pPr>
              <a:defRPr/>
            </a:lvl1pPr>
          </a:lstStyle>
          <a:p>
            <a:pPr>
              <a:defRPr/>
            </a:pPr>
            <a:endParaRPr lang="it-IT" altLang="it-IT"/>
          </a:p>
        </p:txBody>
      </p:sp>
      <p:sp>
        <p:nvSpPr>
          <p:cNvPr id="4" name="Footer Placeholder 3">
            <a:extLst>
              <a:ext uri="{FF2B5EF4-FFF2-40B4-BE49-F238E27FC236}">
                <a16:creationId xmlns:a16="http://schemas.microsoft.com/office/drawing/2014/main" id="{154F75D9-D041-6049-9A8D-D8737BA7FCA3}"/>
              </a:ext>
            </a:extLst>
          </p:cNvPr>
          <p:cNvSpPr>
            <a:spLocks noGrp="1"/>
          </p:cNvSpPr>
          <p:nvPr>
            <p:ph type="ftr" sz="quarter" idx="11"/>
          </p:nvPr>
        </p:nvSpPr>
        <p:spPr/>
        <p:txBody>
          <a:bodyPr/>
          <a:lstStyle>
            <a:lvl1pPr>
              <a:defRPr/>
            </a:lvl1pPr>
          </a:lstStyle>
          <a:p>
            <a:pPr>
              <a:defRPr/>
            </a:pPr>
            <a:endParaRPr lang="it-IT" altLang="it-IT"/>
          </a:p>
        </p:txBody>
      </p:sp>
      <p:sp>
        <p:nvSpPr>
          <p:cNvPr id="5" name="Slide Number Placeholder 4">
            <a:extLst>
              <a:ext uri="{FF2B5EF4-FFF2-40B4-BE49-F238E27FC236}">
                <a16:creationId xmlns:a16="http://schemas.microsoft.com/office/drawing/2014/main" id="{37993114-9EA4-8249-8C76-F10724E21D94}"/>
              </a:ext>
            </a:extLst>
          </p:cNvPr>
          <p:cNvSpPr>
            <a:spLocks noGrp="1"/>
          </p:cNvSpPr>
          <p:nvPr>
            <p:ph type="sldNum" sz="quarter" idx="12"/>
          </p:nvPr>
        </p:nvSpPr>
        <p:spPr/>
        <p:txBody>
          <a:bodyPr/>
          <a:lstStyle>
            <a:lvl1pPr>
              <a:defRPr/>
            </a:lvl1pPr>
          </a:lstStyle>
          <a:p>
            <a:fld id="{B0ABA1B0-AD89-DD4E-85F0-E5C1693D3FAD}" type="slidenum">
              <a:rPr lang="it-IT" altLang="it-IT"/>
              <a:pPr/>
              <a:t>‹N›</a:t>
            </a:fld>
            <a:endParaRPr lang="it-IT" altLang="it-IT"/>
          </a:p>
        </p:txBody>
      </p:sp>
    </p:spTree>
    <p:extLst>
      <p:ext uri="{BB962C8B-B14F-4D97-AF65-F5344CB8AC3E}">
        <p14:creationId xmlns:p14="http://schemas.microsoft.com/office/powerpoint/2010/main" val="1073963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155DE81A-00A4-5F4E-A3CE-8A7A399D44E8}"/>
              </a:ext>
            </a:extLst>
          </p:cNvPr>
          <p:cNvSpPr>
            <a:spLocks noGrp="1"/>
          </p:cNvSpPr>
          <p:nvPr>
            <p:ph type="dt" sz="half" idx="10"/>
          </p:nvPr>
        </p:nvSpPr>
        <p:spPr/>
        <p:txBody>
          <a:bodyPr/>
          <a:lstStyle>
            <a:lvl1pPr>
              <a:defRPr/>
            </a:lvl1pPr>
          </a:lstStyle>
          <a:p>
            <a:pPr>
              <a:defRPr/>
            </a:pPr>
            <a:fld id="{E16A278A-A7C5-844A-80F2-EC065DECB4A3}" type="datetime1">
              <a:rPr lang="en-US"/>
              <a:pPr>
                <a:defRPr/>
              </a:pPr>
              <a:t>3/25/2020</a:t>
            </a:fld>
            <a:endParaRPr lang="en-US" dirty="0"/>
          </a:p>
        </p:txBody>
      </p:sp>
      <p:sp>
        <p:nvSpPr>
          <p:cNvPr id="5" name="Footer Placeholder 4">
            <a:extLst>
              <a:ext uri="{FF2B5EF4-FFF2-40B4-BE49-F238E27FC236}">
                <a16:creationId xmlns:a16="http://schemas.microsoft.com/office/drawing/2014/main" id="{565FBC2F-85D2-C746-9FE1-59B90FE05D7D}"/>
              </a:ext>
            </a:extLst>
          </p:cNvPr>
          <p:cNvSpPr>
            <a:spLocks noGrp="1"/>
          </p:cNvSpPr>
          <p:nvPr>
            <p:ph type="ftr" sz="quarter" idx="11"/>
          </p:nvPr>
        </p:nvSpPr>
        <p:spPr/>
        <p:txBody>
          <a:bodyPr/>
          <a:lstStyle>
            <a:lvl1pPr>
              <a:defRPr/>
            </a:lvl1pPr>
          </a:lstStyle>
          <a:p>
            <a:pPr>
              <a:defRPr/>
            </a:pPr>
            <a:r>
              <a:rPr lang="en-US"/>
              <a:t>Footer Text</a:t>
            </a:r>
          </a:p>
        </p:txBody>
      </p:sp>
      <p:sp>
        <p:nvSpPr>
          <p:cNvPr id="6" name="Slide Number Placeholder 5">
            <a:extLst>
              <a:ext uri="{FF2B5EF4-FFF2-40B4-BE49-F238E27FC236}">
                <a16:creationId xmlns:a16="http://schemas.microsoft.com/office/drawing/2014/main" id="{2064128E-F85D-0446-B3B3-9EBB65F06CD1}"/>
              </a:ext>
            </a:extLst>
          </p:cNvPr>
          <p:cNvSpPr>
            <a:spLocks noGrp="1"/>
          </p:cNvSpPr>
          <p:nvPr>
            <p:ph type="sldNum" sz="quarter" idx="12"/>
          </p:nvPr>
        </p:nvSpPr>
        <p:spPr/>
        <p:txBody>
          <a:bodyPr/>
          <a:lstStyle>
            <a:lvl1pPr>
              <a:defRPr/>
            </a:lvl1pPr>
          </a:lstStyle>
          <a:p>
            <a:fld id="{B21B289A-20EA-0549-9AC1-18090C4B2D86}" type="slidenum">
              <a:rPr lang="it-IT" altLang="it-IT"/>
              <a:pPr/>
              <a:t>‹N›</a:t>
            </a:fld>
            <a:endParaRPr lang="it-IT" altLang="it-IT"/>
          </a:p>
        </p:txBody>
      </p:sp>
    </p:spTree>
    <p:extLst>
      <p:ext uri="{BB962C8B-B14F-4D97-AF65-F5344CB8AC3E}">
        <p14:creationId xmlns:p14="http://schemas.microsoft.com/office/powerpoint/2010/main" val="2956049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134413-ACA1-F84D-95C0-19FACB9966BE}"/>
              </a:ext>
            </a:extLst>
          </p:cNvPr>
          <p:cNvSpPr>
            <a:spLocks noGrp="1"/>
          </p:cNvSpPr>
          <p:nvPr>
            <p:ph type="dt" sz="half" idx="10"/>
          </p:nvPr>
        </p:nvSpPr>
        <p:spPr/>
        <p:txBody>
          <a:bodyPr/>
          <a:lstStyle>
            <a:lvl1pPr>
              <a:defRPr/>
            </a:lvl1pPr>
          </a:lstStyle>
          <a:p>
            <a:pPr>
              <a:defRPr/>
            </a:pPr>
            <a:endParaRPr lang="it-IT" altLang="it-IT"/>
          </a:p>
        </p:txBody>
      </p:sp>
      <p:sp>
        <p:nvSpPr>
          <p:cNvPr id="3" name="Footer Placeholder 2">
            <a:extLst>
              <a:ext uri="{FF2B5EF4-FFF2-40B4-BE49-F238E27FC236}">
                <a16:creationId xmlns:a16="http://schemas.microsoft.com/office/drawing/2014/main" id="{B1E32424-BE5A-7542-B787-D851143F1405}"/>
              </a:ext>
            </a:extLst>
          </p:cNvPr>
          <p:cNvSpPr>
            <a:spLocks noGrp="1"/>
          </p:cNvSpPr>
          <p:nvPr>
            <p:ph type="ftr" sz="quarter" idx="11"/>
          </p:nvPr>
        </p:nvSpPr>
        <p:spPr/>
        <p:txBody>
          <a:bodyPr/>
          <a:lstStyle>
            <a:lvl1pPr>
              <a:defRPr/>
            </a:lvl1pPr>
          </a:lstStyle>
          <a:p>
            <a:pPr>
              <a:defRPr/>
            </a:pPr>
            <a:endParaRPr lang="it-IT" altLang="it-IT"/>
          </a:p>
        </p:txBody>
      </p:sp>
      <p:sp>
        <p:nvSpPr>
          <p:cNvPr id="4" name="Slide Number Placeholder 3">
            <a:extLst>
              <a:ext uri="{FF2B5EF4-FFF2-40B4-BE49-F238E27FC236}">
                <a16:creationId xmlns:a16="http://schemas.microsoft.com/office/drawing/2014/main" id="{073E3B03-EF72-1049-9560-54B37B3EF5FD}"/>
              </a:ext>
            </a:extLst>
          </p:cNvPr>
          <p:cNvSpPr>
            <a:spLocks noGrp="1"/>
          </p:cNvSpPr>
          <p:nvPr>
            <p:ph type="sldNum" sz="quarter" idx="12"/>
          </p:nvPr>
        </p:nvSpPr>
        <p:spPr/>
        <p:txBody>
          <a:bodyPr/>
          <a:lstStyle>
            <a:lvl1pPr>
              <a:defRPr/>
            </a:lvl1pPr>
          </a:lstStyle>
          <a:p>
            <a:fld id="{B4D9FDB6-875A-0045-85BA-D1F6C6667995}" type="slidenum">
              <a:rPr lang="it-IT" altLang="it-IT"/>
              <a:pPr/>
              <a:t>‹N›</a:t>
            </a:fld>
            <a:endParaRPr lang="it-IT" altLang="it-IT"/>
          </a:p>
        </p:txBody>
      </p:sp>
    </p:spTree>
    <p:extLst>
      <p:ext uri="{BB962C8B-B14F-4D97-AF65-F5344CB8AC3E}">
        <p14:creationId xmlns:p14="http://schemas.microsoft.com/office/powerpoint/2010/main" val="1562326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20001" y="2057400"/>
            <a:ext cx="3652025" cy="3811588"/>
          </a:xfrm>
        </p:spPr>
        <p:txBody>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36E736C7-76CC-914C-B44C-7C80594C740D}"/>
              </a:ext>
            </a:extLst>
          </p:cNvPr>
          <p:cNvSpPr>
            <a:spLocks noGrp="1"/>
          </p:cNvSpPr>
          <p:nvPr>
            <p:ph type="dt" sz="half" idx="10"/>
          </p:nvPr>
        </p:nvSpPr>
        <p:spPr/>
        <p:txBody>
          <a:bodyPr/>
          <a:lstStyle>
            <a:lvl1pPr>
              <a:defRPr/>
            </a:lvl1pPr>
          </a:lstStyle>
          <a:p>
            <a:pPr>
              <a:defRPr/>
            </a:pPr>
            <a:endParaRPr lang="it-IT" altLang="it-IT"/>
          </a:p>
        </p:txBody>
      </p:sp>
      <p:sp>
        <p:nvSpPr>
          <p:cNvPr id="6" name="Footer Placeholder 5">
            <a:extLst>
              <a:ext uri="{FF2B5EF4-FFF2-40B4-BE49-F238E27FC236}">
                <a16:creationId xmlns:a16="http://schemas.microsoft.com/office/drawing/2014/main" id="{5D88C9EC-96A9-8849-83DC-05E7533C0FB6}"/>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6">
            <a:extLst>
              <a:ext uri="{FF2B5EF4-FFF2-40B4-BE49-F238E27FC236}">
                <a16:creationId xmlns:a16="http://schemas.microsoft.com/office/drawing/2014/main" id="{2F2D50AA-5E44-574A-A006-D728382B123B}"/>
              </a:ext>
            </a:extLst>
          </p:cNvPr>
          <p:cNvSpPr>
            <a:spLocks noGrp="1"/>
          </p:cNvSpPr>
          <p:nvPr>
            <p:ph type="sldNum" sz="quarter" idx="12"/>
          </p:nvPr>
        </p:nvSpPr>
        <p:spPr/>
        <p:txBody>
          <a:bodyPr/>
          <a:lstStyle>
            <a:lvl1pPr>
              <a:defRPr/>
            </a:lvl1pPr>
          </a:lstStyle>
          <a:p>
            <a:fld id="{48D0A1A4-5E5D-5149-9CEF-558751760882}" type="slidenum">
              <a:rPr lang="it-IT" altLang="it-IT"/>
              <a:pPr/>
              <a:t>‹N›</a:t>
            </a:fld>
            <a:endParaRPr lang="it-IT" altLang="it-IT"/>
          </a:p>
        </p:txBody>
      </p:sp>
    </p:spTree>
    <p:extLst>
      <p:ext uri="{BB962C8B-B14F-4D97-AF65-F5344CB8AC3E}">
        <p14:creationId xmlns:p14="http://schemas.microsoft.com/office/powerpoint/2010/main" val="3319353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dirty="0"/>
              <a:t>Fare clic sull'icona per inserire un'immagine</a:t>
            </a:r>
            <a:endParaRPr lang="en-US" noProof="0" dirty="0"/>
          </a:p>
        </p:txBody>
      </p:sp>
      <p:sp>
        <p:nvSpPr>
          <p:cNvPr id="4" name="Text Placeholder 3"/>
          <p:cNvSpPr>
            <a:spLocks noGrp="1"/>
          </p:cNvSpPr>
          <p:nvPr>
            <p:ph type="body" sz="half" idx="2"/>
          </p:nvPr>
        </p:nvSpPr>
        <p:spPr>
          <a:xfrm>
            <a:off x="1120001" y="2057400"/>
            <a:ext cx="3652025" cy="3811588"/>
          </a:xfrm>
        </p:spPr>
        <p:txBody>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D0CB2ECF-FD0E-134B-AF26-9DF1EC85D9CC}"/>
              </a:ext>
            </a:extLst>
          </p:cNvPr>
          <p:cNvSpPr>
            <a:spLocks noGrp="1"/>
          </p:cNvSpPr>
          <p:nvPr>
            <p:ph type="dt" sz="half" idx="10"/>
          </p:nvPr>
        </p:nvSpPr>
        <p:spPr/>
        <p:txBody>
          <a:bodyPr/>
          <a:lstStyle>
            <a:lvl1pPr>
              <a:defRPr/>
            </a:lvl1pPr>
          </a:lstStyle>
          <a:p>
            <a:pPr>
              <a:defRPr/>
            </a:pPr>
            <a:endParaRPr lang="it-IT" altLang="it-IT"/>
          </a:p>
        </p:txBody>
      </p:sp>
      <p:sp>
        <p:nvSpPr>
          <p:cNvPr id="6" name="Footer Placeholder 5">
            <a:extLst>
              <a:ext uri="{FF2B5EF4-FFF2-40B4-BE49-F238E27FC236}">
                <a16:creationId xmlns:a16="http://schemas.microsoft.com/office/drawing/2014/main" id="{265E4BE4-5A21-0C44-BCAF-386E607C00F4}"/>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6">
            <a:extLst>
              <a:ext uri="{FF2B5EF4-FFF2-40B4-BE49-F238E27FC236}">
                <a16:creationId xmlns:a16="http://schemas.microsoft.com/office/drawing/2014/main" id="{EBD3B43F-B515-AB48-BD9B-E0F87650901C}"/>
              </a:ext>
            </a:extLst>
          </p:cNvPr>
          <p:cNvSpPr>
            <a:spLocks noGrp="1"/>
          </p:cNvSpPr>
          <p:nvPr>
            <p:ph type="sldNum" sz="quarter" idx="12"/>
          </p:nvPr>
        </p:nvSpPr>
        <p:spPr/>
        <p:txBody>
          <a:bodyPr/>
          <a:lstStyle>
            <a:lvl1pPr>
              <a:defRPr/>
            </a:lvl1pPr>
          </a:lstStyle>
          <a:p>
            <a:fld id="{3C6B4C87-428F-D246-A7F6-30647ADE856C}" type="slidenum">
              <a:rPr lang="it-IT" altLang="it-IT"/>
              <a:pPr/>
              <a:t>‹N›</a:t>
            </a:fld>
            <a:endParaRPr lang="it-IT" altLang="it-IT"/>
          </a:p>
        </p:txBody>
      </p:sp>
    </p:spTree>
    <p:extLst>
      <p:ext uri="{BB962C8B-B14F-4D97-AF65-F5344CB8AC3E}">
        <p14:creationId xmlns:p14="http://schemas.microsoft.com/office/powerpoint/2010/main" val="3396218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dirty="0"/>
              <a:t>Fare clic sull'icona per inserire un'immagine</a:t>
            </a:r>
            <a:endParaRPr lang="en-US" noProof="0"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C01E0CA4-9D2B-D941-951F-0AD12BD2018F}"/>
              </a:ext>
            </a:extLst>
          </p:cNvPr>
          <p:cNvSpPr>
            <a:spLocks noGrp="1"/>
          </p:cNvSpPr>
          <p:nvPr>
            <p:ph type="dt" sz="half" idx="10"/>
          </p:nvPr>
        </p:nvSpPr>
        <p:spPr/>
        <p:txBody>
          <a:bodyPr/>
          <a:lstStyle>
            <a:lvl1pPr>
              <a:defRPr/>
            </a:lvl1pPr>
          </a:lstStyle>
          <a:p>
            <a:pPr>
              <a:defRPr/>
            </a:pPr>
            <a:endParaRPr lang="it-IT" altLang="it-IT"/>
          </a:p>
        </p:txBody>
      </p:sp>
      <p:sp>
        <p:nvSpPr>
          <p:cNvPr id="6" name="Footer Placeholder 5">
            <a:extLst>
              <a:ext uri="{FF2B5EF4-FFF2-40B4-BE49-F238E27FC236}">
                <a16:creationId xmlns:a16="http://schemas.microsoft.com/office/drawing/2014/main" id="{FDBA05FB-7231-9347-B19A-62DA7382C273}"/>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6">
            <a:extLst>
              <a:ext uri="{FF2B5EF4-FFF2-40B4-BE49-F238E27FC236}">
                <a16:creationId xmlns:a16="http://schemas.microsoft.com/office/drawing/2014/main" id="{444E7786-0F2E-4446-9207-B320A1C5125A}"/>
              </a:ext>
            </a:extLst>
          </p:cNvPr>
          <p:cNvSpPr>
            <a:spLocks noGrp="1"/>
          </p:cNvSpPr>
          <p:nvPr>
            <p:ph type="sldNum" sz="quarter" idx="12"/>
          </p:nvPr>
        </p:nvSpPr>
        <p:spPr/>
        <p:txBody>
          <a:bodyPr/>
          <a:lstStyle>
            <a:lvl1pPr>
              <a:defRPr/>
            </a:lvl1pPr>
          </a:lstStyle>
          <a:p>
            <a:fld id="{84B20494-3FCC-1F4C-BE77-56D587C45C12}" type="slidenum">
              <a:rPr lang="it-IT" altLang="it-IT"/>
              <a:pPr/>
              <a:t>‹N›</a:t>
            </a:fld>
            <a:endParaRPr lang="it-IT" altLang="it-IT"/>
          </a:p>
        </p:txBody>
      </p:sp>
    </p:spTree>
    <p:extLst>
      <p:ext uri="{BB962C8B-B14F-4D97-AF65-F5344CB8AC3E}">
        <p14:creationId xmlns:p14="http://schemas.microsoft.com/office/powerpoint/2010/main" val="2001268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lstStyle>
            <a:lvl1pPr>
              <a:defRPr sz="24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1AB8393F-E5BB-9047-B518-C300A209E86B}"/>
              </a:ext>
            </a:extLst>
          </p:cNvPr>
          <p:cNvSpPr>
            <a:spLocks noGrp="1"/>
          </p:cNvSpPr>
          <p:nvPr>
            <p:ph type="dt" sz="half" idx="10"/>
          </p:nvPr>
        </p:nvSpPr>
        <p:spPr/>
        <p:txBody>
          <a:bodyPr/>
          <a:lstStyle>
            <a:lvl1pPr>
              <a:defRPr/>
            </a:lvl1pPr>
          </a:lstStyle>
          <a:p>
            <a:pPr>
              <a:defRPr/>
            </a:pPr>
            <a:endParaRPr lang="it-IT" altLang="it-IT"/>
          </a:p>
        </p:txBody>
      </p:sp>
      <p:sp>
        <p:nvSpPr>
          <p:cNvPr id="6" name="Footer Placeholder 5">
            <a:extLst>
              <a:ext uri="{FF2B5EF4-FFF2-40B4-BE49-F238E27FC236}">
                <a16:creationId xmlns:a16="http://schemas.microsoft.com/office/drawing/2014/main" id="{0E40CE35-3943-C24E-8750-FFAE9190B11E}"/>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6">
            <a:extLst>
              <a:ext uri="{FF2B5EF4-FFF2-40B4-BE49-F238E27FC236}">
                <a16:creationId xmlns:a16="http://schemas.microsoft.com/office/drawing/2014/main" id="{5890F8A0-FF24-9947-9EE3-37E11914EA23}"/>
              </a:ext>
            </a:extLst>
          </p:cNvPr>
          <p:cNvSpPr>
            <a:spLocks noGrp="1"/>
          </p:cNvSpPr>
          <p:nvPr>
            <p:ph type="sldNum" sz="quarter" idx="12"/>
          </p:nvPr>
        </p:nvSpPr>
        <p:spPr/>
        <p:txBody>
          <a:bodyPr/>
          <a:lstStyle>
            <a:lvl1pPr>
              <a:defRPr/>
            </a:lvl1pPr>
          </a:lstStyle>
          <a:p>
            <a:fld id="{7E02F42B-63CC-C148-BE4B-E3E3EDF010C0}" type="slidenum">
              <a:rPr lang="it-IT" altLang="it-IT"/>
              <a:pPr/>
              <a:t>‹N›</a:t>
            </a:fld>
            <a:endParaRPr lang="it-IT" altLang="it-IT"/>
          </a:p>
        </p:txBody>
      </p:sp>
    </p:spTree>
    <p:extLst>
      <p:ext uri="{BB962C8B-B14F-4D97-AF65-F5344CB8AC3E}">
        <p14:creationId xmlns:p14="http://schemas.microsoft.com/office/powerpoint/2010/main" val="297476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ED15C60B-0E45-234A-B9B8-E330C777992C}"/>
              </a:ext>
            </a:extLst>
          </p:cNvPr>
          <p:cNvSpPr txBox="1"/>
          <p:nvPr/>
        </p:nvSpPr>
        <p:spPr>
          <a:xfrm>
            <a:off x="1111250" y="787400"/>
            <a:ext cx="609600" cy="58420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defRPr/>
            </a:pPr>
            <a:r>
              <a:rPr lang="en-US" sz="6000" dirty="0">
                <a:solidFill>
                  <a:schemeClr val="tx1"/>
                </a:solidFill>
                <a:effectLst/>
              </a:rPr>
              <a:t>“</a:t>
            </a:r>
          </a:p>
        </p:txBody>
      </p:sp>
      <p:sp>
        <p:nvSpPr>
          <p:cNvPr id="6" name="TextBox 9">
            <a:extLst>
              <a:ext uri="{FF2B5EF4-FFF2-40B4-BE49-F238E27FC236}">
                <a16:creationId xmlns:a16="http://schemas.microsoft.com/office/drawing/2014/main" id="{9B68296A-71CF-D14C-83BA-C00C53818530}"/>
              </a:ext>
            </a:extLst>
          </p:cNvPr>
          <p:cNvSpPr txBox="1"/>
          <p:nvPr/>
        </p:nvSpPr>
        <p:spPr>
          <a:xfrm>
            <a:off x="10437813" y="2743200"/>
            <a:ext cx="609600" cy="58420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6000" dirty="0">
                <a:solidFill>
                  <a:schemeClr val="tx1"/>
                </a:solidFill>
                <a:effectLst/>
              </a:rPr>
              <a:t>”</a:t>
            </a:r>
          </a:p>
        </p:txBody>
      </p:sp>
      <p:sp>
        <p:nvSpPr>
          <p:cNvPr id="2" name="Title 1"/>
          <p:cNvSpPr>
            <a:spLocks noGrp="1"/>
          </p:cNvSpPr>
          <p:nvPr>
            <p:ph type="title"/>
          </p:nvPr>
        </p:nvSpPr>
        <p:spPr>
          <a:xfrm>
            <a:off x="1446212" y="365125"/>
            <a:ext cx="9302752" cy="2992904"/>
          </a:xfrm>
        </p:spPr>
        <p:txBody>
          <a:bodyPr/>
          <a:lstStyle>
            <a:lvl1pPr>
              <a:defRPr sz="3300"/>
            </a:lvl1pPr>
          </a:lstStyle>
          <a:p>
            <a:r>
              <a:rPr lang="it-IT"/>
              <a:t>Fare clic per modificare lo stile del titolo</a:t>
            </a:r>
            <a:endParaRPr lang="en-US" dirty="0"/>
          </a:p>
        </p:txBody>
      </p:sp>
      <p:sp>
        <p:nvSpPr>
          <p:cNvPr id="12" name="Text Placeholder 3"/>
          <p:cNvSpPr>
            <a:spLocks noGrp="1"/>
          </p:cNvSpPr>
          <p:nvPr>
            <p:ph type="body" sz="half" idx="13"/>
          </p:nvPr>
        </p:nvSpPr>
        <p:spPr>
          <a:xfrm>
            <a:off x="1720645" y="3365557"/>
            <a:ext cx="8752299" cy="548968"/>
          </a:xfrm>
        </p:spPr>
        <p:txBody>
          <a:bodyPr anchor="t"/>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4" name="Text Placeholder 3"/>
          <p:cNvSpPr>
            <a:spLocks noGrp="1"/>
          </p:cNvSpPr>
          <p:nvPr>
            <p:ph type="body" sz="half" idx="2"/>
          </p:nvPr>
        </p:nvSpPr>
        <p:spPr>
          <a:xfrm>
            <a:off x="838200" y="4501729"/>
            <a:ext cx="10512424" cy="148949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7" name="Date Placeholder 4">
            <a:extLst>
              <a:ext uri="{FF2B5EF4-FFF2-40B4-BE49-F238E27FC236}">
                <a16:creationId xmlns:a16="http://schemas.microsoft.com/office/drawing/2014/main" id="{FAC0D09F-3F14-FA44-B78D-358D5E32F1F2}"/>
              </a:ext>
            </a:extLst>
          </p:cNvPr>
          <p:cNvSpPr>
            <a:spLocks noGrp="1"/>
          </p:cNvSpPr>
          <p:nvPr>
            <p:ph type="dt" sz="half" idx="14"/>
          </p:nvPr>
        </p:nvSpPr>
        <p:spPr/>
        <p:txBody>
          <a:bodyPr/>
          <a:lstStyle>
            <a:lvl1pPr>
              <a:defRPr/>
            </a:lvl1pPr>
          </a:lstStyle>
          <a:p>
            <a:pPr>
              <a:defRPr/>
            </a:pPr>
            <a:endParaRPr lang="it-IT" altLang="it-IT"/>
          </a:p>
        </p:txBody>
      </p:sp>
      <p:sp>
        <p:nvSpPr>
          <p:cNvPr id="8" name="Footer Placeholder 5">
            <a:extLst>
              <a:ext uri="{FF2B5EF4-FFF2-40B4-BE49-F238E27FC236}">
                <a16:creationId xmlns:a16="http://schemas.microsoft.com/office/drawing/2014/main" id="{961E3252-CCAA-0C47-A3C9-1995AF740BED}"/>
              </a:ext>
            </a:extLst>
          </p:cNvPr>
          <p:cNvSpPr>
            <a:spLocks noGrp="1"/>
          </p:cNvSpPr>
          <p:nvPr>
            <p:ph type="ftr" sz="quarter" idx="15"/>
          </p:nvPr>
        </p:nvSpPr>
        <p:spPr/>
        <p:txBody>
          <a:bodyPr/>
          <a:lstStyle>
            <a:lvl1pPr>
              <a:defRPr/>
            </a:lvl1pPr>
          </a:lstStyle>
          <a:p>
            <a:pPr>
              <a:defRPr/>
            </a:pPr>
            <a:endParaRPr lang="it-IT" altLang="it-IT"/>
          </a:p>
        </p:txBody>
      </p:sp>
      <p:sp>
        <p:nvSpPr>
          <p:cNvPr id="9" name="Slide Number Placeholder 6">
            <a:extLst>
              <a:ext uri="{FF2B5EF4-FFF2-40B4-BE49-F238E27FC236}">
                <a16:creationId xmlns:a16="http://schemas.microsoft.com/office/drawing/2014/main" id="{7AF2FA63-B70A-BB46-811D-542A344DD204}"/>
              </a:ext>
            </a:extLst>
          </p:cNvPr>
          <p:cNvSpPr>
            <a:spLocks noGrp="1"/>
          </p:cNvSpPr>
          <p:nvPr>
            <p:ph type="sldNum" sz="quarter" idx="16"/>
          </p:nvPr>
        </p:nvSpPr>
        <p:spPr/>
        <p:txBody>
          <a:bodyPr/>
          <a:lstStyle>
            <a:lvl1pPr>
              <a:defRPr/>
            </a:lvl1pPr>
          </a:lstStyle>
          <a:p>
            <a:fld id="{0CED5F1C-0AF1-E746-A4AF-9DF543E162E3}" type="slidenum">
              <a:rPr lang="it-IT" altLang="it-IT"/>
              <a:pPr/>
              <a:t>‹N›</a:t>
            </a:fld>
            <a:endParaRPr lang="it-IT" altLang="it-IT"/>
          </a:p>
        </p:txBody>
      </p:sp>
    </p:spTree>
    <p:extLst>
      <p:ext uri="{BB962C8B-B14F-4D97-AF65-F5344CB8AC3E}">
        <p14:creationId xmlns:p14="http://schemas.microsoft.com/office/powerpoint/2010/main" val="1685440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lstStyle>
            <a:lvl1pPr>
              <a:defRPr sz="4050"/>
            </a:lvl1pPr>
          </a:lstStyle>
          <a:p>
            <a:r>
              <a:rPr lang="it-IT"/>
              <a:t>Fare clic per modificare lo stile del titolo</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7C3027E4-F532-2F48-BD8F-356DC059014F}"/>
              </a:ext>
            </a:extLst>
          </p:cNvPr>
          <p:cNvSpPr>
            <a:spLocks noGrp="1"/>
          </p:cNvSpPr>
          <p:nvPr>
            <p:ph type="dt" sz="half" idx="10"/>
          </p:nvPr>
        </p:nvSpPr>
        <p:spPr/>
        <p:txBody>
          <a:bodyPr/>
          <a:lstStyle>
            <a:lvl1pPr>
              <a:defRPr/>
            </a:lvl1pPr>
          </a:lstStyle>
          <a:p>
            <a:pPr>
              <a:defRPr/>
            </a:pPr>
            <a:endParaRPr lang="it-IT" altLang="it-IT"/>
          </a:p>
        </p:txBody>
      </p:sp>
      <p:sp>
        <p:nvSpPr>
          <p:cNvPr id="6" name="Footer Placeholder 5">
            <a:extLst>
              <a:ext uri="{FF2B5EF4-FFF2-40B4-BE49-F238E27FC236}">
                <a16:creationId xmlns:a16="http://schemas.microsoft.com/office/drawing/2014/main" id="{C990999A-B784-2C45-A707-3761B2B797D1}"/>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6">
            <a:extLst>
              <a:ext uri="{FF2B5EF4-FFF2-40B4-BE49-F238E27FC236}">
                <a16:creationId xmlns:a16="http://schemas.microsoft.com/office/drawing/2014/main" id="{00523F06-86D9-7846-BA06-4A64F7F608A1}"/>
              </a:ext>
            </a:extLst>
          </p:cNvPr>
          <p:cNvSpPr>
            <a:spLocks noGrp="1"/>
          </p:cNvSpPr>
          <p:nvPr>
            <p:ph type="sldNum" sz="quarter" idx="12"/>
          </p:nvPr>
        </p:nvSpPr>
        <p:spPr/>
        <p:txBody>
          <a:bodyPr/>
          <a:lstStyle>
            <a:lvl1pPr>
              <a:defRPr/>
            </a:lvl1pPr>
          </a:lstStyle>
          <a:p>
            <a:fld id="{27AC6184-5964-4F42-B160-8ECDE6370EF7}" type="slidenum">
              <a:rPr lang="it-IT" altLang="it-IT"/>
              <a:pPr/>
              <a:t>‹N›</a:t>
            </a:fld>
            <a:endParaRPr lang="it-IT" altLang="it-IT"/>
          </a:p>
        </p:txBody>
      </p:sp>
    </p:spTree>
    <p:extLst>
      <p:ext uri="{BB962C8B-B14F-4D97-AF65-F5344CB8AC3E}">
        <p14:creationId xmlns:p14="http://schemas.microsoft.com/office/powerpoint/2010/main" val="635767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8" name="Text Placeholder 3"/>
          <p:cNvSpPr>
            <a:spLocks noGrp="1"/>
          </p:cNvSpPr>
          <p:nvPr>
            <p:ph type="body" sz="half" idx="15"/>
          </p:nvPr>
        </p:nvSpPr>
        <p:spPr>
          <a:xfrm>
            <a:off x="1356798" y="2571750"/>
            <a:ext cx="2927351"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9" name="Text Placeholder 4"/>
          <p:cNvSpPr>
            <a:spLocks noGrp="1"/>
          </p:cNvSpPr>
          <p:nvPr>
            <p:ph type="body" sz="quarter" idx="3"/>
          </p:nvPr>
        </p:nvSpPr>
        <p:spPr>
          <a:xfrm>
            <a:off x="4587996" y="1885950"/>
            <a:ext cx="2936241" cy="576262"/>
          </a:xfrm>
        </p:spPr>
        <p:txBody>
          <a:bodyPr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it-IT"/>
              <a:t>Fare clic per modificare stili del testo dello schema</a:t>
            </a:r>
          </a:p>
        </p:txBody>
      </p:sp>
      <p:sp>
        <p:nvSpPr>
          <p:cNvPr id="10" name="Text Placeholder 3"/>
          <p:cNvSpPr>
            <a:spLocks noGrp="1"/>
          </p:cNvSpPr>
          <p:nvPr>
            <p:ph type="body" sz="half" idx="16"/>
          </p:nvPr>
        </p:nvSpPr>
        <p:spPr>
          <a:xfrm>
            <a:off x="4577441" y="2571750"/>
            <a:ext cx="2946795"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11" name="Text Placeholder 4"/>
          <p:cNvSpPr>
            <a:spLocks noGrp="1"/>
          </p:cNvSpPr>
          <p:nvPr>
            <p:ph type="body" sz="quarter" idx="13"/>
          </p:nvPr>
        </p:nvSpPr>
        <p:spPr>
          <a:xfrm>
            <a:off x="7829037" y="1885950"/>
            <a:ext cx="2932113" cy="576262"/>
          </a:xfrm>
        </p:spPr>
        <p:txBody>
          <a:bodyPr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it-IT"/>
              <a:t>Fare clic per modificare stili del testo dello schema</a:t>
            </a:r>
          </a:p>
        </p:txBody>
      </p:sp>
      <p:sp>
        <p:nvSpPr>
          <p:cNvPr id="12" name="Text Placeholder 3"/>
          <p:cNvSpPr>
            <a:spLocks noGrp="1"/>
          </p:cNvSpPr>
          <p:nvPr>
            <p:ph type="body" sz="half" idx="17"/>
          </p:nvPr>
        </p:nvSpPr>
        <p:spPr>
          <a:xfrm>
            <a:off x="7829037" y="2571750"/>
            <a:ext cx="2932113"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13" name="Date Placeholder 2">
            <a:extLst>
              <a:ext uri="{FF2B5EF4-FFF2-40B4-BE49-F238E27FC236}">
                <a16:creationId xmlns:a16="http://schemas.microsoft.com/office/drawing/2014/main" id="{578826D0-8C30-CF4D-9BA5-AE24FE8BE022}"/>
              </a:ext>
            </a:extLst>
          </p:cNvPr>
          <p:cNvSpPr>
            <a:spLocks noGrp="1"/>
          </p:cNvSpPr>
          <p:nvPr>
            <p:ph type="dt" sz="half" idx="18"/>
          </p:nvPr>
        </p:nvSpPr>
        <p:spPr/>
        <p:txBody>
          <a:bodyPr/>
          <a:lstStyle>
            <a:lvl1pPr>
              <a:defRPr/>
            </a:lvl1pPr>
          </a:lstStyle>
          <a:p>
            <a:pPr>
              <a:defRPr/>
            </a:pPr>
            <a:endParaRPr lang="it-IT" altLang="it-IT"/>
          </a:p>
        </p:txBody>
      </p:sp>
      <p:sp>
        <p:nvSpPr>
          <p:cNvPr id="14" name="Footer Placeholder 3">
            <a:extLst>
              <a:ext uri="{FF2B5EF4-FFF2-40B4-BE49-F238E27FC236}">
                <a16:creationId xmlns:a16="http://schemas.microsoft.com/office/drawing/2014/main" id="{3866AC73-832B-7A42-A3A1-DC260BB1BE08}"/>
              </a:ext>
            </a:extLst>
          </p:cNvPr>
          <p:cNvSpPr>
            <a:spLocks noGrp="1"/>
          </p:cNvSpPr>
          <p:nvPr>
            <p:ph type="ftr" sz="quarter" idx="19"/>
          </p:nvPr>
        </p:nvSpPr>
        <p:spPr/>
        <p:txBody>
          <a:bodyPr/>
          <a:lstStyle>
            <a:lvl1pPr>
              <a:defRPr/>
            </a:lvl1pPr>
          </a:lstStyle>
          <a:p>
            <a:pPr>
              <a:defRPr/>
            </a:pPr>
            <a:endParaRPr lang="it-IT" altLang="it-IT"/>
          </a:p>
        </p:txBody>
      </p:sp>
      <p:sp>
        <p:nvSpPr>
          <p:cNvPr id="16" name="Slide Number Placeholder 4">
            <a:extLst>
              <a:ext uri="{FF2B5EF4-FFF2-40B4-BE49-F238E27FC236}">
                <a16:creationId xmlns:a16="http://schemas.microsoft.com/office/drawing/2014/main" id="{A1369EC9-D259-9A4F-8952-D0398D1ADCA6}"/>
              </a:ext>
            </a:extLst>
          </p:cNvPr>
          <p:cNvSpPr>
            <a:spLocks noGrp="1"/>
          </p:cNvSpPr>
          <p:nvPr>
            <p:ph type="sldNum" sz="quarter" idx="20"/>
          </p:nvPr>
        </p:nvSpPr>
        <p:spPr/>
        <p:txBody>
          <a:bodyPr/>
          <a:lstStyle>
            <a:lvl1pPr>
              <a:defRPr/>
            </a:lvl1pPr>
          </a:lstStyle>
          <a:p>
            <a:fld id="{707DAB32-27F1-FC4E-BB44-56C018B4C128}" type="slidenum">
              <a:rPr lang="it-IT" altLang="it-IT"/>
              <a:pPr/>
              <a:t>‹N›</a:t>
            </a:fld>
            <a:endParaRPr lang="it-IT" altLang="it-IT"/>
          </a:p>
        </p:txBody>
      </p:sp>
    </p:spTree>
    <p:extLst>
      <p:ext uri="{BB962C8B-B14F-4D97-AF65-F5344CB8AC3E}">
        <p14:creationId xmlns:p14="http://schemas.microsoft.com/office/powerpoint/2010/main" val="215283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it-IT"/>
              <a:t>Fare clic per modificare lo stile del titolo</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it-IT" noProof="0" dirty="0"/>
              <a:t>Fare clic sull'icona per inserire un'immagine</a:t>
            </a:r>
            <a:endParaRPr lang="en-US" noProof="0" dirty="0"/>
          </a:p>
        </p:txBody>
      </p:sp>
      <p:sp>
        <p:nvSpPr>
          <p:cNvPr id="21" name="Text Placeholder 3"/>
          <p:cNvSpPr>
            <a:spLocks noGrp="1"/>
          </p:cNvSpPr>
          <p:nvPr>
            <p:ph type="body" sz="half" idx="18"/>
          </p:nvPr>
        </p:nvSpPr>
        <p:spPr>
          <a:xfrm>
            <a:off x="1332085" y="4873767"/>
            <a:ext cx="2940051"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it-IT" noProof="0" dirty="0"/>
              <a:t>Fare clic sull'icona per inserire un'immagine</a:t>
            </a:r>
            <a:endParaRPr lang="en-US" noProof="0" dirty="0"/>
          </a:p>
        </p:txBody>
      </p:sp>
      <p:sp>
        <p:nvSpPr>
          <p:cNvPr id="24" name="Text Placeholder 3"/>
          <p:cNvSpPr>
            <a:spLocks noGrp="1"/>
          </p:cNvSpPr>
          <p:nvPr>
            <p:ph type="body" sz="half" idx="19"/>
          </p:nvPr>
        </p:nvSpPr>
        <p:spPr>
          <a:xfrm>
            <a:off x="4567645" y="4873766"/>
            <a:ext cx="2934407"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it-IT" noProof="0" dirty="0"/>
              <a:t>Fare clic sull'icona per inserire un'immagine</a:t>
            </a:r>
            <a:endParaRPr lang="en-US" noProof="0" dirty="0"/>
          </a:p>
        </p:txBody>
      </p:sp>
      <p:sp>
        <p:nvSpPr>
          <p:cNvPr id="27" name="Text Placeholder 3"/>
          <p:cNvSpPr>
            <a:spLocks noGrp="1"/>
          </p:cNvSpPr>
          <p:nvPr>
            <p:ph type="body" sz="half" idx="20"/>
          </p:nvPr>
        </p:nvSpPr>
        <p:spPr>
          <a:xfrm>
            <a:off x="7804198" y="4873764"/>
            <a:ext cx="2935997"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12" name="Date Placeholder 2">
            <a:extLst>
              <a:ext uri="{FF2B5EF4-FFF2-40B4-BE49-F238E27FC236}">
                <a16:creationId xmlns:a16="http://schemas.microsoft.com/office/drawing/2014/main" id="{1D6CABAA-2552-9D48-A244-F2CEC010BB25}"/>
              </a:ext>
            </a:extLst>
          </p:cNvPr>
          <p:cNvSpPr>
            <a:spLocks noGrp="1"/>
          </p:cNvSpPr>
          <p:nvPr>
            <p:ph type="dt" sz="half" idx="23"/>
          </p:nvPr>
        </p:nvSpPr>
        <p:spPr/>
        <p:txBody>
          <a:bodyPr/>
          <a:lstStyle>
            <a:lvl1pPr>
              <a:defRPr/>
            </a:lvl1pPr>
          </a:lstStyle>
          <a:p>
            <a:pPr>
              <a:defRPr/>
            </a:pPr>
            <a:endParaRPr lang="it-IT" altLang="it-IT"/>
          </a:p>
        </p:txBody>
      </p:sp>
      <p:sp>
        <p:nvSpPr>
          <p:cNvPr id="13" name="Footer Placeholder 3">
            <a:extLst>
              <a:ext uri="{FF2B5EF4-FFF2-40B4-BE49-F238E27FC236}">
                <a16:creationId xmlns:a16="http://schemas.microsoft.com/office/drawing/2014/main" id="{0F2BBDE1-14F6-904F-BB4E-822E8191C9D1}"/>
              </a:ext>
            </a:extLst>
          </p:cNvPr>
          <p:cNvSpPr>
            <a:spLocks noGrp="1"/>
          </p:cNvSpPr>
          <p:nvPr>
            <p:ph type="ftr" sz="quarter" idx="24"/>
          </p:nvPr>
        </p:nvSpPr>
        <p:spPr/>
        <p:txBody>
          <a:bodyPr/>
          <a:lstStyle>
            <a:lvl1pPr>
              <a:defRPr/>
            </a:lvl1pPr>
          </a:lstStyle>
          <a:p>
            <a:pPr>
              <a:defRPr/>
            </a:pPr>
            <a:endParaRPr lang="it-IT" altLang="it-IT"/>
          </a:p>
        </p:txBody>
      </p:sp>
      <p:sp>
        <p:nvSpPr>
          <p:cNvPr id="14" name="Slide Number Placeholder 4">
            <a:extLst>
              <a:ext uri="{FF2B5EF4-FFF2-40B4-BE49-F238E27FC236}">
                <a16:creationId xmlns:a16="http://schemas.microsoft.com/office/drawing/2014/main" id="{0E63CC74-6F9D-8540-A186-5411DA8BE264}"/>
              </a:ext>
            </a:extLst>
          </p:cNvPr>
          <p:cNvSpPr>
            <a:spLocks noGrp="1"/>
          </p:cNvSpPr>
          <p:nvPr>
            <p:ph type="sldNum" sz="quarter" idx="25"/>
          </p:nvPr>
        </p:nvSpPr>
        <p:spPr/>
        <p:txBody>
          <a:bodyPr/>
          <a:lstStyle>
            <a:lvl1pPr>
              <a:defRPr/>
            </a:lvl1pPr>
          </a:lstStyle>
          <a:p>
            <a:fld id="{C5287B35-D680-2347-BB6B-74D9001EA448}" type="slidenum">
              <a:rPr lang="it-IT" altLang="it-IT"/>
              <a:pPr/>
              <a:t>‹N›</a:t>
            </a:fld>
            <a:endParaRPr lang="it-IT" altLang="it-IT"/>
          </a:p>
        </p:txBody>
      </p:sp>
    </p:spTree>
    <p:extLst>
      <p:ext uri="{BB962C8B-B14F-4D97-AF65-F5344CB8AC3E}">
        <p14:creationId xmlns:p14="http://schemas.microsoft.com/office/powerpoint/2010/main" val="1408191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FDC8DF72-789D-D744-9D07-48D32BFE7616}"/>
              </a:ext>
            </a:extLst>
          </p:cNvPr>
          <p:cNvSpPr>
            <a:spLocks noGrp="1"/>
          </p:cNvSpPr>
          <p:nvPr>
            <p:ph type="dt" sz="half" idx="10"/>
          </p:nvPr>
        </p:nvSpPr>
        <p:spPr/>
        <p:txBody>
          <a:bodyPr/>
          <a:lstStyle>
            <a:lvl1pPr>
              <a:defRPr/>
            </a:lvl1pPr>
          </a:lstStyle>
          <a:p>
            <a:pPr>
              <a:defRPr/>
            </a:pPr>
            <a:endParaRPr lang="it-IT" altLang="it-IT"/>
          </a:p>
        </p:txBody>
      </p:sp>
      <p:sp>
        <p:nvSpPr>
          <p:cNvPr id="5" name="Footer Placeholder 4">
            <a:extLst>
              <a:ext uri="{FF2B5EF4-FFF2-40B4-BE49-F238E27FC236}">
                <a16:creationId xmlns:a16="http://schemas.microsoft.com/office/drawing/2014/main" id="{55B625D4-494D-0246-AC5C-8A090CF2298F}"/>
              </a:ext>
            </a:extLst>
          </p:cNvPr>
          <p:cNvSpPr>
            <a:spLocks noGrp="1"/>
          </p:cNvSpPr>
          <p:nvPr>
            <p:ph type="ftr" sz="quarter" idx="11"/>
          </p:nvPr>
        </p:nvSpPr>
        <p:spPr/>
        <p:txBody>
          <a:bodyPr/>
          <a:lstStyle>
            <a:lvl1pPr>
              <a:defRPr/>
            </a:lvl1pPr>
          </a:lstStyle>
          <a:p>
            <a:pPr>
              <a:defRPr/>
            </a:pPr>
            <a:endParaRPr lang="it-IT" altLang="it-IT"/>
          </a:p>
        </p:txBody>
      </p:sp>
      <p:sp>
        <p:nvSpPr>
          <p:cNvPr id="6" name="Slide Number Placeholder 5">
            <a:extLst>
              <a:ext uri="{FF2B5EF4-FFF2-40B4-BE49-F238E27FC236}">
                <a16:creationId xmlns:a16="http://schemas.microsoft.com/office/drawing/2014/main" id="{A8D6B647-45AE-5F4A-B933-ADCB2AC4EB93}"/>
              </a:ext>
            </a:extLst>
          </p:cNvPr>
          <p:cNvSpPr>
            <a:spLocks noGrp="1"/>
          </p:cNvSpPr>
          <p:nvPr>
            <p:ph type="sldNum" sz="quarter" idx="12"/>
          </p:nvPr>
        </p:nvSpPr>
        <p:spPr/>
        <p:txBody>
          <a:bodyPr/>
          <a:lstStyle>
            <a:lvl1pPr>
              <a:defRPr/>
            </a:lvl1pPr>
          </a:lstStyle>
          <a:p>
            <a:fld id="{7DFC0DE0-B2AF-8649-BD52-3AB303B6F8D2}" type="slidenum">
              <a:rPr lang="it-IT" altLang="it-IT"/>
              <a:pPr/>
              <a:t>‹N›</a:t>
            </a:fld>
            <a:endParaRPr lang="it-IT" altLang="it-IT"/>
          </a:p>
        </p:txBody>
      </p:sp>
    </p:spTree>
    <p:extLst>
      <p:ext uri="{BB962C8B-B14F-4D97-AF65-F5344CB8AC3E}">
        <p14:creationId xmlns:p14="http://schemas.microsoft.com/office/powerpoint/2010/main" val="1382872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4" name="Oval 6">
            <a:extLst>
              <a:ext uri="{FF2B5EF4-FFF2-40B4-BE49-F238E27FC236}">
                <a16:creationId xmlns:a16="http://schemas.microsoft.com/office/drawing/2014/main" id="{74474AEB-DFDE-8043-9396-385615804935}"/>
              </a:ext>
            </a:extLst>
          </p:cNvPr>
          <p:cNvSpPr/>
          <p:nvPr/>
        </p:nvSpPr>
        <p:spPr>
          <a:xfrm>
            <a:off x="5994400" y="3924300"/>
            <a:ext cx="11271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Arial" charset="0"/>
              <a:buNone/>
              <a:defRPr/>
            </a:pPr>
            <a:endParaRPr lang="en-US" dirty="0"/>
          </a:p>
        </p:txBody>
      </p:sp>
      <p:sp>
        <p:nvSpPr>
          <p:cNvPr id="5" name="Oval 7">
            <a:extLst>
              <a:ext uri="{FF2B5EF4-FFF2-40B4-BE49-F238E27FC236}">
                <a16:creationId xmlns:a16="http://schemas.microsoft.com/office/drawing/2014/main" id="{D498EEBD-8E3B-B647-840C-18302C3B87AB}"/>
              </a:ext>
            </a:extLst>
          </p:cNvPr>
          <p:cNvSpPr/>
          <p:nvPr/>
        </p:nvSpPr>
        <p:spPr>
          <a:xfrm>
            <a:off x="6261100" y="3924300"/>
            <a:ext cx="11271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Arial" charset="0"/>
              <a:buNone/>
              <a:defRPr/>
            </a:pPr>
            <a:endParaRPr lang="en-US" dirty="0"/>
          </a:p>
        </p:txBody>
      </p:sp>
      <p:sp>
        <p:nvSpPr>
          <p:cNvPr id="6" name="Oval 8">
            <a:extLst>
              <a:ext uri="{FF2B5EF4-FFF2-40B4-BE49-F238E27FC236}">
                <a16:creationId xmlns:a16="http://schemas.microsoft.com/office/drawing/2014/main" id="{EDBAAC51-141E-494A-ACDF-9F33C4B927F8}"/>
              </a:ext>
            </a:extLst>
          </p:cNvPr>
          <p:cNvSpPr/>
          <p:nvPr/>
        </p:nvSpPr>
        <p:spPr>
          <a:xfrm>
            <a:off x="5729288" y="3924300"/>
            <a:ext cx="112712"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Arial" charset="0"/>
              <a:buNone/>
              <a:defRPr/>
            </a:pPr>
            <a:endParaRPr lang="en-US" dirty="0"/>
          </a:p>
        </p:txBody>
      </p:sp>
      <p:sp>
        <p:nvSpPr>
          <p:cNvPr id="2" name="Title 1"/>
          <p:cNvSpPr>
            <a:spLocks noGrp="1"/>
          </p:cNvSpPr>
          <p:nvPr>
            <p:ph type="title"/>
          </p:nvPr>
        </p:nvSpPr>
        <p:spPr>
          <a:xfrm>
            <a:off x="963084" y="1371601"/>
            <a:ext cx="103632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63084" y="4068764"/>
            <a:ext cx="103632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7" name="Date Placeholder 3">
            <a:extLst>
              <a:ext uri="{FF2B5EF4-FFF2-40B4-BE49-F238E27FC236}">
                <a16:creationId xmlns:a16="http://schemas.microsoft.com/office/drawing/2014/main" id="{6036D1B5-0628-6443-A827-089B02BC874A}"/>
              </a:ext>
            </a:extLst>
          </p:cNvPr>
          <p:cNvSpPr>
            <a:spLocks noGrp="1"/>
          </p:cNvSpPr>
          <p:nvPr>
            <p:ph type="dt" sz="half" idx="10"/>
          </p:nvPr>
        </p:nvSpPr>
        <p:spPr/>
        <p:txBody>
          <a:bodyPr/>
          <a:lstStyle>
            <a:lvl1pPr>
              <a:defRPr/>
            </a:lvl1pPr>
          </a:lstStyle>
          <a:p>
            <a:pPr>
              <a:defRPr/>
            </a:pPr>
            <a:fld id="{4370E01F-9D02-6E43-80E0-A289365611FD}" type="datetime1">
              <a:rPr lang="en-US"/>
              <a:pPr>
                <a:defRPr/>
              </a:pPr>
              <a:t>3/25/2020</a:t>
            </a:fld>
            <a:endParaRPr lang="en-US" dirty="0"/>
          </a:p>
        </p:txBody>
      </p:sp>
      <p:sp>
        <p:nvSpPr>
          <p:cNvPr id="8" name="Footer Placeholder 4">
            <a:extLst>
              <a:ext uri="{FF2B5EF4-FFF2-40B4-BE49-F238E27FC236}">
                <a16:creationId xmlns:a16="http://schemas.microsoft.com/office/drawing/2014/main" id="{9B655A4D-7615-4541-B38E-1EBE59B2F5A8}"/>
              </a:ext>
            </a:extLst>
          </p:cNvPr>
          <p:cNvSpPr>
            <a:spLocks noGrp="1"/>
          </p:cNvSpPr>
          <p:nvPr>
            <p:ph type="ftr" sz="quarter" idx="11"/>
          </p:nvPr>
        </p:nvSpPr>
        <p:spPr/>
        <p:txBody>
          <a:bodyPr/>
          <a:lstStyle>
            <a:lvl1pPr>
              <a:defRPr/>
            </a:lvl1pPr>
          </a:lstStyle>
          <a:p>
            <a:pPr>
              <a:defRPr/>
            </a:pPr>
            <a:r>
              <a:rPr lang="en-US"/>
              <a:t>Footer Text</a:t>
            </a:r>
          </a:p>
        </p:txBody>
      </p:sp>
      <p:sp>
        <p:nvSpPr>
          <p:cNvPr id="9" name="Slide Number Placeholder 5">
            <a:extLst>
              <a:ext uri="{FF2B5EF4-FFF2-40B4-BE49-F238E27FC236}">
                <a16:creationId xmlns:a16="http://schemas.microsoft.com/office/drawing/2014/main" id="{1147017C-80F0-8B46-AA8A-A0F2F7A77997}"/>
              </a:ext>
            </a:extLst>
          </p:cNvPr>
          <p:cNvSpPr>
            <a:spLocks noGrp="1"/>
          </p:cNvSpPr>
          <p:nvPr>
            <p:ph type="sldNum" sz="quarter" idx="12"/>
          </p:nvPr>
        </p:nvSpPr>
        <p:spPr/>
        <p:txBody>
          <a:bodyPr/>
          <a:lstStyle>
            <a:lvl1pPr>
              <a:defRPr/>
            </a:lvl1pPr>
          </a:lstStyle>
          <a:p>
            <a:fld id="{1606BD20-E544-6247-8771-A7C61C58DEE3}" type="slidenum">
              <a:rPr lang="it-IT" altLang="it-IT"/>
              <a:pPr/>
              <a:t>‹N›</a:t>
            </a:fld>
            <a:endParaRPr lang="it-IT" altLang="it-IT"/>
          </a:p>
        </p:txBody>
      </p:sp>
    </p:spTree>
    <p:extLst>
      <p:ext uri="{BB962C8B-B14F-4D97-AF65-F5344CB8AC3E}">
        <p14:creationId xmlns:p14="http://schemas.microsoft.com/office/powerpoint/2010/main" val="1075262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231F4EEE-9F39-644D-823D-54BF35BCBEDA}"/>
              </a:ext>
            </a:extLst>
          </p:cNvPr>
          <p:cNvSpPr>
            <a:spLocks noGrp="1"/>
          </p:cNvSpPr>
          <p:nvPr>
            <p:ph type="dt" sz="half" idx="10"/>
          </p:nvPr>
        </p:nvSpPr>
        <p:spPr/>
        <p:txBody>
          <a:bodyPr/>
          <a:lstStyle>
            <a:lvl1pPr>
              <a:defRPr/>
            </a:lvl1pPr>
          </a:lstStyle>
          <a:p>
            <a:pPr>
              <a:defRPr/>
            </a:pPr>
            <a:endParaRPr lang="it-IT" altLang="it-IT"/>
          </a:p>
        </p:txBody>
      </p:sp>
      <p:sp>
        <p:nvSpPr>
          <p:cNvPr id="5" name="Footer Placeholder 4">
            <a:extLst>
              <a:ext uri="{FF2B5EF4-FFF2-40B4-BE49-F238E27FC236}">
                <a16:creationId xmlns:a16="http://schemas.microsoft.com/office/drawing/2014/main" id="{C772A490-0C8B-2346-BA63-038013A5AF4F}"/>
              </a:ext>
            </a:extLst>
          </p:cNvPr>
          <p:cNvSpPr>
            <a:spLocks noGrp="1"/>
          </p:cNvSpPr>
          <p:nvPr>
            <p:ph type="ftr" sz="quarter" idx="11"/>
          </p:nvPr>
        </p:nvSpPr>
        <p:spPr/>
        <p:txBody>
          <a:bodyPr/>
          <a:lstStyle>
            <a:lvl1pPr>
              <a:defRPr/>
            </a:lvl1pPr>
          </a:lstStyle>
          <a:p>
            <a:pPr>
              <a:defRPr/>
            </a:pPr>
            <a:endParaRPr lang="it-IT" altLang="it-IT"/>
          </a:p>
        </p:txBody>
      </p:sp>
      <p:sp>
        <p:nvSpPr>
          <p:cNvPr id="6" name="Slide Number Placeholder 5">
            <a:extLst>
              <a:ext uri="{FF2B5EF4-FFF2-40B4-BE49-F238E27FC236}">
                <a16:creationId xmlns:a16="http://schemas.microsoft.com/office/drawing/2014/main" id="{E70BF68A-1DB0-514C-8C64-AC0721E0361C}"/>
              </a:ext>
            </a:extLst>
          </p:cNvPr>
          <p:cNvSpPr>
            <a:spLocks noGrp="1"/>
          </p:cNvSpPr>
          <p:nvPr>
            <p:ph type="sldNum" sz="quarter" idx="12"/>
          </p:nvPr>
        </p:nvSpPr>
        <p:spPr/>
        <p:txBody>
          <a:bodyPr/>
          <a:lstStyle>
            <a:lvl1pPr>
              <a:defRPr/>
            </a:lvl1pPr>
          </a:lstStyle>
          <a:p>
            <a:fld id="{3A0FAAB7-0ABD-A040-80DE-BF6B703194E1}" type="slidenum">
              <a:rPr lang="it-IT" altLang="it-IT"/>
              <a:pPr/>
              <a:t>‹N›</a:t>
            </a:fld>
            <a:endParaRPr lang="it-IT" altLang="it-IT"/>
          </a:p>
        </p:txBody>
      </p:sp>
    </p:spTree>
    <p:extLst>
      <p:ext uri="{BB962C8B-B14F-4D97-AF65-F5344CB8AC3E}">
        <p14:creationId xmlns:p14="http://schemas.microsoft.com/office/powerpoint/2010/main" val="722206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381000"/>
            <a:ext cx="10972800" cy="1371600"/>
          </a:xfrm>
        </p:spPr>
        <p:txBody>
          <a:bodyPr/>
          <a:lstStyle/>
          <a:p>
            <a:r>
              <a:rPr lang="it-IT"/>
              <a:t>Fare clic per modificare lo stile del titolo</a:t>
            </a:r>
          </a:p>
        </p:txBody>
      </p:sp>
      <p:sp>
        <p:nvSpPr>
          <p:cNvPr id="3" name="Segnaposto testo 2"/>
          <p:cNvSpPr>
            <a:spLocks noGrp="1"/>
          </p:cNvSpPr>
          <p:nvPr>
            <p:ph type="body" sz="half" idx="1"/>
          </p:nvPr>
        </p:nvSpPr>
        <p:spPr>
          <a:xfrm>
            <a:off x="609600" y="1981200"/>
            <a:ext cx="53848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981200"/>
            <a:ext cx="53848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1A0380FF-B1BA-DB4F-BF71-895504F057D2}"/>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A7504369-C92C-9945-85F9-D61E2FE2960B}"/>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571F48A1-F56A-E84D-A20A-FB60228CE660}"/>
              </a:ext>
            </a:extLst>
          </p:cNvPr>
          <p:cNvSpPr>
            <a:spLocks noGrp="1" noChangeArrowheads="1"/>
          </p:cNvSpPr>
          <p:nvPr>
            <p:ph type="sldNum" sz="quarter" idx="12"/>
          </p:nvPr>
        </p:nvSpPr>
        <p:spPr/>
        <p:txBody>
          <a:bodyPr/>
          <a:lstStyle>
            <a:lvl1pPr>
              <a:defRPr/>
            </a:lvl1pPr>
          </a:lstStyle>
          <a:p>
            <a:fld id="{3BEA589E-32AF-CC48-8042-FD09D2793B41}" type="slidenum">
              <a:rPr lang="it-IT" altLang="it-IT"/>
              <a:pPr/>
              <a:t>‹N›</a:t>
            </a:fld>
            <a:endParaRPr lang="it-IT" altLang="it-IT"/>
          </a:p>
        </p:txBody>
      </p:sp>
    </p:spTree>
    <p:extLst>
      <p:ext uri="{BB962C8B-B14F-4D97-AF65-F5344CB8AC3E}">
        <p14:creationId xmlns:p14="http://schemas.microsoft.com/office/powerpoint/2010/main" val="524582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lo stile del titolo</a:t>
            </a:r>
            <a:endParaRPr lang="en-US" dirty="0"/>
          </a:p>
        </p:txBody>
      </p:sp>
      <p:sp>
        <p:nvSpPr>
          <p:cNvPr id="3" name="Subtitle 2"/>
          <p:cNvSpPr>
            <a:spLocks noGrp="1"/>
          </p:cNvSpPr>
          <p:nvPr>
            <p:ph type="subTitle" idx="1"/>
          </p:nvPr>
        </p:nvSpPr>
        <p:spPr>
          <a:xfrm>
            <a:off x="2209799" y="3829879"/>
            <a:ext cx="9144000" cy="618523"/>
          </a:xfrm>
        </p:spPr>
        <p:txBody>
          <a:bodyPr anchor="b"/>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dirty="0"/>
          </a:p>
        </p:txBody>
      </p:sp>
      <p:sp>
        <p:nvSpPr>
          <p:cNvPr id="4" name="Date Placeholder 6">
            <a:extLst>
              <a:ext uri="{FF2B5EF4-FFF2-40B4-BE49-F238E27FC236}">
                <a16:creationId xmlns:a16="http://schemas.microsoft.com/office/drawing/2014/main" id="{B35E5D25-5387-6241-A2F3-4CF0BEA8E72B}"/>
              </a:ext>
            </a:extLst>
          </p:cNvPr>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5" name="Footer Placeholder 7">
            <a:extLst>
              <a:ext uri="{FF2B5EF4-FFF2-40B4-BE49-F238E27FC236}">
                <a16:creationId xmlns:a16="http://schemas.microsoft.com/office/drawing/2014/main" id="{FF6135E3-4020-B54A-BBB7-EF94E14817E2}"/>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8">
            <a:extLst>
              <a:ext uri="{FF2B5EF4-FFF2-40B4-BE49-F238E27FC236}">
                <a16:creationId xmlns:a16="http://schemas.microsoft.com/office/drawing/2014/main" id="{99645F5F-99C6-1F44-AC73-6F4B9E5C4ABE}"/>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245FD4A5-8CD4-0643-AF12-22889E3C01E6}" type="slidenum">
              <a:rPr lang="en-US" altLang="it-IT"/>
              <a:pPr/>
              <a:t>‹N›</a:t>
            </a:fld>
            <a:endParaRPr lang="en-US" altLang="it-IT"/>
          </a:p>
        </p:txBody>
      </p:sp>
    </p:spTree>
    <p:extLst>
      <p:ext uri="{BB962C8B-B14F-4D97-AF65-F5344CB8AC3E}">
        <p14:creationId xmlns:p14="http://schemas.microsoft.com/office/powerpoint/2010/main" val="14628888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D49BA6C0-6F98-2F41-A78F-2FBC105AAEF1}"/>
              </a:ext>
            </a:extLst>
          </p:cNvPr>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C4E7AECF-46B9-6F4F-86A2-4DC66DF378A9}"/>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0A4A6D1-FE46-5540-97DE-3F35EC759840}"/>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6B9D4FA1-B20C-9049-B679-82F7549F8C69}" type="slidenum">
              <a:rPr lang="en-US" altLang="it-IT"/>
              <a:pPr/>
              <a:t>‹N›</a:t>
            </a:fld>
            <a:endParaRPr lang="en-US" altLang="it-IT"/>
          </a:p>
        </p:txBody>
      </p:sp>
    </p:spTree>
    <p:extLst>
      <p:ext uri="{BB962C8B-B14F-4D97-AF65-F5344CB8AC3E}">
        <p14:creationId xmlns:p14="http://schemas.microsoft.com/office/powerpoint/2010/main" val="440258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lo stile del titolo</a:t>
            </a:r>
            <a:endParaRPr lang="en-US" dirty="0"/>
          </a:p>
        </p:txBody>
      </p:sp>
      <p:sp>
        <p:nvSpPr>
          <p:cNvPr id="8" name="Subtitle 2"/>
          <p:cNvSpPr>
            <a:spLocks noGrp="1"/>
          </p:cNvSpPr>
          <p:nvPr>
            <p:ph type="subTitle" idx="1"/>
          </p:nvPr>
        </p:nvSpPr>
        <p:spPr>
          <a:xfrm>
            <a:off x="854532" y="3829878"/>
            <a:ext cx="9144000" cy="617822"/>
          </a:xfrm>
        </p:spPr>
        <p:txBody>
          <a:bodyPr anchor="b"/>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dirty="0"/>
          </a:p>
        </p:txBody>
      </p:sp>
      <p:sp>
        <p:nvSpPr>
          <p:cNvPr id="4" name="Date Placeholder 3">
            <a:extLst>
              <a:ext uri="{FF2B5EF4-FFF2-40B4-BE49-F238E27FC236}">
                <a16:creationId xmlns:a16="http://schemas.microsoft.com/office/drawing/2014/main" id="{155C4999-0BCD-A54E-9ABF-38C32A372530}"/>
              </a:ext>
            </a:extLst>
          </p:cNvPr>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AAFB294F-7BDE-5E40-B575-05D6A6647C16}"/>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B1B7AEE-B42A-8B4C-B160-D935B5CB336B}"/>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8681D95B-E0C1-9F46-8191-262E9FA28833}" type="slidenum">
              <a:rPr lang="en-US" altLang="it-IT"/>
              <a:pPr/>
              <a:t>‹N›</a:t>
            </a:fld>
            <a:endParaRPr lang="en-US" altLang="it-IT"/>
          </a:p>
        </p:txBody>
      </p:sp>
    </p:spTree>
    <p:extLst>
      <p:ext uri="{BB962C8B-B14F-4D97-AF65-F5344CB8AC3E}">
        <p14:creationId xmlns:p14="http://schemas.microsoft.com/office/powerpoint/2010/main" val="2176914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a:extLst>
              <a:ext uri="{FF2B5EF4-FFF2-40B4-BE49-F238E27FC236}">
                <a16:creationId xmlns:a16="http://schemas.microsoft.com/office/drawing/2014/main" id="{01F60381-BAB3-5043-82D2-56314D484DD2}"/>
              </a:ext>
            </a:extLst>
          </p:cNvPr>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6" name="Footer Placeholder 5">
            <a:extLst>
              <a:ext uri="{FF2B5EF4-FFF2-40B4-BE49-F238E27FC236}">
                <a16:creationId xmlns:a16="http://schemas.microsoft.com/office/drawing/2014/main" id="{7FA582DB-5CA0-E04D-A7EB-33430C38049D}"/>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E0CC770-56A8-7F4B-9C58-6D2CBC995425}"/>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1B322728-68D0-E348-8B2A-FC5741DDCD77}" type="slidenum">
              <a:rPr lang="en-US" altLang="it-IT"/>
              <a:pPr/>
              <a:t>‹N›</a:t>
            </a:fld>
            <a:endParaRPr lang="en-US" altLang="it-IT"/>
          </a:p>
        </p:txBody>
      </p:sp>
    </p:spTree>
    <p:extLst>
      <p:ext uri="{BB962C8B-B14F-4D97-AF65-F5344CB8AC3E}">
        <p14:creationId xmlns:p14="http://schemas.microsoft.com/office/powerpoint/2010/main" val="629651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Content Placeholder 3"/>
          <p:cNvSpPr>
            <a:spLocks noGrp="1"/>
          </p:cNvSpPr>
          <p:nvPr>
            <p:ph sz="half" idx="2"/>
          </p:nvPr>
        </p:nvSpPr>
        <p:spPr>
          <a:xfrm>
            <a:off x="1120000" y="2505075"/>
            <a:ext cx="5025216"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19841" y="1681163"/>
            <a:ext cx="5035548" cy="823912"/>
          </a:xfrm>
        </p:spPr>
        <p:txBody>
          <a:bodyPr anchor="b"/>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it-IT"/>
              <a:t>Fare clic per modificare stili del testo dello schema</a:t>
            </a:r>
          </a:p>
        </p:txBody>
      </p:sp>
      <p:sp>
        <p:nvSpPr>
          <p:cNvPr id="6" name="Content Placeholder 5"/>
          <p:cNvSpPr>
            <a:spLocks noGrp="1"/>
          </p:cNvSpPr>
          <p:nvPr>
            <p:ph sz="quarter" idx="4"/>
          </p:nvPr>
        </p:nvSpPr>
        <p:spPr>
          <a:xfrm>
            <a:off x="6319841" y="2505075"/>
            <a:ext cx="503554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a:extLst>
              <a:ext uri="{FF2B5EF4-FFF2-40B4-BE49-F238E27FC236}">
                <a16:creationId xmlns:a16="http://schemas.microsoft.com/office/drawing/2014/main" id="{93B7515D-CAAB-CE4A-8E37-508737F352FC}"/>
              </a:ext>
            </a:extLst>
          </p:cNvPr>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8" name="Footer Placeholder 7">
            <a:extLst>
              <a:ext uri="{FF2B5EF4-FFF2-40B4-BE49-F238E27FC236}">
                <a16:creationId xmlns:a16="http://schemas.microsoft.com/office/drawing/2014/main" id="{47F27846-8631-4A43-8608-31CF3CE08236}"/>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ADECF1FA-4FFA-8240-8643-558BF876BE84}"/>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3F876E41-C8A4-5D40-B183-4B7F1482E725}" type="slidenum">
              <a:rPr lang="en-US" altLang="it-IT"/>
              <a:pPr/>
              <a:t>‹N›</a:t>
            </a:fld>
            <a:endParaRPr lang="en-US" altLang="it-IT"/>
          </a:p>
        </p:txBody>
      </p:sp>
    </p:spTree>
    <p:extLst>
      <p:ext uri="{BB962C8B-B14F-4D97-AF65-F5344CB8AC3E}">
        <p14:creationId xmlns:p14="http://schemas.microsoft.com/office/powerpoint/2010/main" val="25027103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a:extLst>
              <a:ext uri="{FF2B5EF4-FFF2-40B4-BE49-F238E27FC236}">
                <a16:creationId xmlns:a16="http://schemas.microsoft.com/office/drawing/2014/main" id="{046B9FA7-56DA-EF46-8DCB-7BF38FFC9E0D}"/>
              </a:ext>
            </a:extLst>
          </p:cNvPr>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4" name="Footer Placeholder 3">
            <a:extLst>
              <a:ext uri="{FF2B5EF4-FFF2-40B4-BE49-F238E27FC236}">
                <a16:creationId xmlns:a16="http://schemas.microsoft.com/office/drawing/2014/main" id="{31ADE17E-02A6-2445-907D-98C02040F4F6}"/>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ED72E73-7A10-EC49-9C16-E0C42262A3B5}"/>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376E5D50-6AE4-104A-96E8-DC6FC9B49557}" type="slidenum">
              <a:rPr lang="en-US" altLang="it-IT"/>
              <a:pPr/>
              <a:t>‹N›</a:t>
            </a:fld>
            <a:endParaRPr lang="en-US" altLang="it-IT"/>
          </a:p>
        </p:txBody>
      </p:sp>
    </p:spTree>
    <p:extLst>
      <p:ext uri="{BB962C8B-B14F-4D97-AF65-F5344CB8AC3E}">
        <p14:creationId xmlns:p14="http://schemas.microsoft.com/office/powerpoint/2010/main" val="1732137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25CBF3-D5B5-C643-B1AB-D25C59FE7815}"/>
              </a:ext>
            </a:extLst>
          </p:cNvPr>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3" name="Footer Placeholder 2">
            <a:extLst>
              <a:ext uri="{FF2B5EF4-FFF2-40B4-BE49-F238E27FC236}">
                <a16:creationId xmlns:a16="http://schemas.microsoft.com/office/drawing/2014/main" id="{3FE4A13D-6C8C-EF4C-9412-6640B94FB359}"/>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0BEF3509-2DF2-FA4D-A514-9E518F5E680F}"/>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FFE6FD53-0094-7B40-ABE2-879646B9B993}" type="slidenum">
              <a:rPr lang="en-US" altLang="it-IT"/>
              <a:pPr/>
              <a:t>‹N›</a:t>
            </a:fld>
            <a:endParaRPr lang="en-US" altLang="it-IT"/>
          </a:p>
        </p:txBody>
      </p:sp>
    </p:spTree>
    <p:extLst>
      <p:ext uri="{BB962C8B-B14F-4D97-AF65-F5344CB8AC3E}">
        <p14:creationId xmlns:p14="http://schemas.microsoft.com/office/powerpoint/2010/main" val="1486639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20001" y="2057400"/>
            <a:ext cx="3652025" cy="3811588"/>
          </a:xfrm>
        </p:spPr>
        <p:txBody>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8909CB6E-135E-954D-B404-EE0F120F670D}"/>
              </a:ext>
            </a:extLst>
          </p:cNvPr>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6" name="Footer Placeholder 5">
            <a:extLst>
              <a:ext uri="{FF2B5EF4-FFF2-40B4-BE49-F238E27FC236}">
                <a16:creationId xmlns:a16="http://schemas.microsoft.com/office/drawing/2014/main" id="{90FF4188-2C1B-F548-ABE4-943C05B5BE9C}"/>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85C15F8-41A7-BE4F-BB3C-E943F1D74BB1}"/>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9F568B7D-EC66-564D-8454-D5D1D194D319}" type="slidenum">
              <a:rPr lang="en-US" altLang="it-IT"/>
              <a:pPr/>
              <a:t>‹N›</a:t>
            </a:fld>
            <a:endParaRPr lang="en-US" altLang="it-IT"/>
          </a:p>
        </p:txBody>
      </p:sp>
    </p:spTree>
    <p:extLst>
      <p:ext uri="{BB962C8B-B14F-4D97-AF65-F5344CB8AC3E}">
        <p14:creationId xmlns:p14="http://schemas.microsoft.com/office/powerpoint/2010/main" val="4018406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3">
            <a:extLst>
              <a:ext uri="{FF2B5EF4-FFF2-40B4-BE49-F238E27FC236}">
                <a16:creationId xmlns:a16="http://schemas.microsoft.com/office/drawing/2014/main" id="{365EDA0F-7B6B-3F49-803B-4349E632DD54}"/>
              </a:ext>
            </a:extLst>
          </p:cNvPr>
          <p:cNvSpPr>
            <a:spLocks noGrp="1"/>
          </p:cNvSpPr>
          <p:nvPr>
            <p:ph type="dt" sz="half" idx="14"/>
          </p:nvPr>
        </p:nvSpPr>
        <p:spPr/>
        <p:txBody>
          <a:bodyPr/>
          <a:lstStyle>
            <a:lvl1pPr>
              <a:defRPr/>
            </a:lvl1pPr>
          </a:lstStyle>
          <a:p>
            <a:pPr>
              <a:defRPr/>
            </a:pPr>
            <a:fld id="{C8095741-642F-4547-90DB-0BC8B3BD8E27}" type="datetime1">
              <a:rPr lang="en-US"/>
              <a:pPr>
                <a:defRPr/>
              </a:pPr>
              <a:t>3/25/2020</a:t>
            </a:fld>
            <a:endParaRPr lang="en-US" dirty="0"/>
          </a:p>
        </p:txBody>
      </p:sp>
      <p:sp>
        <p:nvSpPr>
          <p:cNvPr id="6" name="Footer Placeholder 4">
            <a:extLst>
              <a:ext uri="{FF2B5EF4-FFF2-40B4-BE49-F238E27FC236}">
                <a16:creationId xmlns:a16="http://schemas.microsoft.com/office/drawing/2014/main" id="{2C73C56E-D5D3-AA45-8410-343E741E0D53}"/>
              </a:ext>
            </a:extLst>
          </p:cNvPr>
          <p:cNvSpPr>
            <a:spLocks noGrp="1"/>
          </p:cNvSpPr>
          <p:nvPr>
            <p:ph type="ftr" sz="quarter" idx="15"/>
          </p:nvPr>
        </p:nvSpPr>
        <p:spPr/>
        <p:txBody>
          <a:bodyPr/>
          <a:lstStyle>
            <a:lvl1pPr>
              <a:defRPr/>
            </a:lvl1pPr>
          </a:lstStyle>
          <a:p>
            <a:pPr>
              <a:defRPr/>
            </a:pPr>
            <a:r>
              <a:rPr lang="en-US"/>
              <a:t>Footer Text</a:t>
            </a:r>
          </a:p>
        </p:txBody>
      </p:sp>
      <p:sp>
        <p:nvSpPr>
          <p:cNvPr id="7" name="Slide Number Placeholder 5">
            <a:extLst>
              <a:ext uri="{FF2B5EF4-FFF2-40B4-BE49-F238E27FC236}">
                <a16:creationId xmlns:a16="http://schemas.microsoft.com/office/drawing/2014/main" id="{A6BA9454-52BF-E340-88B9-62A32D4B62B7}"/>
              </a:ext>
            </a:extLst>
          </p:cNvPr>
          <p:cNvSpPr>
            <a:spLocks noGrp="1"/>
          </p:cNvSpPr>
          <p:nvPr>
            <p:ph type="sldNum" sz="quarter" idx="16"/>
          </p:nvPr>
        </p:nvSpPr>
        <p:spPr/>
        <p:txBody>
          <a:bodyPr/>
          <a:lstStyle>
            <a:lvl1pPr>
              <a:defRPr/>
            </a:lvl1pPr>
          </a:lstStyle>
          <a:p>
            <a:fld id="{E54C5C69-1BBC-CB4A-B9AF-0383C863B6A5}" type="slidenum">
              <a:rPr lang="it-IT" altLang="it-IT"/>
              <a:pPr/>
              <a:t>‹N›</a:t>
            </a:fld>
            <a:endParaRPr lang="it-IT" altLang="it-IT"/>
          </a:p>
        </p:txBody>
      </p:sp>
    </p:spTree>
    <p:extLst>
      <p:ext uri="{BB962C8B-B14F-4D97-AF65-F5344CB8AC3E}">
        <p14:creationId xmlns:p14="http://schemas.microsoft.com/office/powerpoint/2010/main" val="2402912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dirty="0"/>
              <a:t>Fare clic sull'icona per inserire un'immagine</a:t>
            </a:r>
            <a:endParaRPr lang="en-US" noProof="0" dirty="0"/>
          </a:p>
        </p:txBody>
      </p:sp>
      <p:sp>
        <p:nvSpPr>
          <p:cNvPr id="4" name="Text Placeholder 3"/>
          <p:cNvSpPr>
            <a:spLocks noGrp="1"/>
          </p:cNvSpPr>
          <p:nvPr>
            <p:ph type="body" sz="half" idx="2"/>
          </p:nvPr>
        </p:nvSpPr>
        <p:spPr>
          <a:xfrm>
            <a:off x="1120001" y="2057400"/>
            <a:ext cx="3652025" cy="3811588"/>
          </a:xfrm>
        </p:spPr>
        <p:txBody>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78B3C908-65E2-5649-8D56-052414D1A5EC}"/>
              </a:ext>
            </a:extLst>
          </p:cNvPr>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6" name="Footer Placeholder 5">
            <a:extLst>
              <a:ext uri="{FF2B5EF4-FFF2-40B4-BE49-F238E27FC236}">
                <a16:creationId xmlns:a16="http://schemas.microsoft.com/office/drawing/2014/main" id="{737C6929-6BD4-8A4C-BD1C-9C12404AB835}"/>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1DC020E-474D-4A4C-97D0-9A9D991CDB72}"/>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A3451AA0-6556-884B-888A-0DE047B56391}" type="slidenum">
              <a:rPr lang="en-US" altLang="it-IT"/>
              <a:pPr/>
              <a:t>‹N›</a:t>
            </a:fld>
            <a:endParaRPr lang="en-US" altLang="it-IT"/>
          </a:p>
        </p:txBody>
      </p:sp>
    </p:spTree>
    <p:extLst>
      <p:ext uri="{BB962C8B-B14F-4D97-AF65-F5344CB8AC3E}">
        <p14:creationId xmlns:p14="http://schemas.microsoft.com/office/powerpoint/2010/main" val="3628649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dirty="0"/>
              <a:t>Fare clic sull'icona per inserire un'immagine</a:t>
            </a:r>
            <a:endParaRPr lang="en-US" noProof="0"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77D60BCB-D109-7440-8C0E-A2AB1305FD7A}"/>
              </a:ext>
            </a:extLst>
          </p:cNvPr>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6" name="Footer Placeholder 5">
            <a:extLst>
              <a:ext uri="{FF2B5EF4-FFF2-40B4-BE49-F238E27FC236}">
                <a16:creationId xmlns:a16="http://schemas.microsoft.com/office/drawing/2014/main" id="{D3ED64B5-3A71-F944-A6F6-B87F7A0C0595}"/>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AC960D6-09FE-5846-813A-418FF6269EC3}"/>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86138425-39C7-2D42-9DAC-405FEF9EB1FF}" type="slidenum">
              <a:rPr lang="en-US" altLang="it-IT"/>
              <a:pPr/>
              <a:t>‹N›</a:t>
            </a:fld>
            <a:endParaRPr lang="en-US" altLang="it-IT"/>
          </a:p>
        </p:txBody>
      </p:sp>
    </p:spTree>
    <p:extLst>
      <p:ext uri="{BB962C8B-B14F-4D97-AF65-F5344CB8AC3E}">
        <p14:creationId xmlns:p14="http://schemas.microsoft.com/office/powerpoint/2010/main" val="1532247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lstStyle>
            <a:lvl1pPr>
              <a:defRPr sz="24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DE7D135B-06A4-634E-ABA8-92157460ACE0}"/>
              </a:ext>
            </a:extLst>
          </p:cNvPr>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6" name="Footer Placeholder 5">
            <a:extLst>
              <a:ext uri="{FF2B5EF4-FFF2-40B4-BE49-F238E27FC236}">
                <a16:creationId xmlns:a16="http://schemas.microsoft.com/office/drawing/2014/main" id="{8AC842F4-7D8F-F440-BB87-9303D10105A3}"/>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30DC84A-C0A2-CB4E-A501-6686A14839E9}"/>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5A49A17C-1C0E-DC49-BEB0-099986BFFC63}" type="slidenum">
              <a:rPr lang="en-US" altLang="it-IT"/>
              <a:pPr/>
              <a:t>‹N›</a:t>
            </a:fld>
            <a:endParaRPr lang="en-US" altLang="it-IT"/>
          </a:p>
        </p:txBody>
      </p:sp>
    </p:spTree>
    <p:extLst>
      <p:ext uri="{BB962C8B-B14F-4D97-AF65-F5344CB8AC3E}">
        <p14:creationId xmlns:p14="http://schemas.microsoft.com/office/powerpoint/2010/main" val="23547954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553A019A-797F-7848-81A3-BED7A8DA844A}"/>
              </a:ext>
            </a:extLst>
          </p:cNvPr>
          <p:cNvSpPr txBox="1"/>
          <p:nvPr/>
        </p:nvSpPr>
        <p:spPr>
          <a:xfrm>
            <a:off x="1111250" y="787400"/>
            <a:ext cx="609600" cy="58420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914400" eaLnBrk="1" fontAlgn="auto" hangingPunct="1">
              <a:spcAft>
                <a:spcPts val="0"/>
              </a:spcAft>
              <a:defRPr/>
            </a:pPr>
            <a:r>
              <a:rPr lang="en-US" sz="6000" dirty="0">
                <a:solidFill>
                  <a:prstClr val="white"/>
                </a:solidFill>
                <a:effectLst/>
                <a:latin typeface="Corbel" panose="020B0503020204020204"/>
                <a:cs typeface="+mn-cs"/>
              </a:rPr>
              <a:t>“</a:t>
            </a:r>
          </a:p>
        </p:txBody>
      </p:sp>
      <p:sp>
        <p:nvSpPr>
          <p:cNvPr id="6" name="TextBox 9">
            <a:extLst>
              <a:ext uri="{FF2B5EF4-FFF2-40B4-BE49-F238E27FC236}">
                <a16:creationId xmlns:a16="http://schemas.microsoft.com/office/drawing/2014/main" id="{480ACCCF-D053-5349-88F5-F58488DACB93}"/>
              </a:ext>
            </a:extLst>
          </p:cNvPr>
          <p:cNvSpPr txBox="1"/>
          <p:nvPr/>
        </p:nvSpPr>
        <p:spPr>
          <a:xfrm>
            <a:off x="10437813" y="2743200"/>
            <a:ext cx="609600" cy="58420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914400" eaLnBrk="1" fontAlgn="auto" hangingPunct="1">
              <a:spcAft>
                <a:spcPts val="0"/>
              </a:spcAft>
              <a:defRPr/>
            </a:pPr>
            <a:r>
              <a:rPr lang="en-US" sz="6000" dirty="0">
                <a:solidFill>
                  <a:prstClr val="white"/>
                </a:solidFill>
                <a:effectLst/>
                <a:latin typeface="Corbel" panose="020B0503020204020204"/>
                <a:cs typeface="+mn-cs"/>
              </a:rPr>
              <a:t>”</a:t>
            </a:r>
          </a:p>
        </p:txBody>
      </p:sp>
      <p:sp>
        <p:nvSpPr>
          <p:cNvPr id="2" name="Title 1"/>
          <p:cNvSpPr>
            <a:spLocks noGrp="1"/>
          </p:cNvSpPr>
          <p:nvPr>
            <p:ph type="title"/>
          </p:nvPr>
        </p:nvSpPr>
        <p:spPr>
          <a:xfrm>
            <a:off x="1446212" y="365125"/>
            <a:ext cx="9302752" cy="2992904"/>
          </a:xfrm>
        </p:spPr>
        <p:txBody>
          <a:bodyPr/>
          <a:lstStyle>
            <a:lvl1pPr>
              <a:defRPr sz="3300"/>
            </a:lvl1pPr>
          </a:lstStyle>
          <a:p>
            <a:r>
              <a:rPr lang="it-IT"/>
              <a:t>Fare clic per modificare lo stile del titolo</a:t>
            </a:r>
            <a:endParaRPr lang="en-US" dirty="0"/>
          </a:p>
        </p:txBody>
      </p:sp>
      <p:sp>
        <p:nvSpPr>
          <p:cNvPr id="12" name="Text Placeholder 3"/>
          <p:cNvSpPr>
            <a:spLocks noGrp="1"/>
          </p:cNvSpPr>
          <p:nvPr>
            <p:ph type="body" sz="half" idx="13"/>
          </p:nvPr>
        </p:nvSpPr>
        <p:spPr>
          <a:xfrm>
            <a:off x="1720645" y="3365557"/>
            <a:ext cx="8752299" cy="548968"/>
          </a:xfrm>
        </p:spPr>
        <p:txBody>
          <a:bodyPr anchor="t"/>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4" name="Text Placeholder 3"/>
          <p:cNvSpPr>
            <a:spLocks noGrp="1"/>
          </p:cNvSpPr>
          <p:nvPr>
            <p:ph type="body" sz="half" idx="2"/>
          </p:nvPr>
        </p:nvSpPr>
        <p:spPr>
          <a:xfrm>
            <a:off x="838200" y="4501729"/>
            <a:ext cx="10512424" cy="148949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7" name="Date Placeholder 4">
            <a:extLst>
              <a:ext uri="{FF2B5EF4-FFF2-40B4-BE49-F238E27FC236}">
                <a16:creationId xmlns:a16="http://schemas.microsoft.com/office/drawing/2014/main" id="{6E209823-D85A-864C-BC15-A77D8BF4A99F}"/>
              </a:ext>
            </a:extLst>
          </p:cNvPr>
          <p:cNvSpPr>
            <a:spLocks noGrp="1"/>
          </p:cNvSpPr>
          <p:nvPr>
            <p:ph type="dt" sz="half" idx="14"/>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8" name="Footer Placeholder 5">
            <a:extLst>
              <a:ext uri="{FF2B5EF4-FFF2-40B4-BE49-F238E27FC236}">
                <a16:creationId xmlns:a16="http://schemas.microsoft.com/office/drawing/2014/main" id="{B1942C9C-9D7F-A04B-AD41-3392572C369D}"/>
              </a:ext>
            </a:extLst>
          </p:cNvPr>
          <p:cNvSpPr>
            <a:spLocks noGrp="1"/>
          </p:cNvSpPr>
          <p:nvPr>
            <p:ph type="ftr" sz="quarter" idx="15"/>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6">
            <a:extLst>
              <a:ext uri="{FF2B5EF4-FFF2-40B4-BE49-F238E27FC236}">
                <a16:creationId xmlns:a16="http://schemas.microsoft.com/office/drawing/2014/main" id="{88B2FD14-6705-4243-8436-11BCBE1492FD}"/>
              </a:ext>
            </a:extLst>
          </p:cNvPr>
          <p:cNvSpPr>
            <a:spLocks noGrp="1"/>
          </p:cNvSpPr>
          <p:nvPr>
            <p:ph type="sldNum" sz="quarter" idx="16"/>
          </p:nvPr>
        </p:nvSpPr>
        <p:spPr/>
        <p:txBody>
          <a:bodyPr/>
          <a:lstStyle>
            <a:lvl1pPr defTabSz="449263" eaLnBrk="0" hangingPunct="0">
              <a:defRPr>
                <a:latin typeface="Arial" panose="020B0604020202020204" pitchFamily="34" charset="0"/>
              </a:defRPr>
            </a:lvl1pPr>
          </a:lstStyle>
          <a:p>
            <a:fld id="{DDB4B88C-2A83-C440-9DAE-7FB5D9711C47}" type="slidenum">
              <a:rPr lang="en-US" altLang="it-IT"/>
              <a:pPr/>
              <a:t>‹N›</a:t>
            </a:fld>
            <a:endParaRPr lang="en-US" altLang="it-IT"/>
          </a:p>
        </p:txBody>
      </p:sp>
    </p:spTree>
    <p:extLst>
      <p:ext uri="{BB962C8B-B14F-4D97-AF65-F5344CB8AC3E}">
        <p14:creationId xmlns:p14="http://schemas.microsoft.com/office/powerpoint/2010/main" val="385618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lstStyle>
            <a:lvl1pPr>
              <a:defRPr sz="4050"/>
            </a:lvl1pPr>
          </a:lstStyle>
          <a:p>
            <a:r>
              <a:rPr lang="it-IT"/>
              <a:t>Fare clic per modificare lo stile del titolo</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Date Placeholder 4">
            <a:extLst>
              <a:ext uri="{FF2B5EF4-FFF2-40B4-BE49-F238E27FC236}">
                <a16:creationId xmlns:a16="http://schemas.microsoft.com/office/drawing/2014/main" id="{1D50230D-138A-154A-A984-5BA1FEA1CD77}"/>
              </a:ext>
            </a:extLst>
          </p:cNvPr>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6" name="Footer Placeholder 5">
            <a:extLst>
              <a:ext uri="{FF2B5EF4-FFF2-40B4-BE49-F238E27FC236}">
                <a16:creationId xmlns:a16="http://schemas.microsoft.com/office/drawing/2014/main" id="{BFD9298B-2C03-194C-AE75-EF97F3372379}"/>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884316F-D703-3149-B4C0-DC72A4C7729B}"/>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97A27FAE-38E8-E246-BE6F-2122082918E9}" type="slidenum">
              <a:rPr lang="en-US" altLang="it-IT"/>
              <a:pPr/>
              <a:t>‹N›</a:t>
            </a:fld>
            <a:endParaRPr lang="en-US" altLang="it-IT"/>
          </a:p>
        </p:txBody>
      </p:sp>
    </p:spTree>
    <p:extLst>
      <p:ext uri="{BB962C8B-B14F-4D97-AF65-F5344CB8AC3E}">
        <p14:creationId xmlns:p14="http://schemas.microsoft.com/office/powerpoint/2010/main" val="1727496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8" name="Text Placeholder 3"/>
          <p:cNvSpPr>
            <a:spLocks noGrp="1"/>
          </p:cNvSpPr>
          <p:nvPr>
            <p:ph type="body" sz="half" idx="15"/>
          </p:nvPr>
        </p:nvSpPr>
        <p:spPr>
          <a:xfrm>
            <a:off x="1356798" y="2571750"/>
            <a:ext cx="2927351"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9" name="Text Placeholder 4"/>
          <p:cNvSpPr>
            <a:spLocks noGrp="1"/>
          </p:cNvSpPr>
          <p:nvPr>
            <p:ph type="body" sz="quarter" idx="3"/>
          </p:nvPr>
        </p:nvSpPr>
        <p:spPr>
          <a:xfrm>
            <a:off x="4587996" y="1885950"/>
            <a:ext cx="2936241" cy="576262"/>
          </a:xfrm>
        </p:spPr>
        <p:txBody>
          <a:bodyPr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it-IT"/>
              <a:t>Fare clic per modificare stili del testo dello schema</a:t>
            </a:r>
          </a:p>
        </p:txBody>
      </p:sp>
      <p:sp>
        <p:nvSpPr>
          <p:cNvPr id="10" name="Text Placeholder 3"/>
          <p:cNvSpPr>
            <a:spLocks noGrp="1"/>
          </p:cNvSpPr>
          <p:nvPr>
            <p:ph type="body" sz="half" idx="16"/>
          </p:nvPr>
        </p:nvSpPr>
        <p:spPr>
          <a:xfrm>
            <a:off x="4577441" y="2571750"/>
            <a:ext cx="2946795"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11" name="Text Placeholder 4"/>
          <p:cNvSpPr>
            <a:spLocks noGrp="1"/>
          </p:cNvSpPr>
          <p:nvPr>
            <p:ph type="body" sz="quarter" idx="13"/>
          </p:nvPr>
        </p:nvSpPr>
        <p:spPr>
          <a:xfrm>
            <a:off x="7829037" y="1885950"/>
            <a:ext cx="2932113" cy="576262"/>
          </a:xfrm>
        </p:spPr>
        <p:txBody>
          <a:bodyPr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it-IT"/>
              <a:t>Fare clic per modificare stili del testo dello schema</a:t>
            </a:r>
          </a:p>
        </p:txBody>
      </p:sp>
      <p:sp>
        <p:nvSpPr>
          <p:cNvPr id="12" name="Text Placeholder 3"/>
          <p:cNvSpPr>
            <a:spLocks noGrp="1"/>
          </p:cNvSpPr>
          <p:nvPr>
            <p:ph type="body" sz="half" idx="17"/>
          </p:nvPr>
        </p:nvSpPr>
        <p:spPr>
          <a:xfrm>
            <a:off x="7829037" y="2571750"/>
            <a:ext cx="2932113"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13" name="Date Placeholder 2">
            <a:extLst>
              <a:ext uri="{FF2B5EF4-FFF2-40B4-BE49-F238E27FC236}">
                <a16:creationId xmlns:a16="http://schemas.microsoft.com/office/drawing/2014/main" id="{18137889-02A0-E94B-8FA6-0FB5D4CBDE51}"/>
              </a:ext>
            </a:extLst>
          </p:cNvPr>
          <p:cNvSpPr>
            <a:spLocks noGrp="1"/>
          </p:cNvSpPr>
          <p:nvPr>
            <p:ph type="dt" sz="half" idx="18"/>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14" name="Footer Placeholder 3">
            <a:extLst>
              <a:ext uri="{FF2B5EF4-FFF2-40B4-BE49-F238E27FC236}">
                <a16:creationId xmlns:a16="http://schemas.microsoft.com/office/drawing/2014/main" id="{F30E1413-6198-7A4D-84AD-5177EDF69AAD}"/>
              </a:ext>
            </a:extLst>
          </p:cNvPr>
          <p:cNvSpPr>
            <a:spLocks noGrp="1"/>
          </p:cNvSpPr>
          <p:nvPr>
            <p:ph type="ftr" sz="quarter" idx="19"/>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16" name="Slide Number Placeholder 4">
            <a:extLst>
              <a:ext uri="{FF2B5EF4-FFF2-40B4-BE49-F238E27FC236}">
                <a16:creationId xmlns:a16="http://schemas.microsoft.com/office/drawing/2014/main" id="{6D714B5F-840E-3D44-8F85-EB855D6A2978}"/>
              </a:ext>
            </a:extLst>
          </p:cNvPr>
          <p:cNvSpPr>
            <a:spLocks noGrp="1"/>
          </p:cNvSpPr>
          <p:nvPr>
            <p:ph type="sldNum" sz="quarter" idx="20"/>
          </p:nvPr>
        </p:nvSpPr>
        <p:spPr/>
        <p:txBody>
          <a:bodyPr/>
          <a:lstStyle>
            <a:lvl1pPr defTabSz="449263" eaLnBrk="0" hangingPunct="0">
              <a:defRPr>
                <a:latin typeface="Arial" panose="020B0604020202020204" pitchFamily="34" charset="0"/>
              </a:defRPr>
            </a:lvl1pPr>
          </a:lstStyle>
          <a:p>
            <a:fld id="{7DE64B72-3815-6449-B4EC-62EDE5FE75C5}" type="slidenum">
              <a:rPr lang="en-US" altLang="it-IT"/>
              <a:pPr/>
              <a:t>‹N›</a:t>
            </a:fld>
            <a:endParaRPr lang="en-US" altLang="it-IT"/>
          </a:p>
        </p:txBody>
      </p:sp>
    </p:spTree>
    <p:extLst>
      <p:ext uri="{BB962C8B-B14F-4D97-AF65-F5344CB8AC3E}">
        <p14:creationId xmlns:p14="http://schemas.microsoft.com/office/powerpoint/2010/main" val="2084020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it-IT"/>
              <a:t>Fare clic per modificare lo stile del titolo</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it-IT" noProof="0" dirty="0"/>
              <a:t>Fare clic sull'icona per inserire un'immagine</a:t>
            </a:r>
            <a:endParaRPr lang="en-US" noProof="0" dirty="0"/>
          </a:p>
        </p:txBody>
      </p:sp>
      <p:sp>
        <p:nvSpPr>
          <p:cNvPr id="21" name="Text Placeholder 3"/>
          <p:cNvSpPr>
            <a:spLocks noGrp="1"/>
          </p:cNvSpPr>
          <p:nvPr>
            <p:ph type="body" sz="half" idx="18"/>
          </p:nvPr>
        </p:nvSpPr>
        <p:spPr>
          <a:xfrm>
            <a:off x="1332085" y="4873767"/>
            <a:ext cx="2940051"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it-IT" noProof="0" dirty="0"/>
              <a:t>Fare clic sull'icona per inserire un'immagine</a:t>
            </a:r>
            <a:endParaRPr lang="en-US" noProof="0" dirty="0"/>
          </a:p>
        </p:txBody>
      </p:sp>
      <p:sp>
        <p:nvSpPr>
          <p:cNvPr id="24" name="Text Placeholder 3"/>
          <p:cNvSpPr>
            <a:spLocks noGrp="1"/>
          </p:cNvSpPr>
          <p:nvPr>
            <p:ph type="body" sz="half" idx="19"/>
          </p:nvPr>
        </p:nvSpPr>
        <p:spPr>
          <a:xfrm>
            <a:off x="4567645" y="4873766"/>
            <a:ext cx="2934407"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it-IT" noProof="0" dirty="0"/>
              <a:t>Fare clic sull'icona per inserire un'immagine</a:t>
            </a:r>
            <a:endParaRPr lang="en-US" noProof="0" dirty="0"/>
          </a:p>
        </p:txBody>
      </p:sp>
      <p:sp>
        <p:nvSpPr>
          <p:cNvPr id="27" name="Text Placeholder 3"/>
          <p:cNvSpPr>
            <a:spLocks noGrp="1"/>
          </p:cNvSpPr>
          <p:nvPr>
            <p:ph type="body" sz="half" idx="20"/>
          </p:nvPr>
        </p:nvSpPr>
        <p:spPr>
          <a:xfrm>
            <a:off x="7804198" y="4873764"/>
            <a:ext cx="2935997"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12" name="Date Placeholder 2">
            <a:extLst>
              <a:ext uri="{FF2B5EF4-FFF2-40B4-BE49-F238E27FC236}">
                <a16:creationId xmlns:a16="http://schemas.microsoft.com/office/drawing/2014/main" id="{FC4B969C-1281-C840-8A59-BB9541F72484}"/>
              </a:ext>
            </a:extLst>
          </p:cNvPr>
          <p:cNvSpPr>
            <a:spLocks noGrp="1"/>
          </p:cNvSpPr>
          <p:nvPr>
            <p:ph type="dt" sz="half" idx="23"/>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13" name="Footer Placeholder 3">
            <a:extLst>
              <a:ext uri="{FF2B5EF4-FFF2-40B4-BE49-F238E27FC236}">
                <a16:creationId xmlns:a16="http://schemas.microsoft.com/office/drawing/2014/main" id="{C13C3C4D-9A87-D449-9CC8-ECC3DE0C4FAC}"/>
              </a:ext>
            </a:extLst>
          </p:cNvPr>
          <p:cNvSpPr>
            <a:spLocks noGrp="1"/>
          </p:cNvSpPr>
          <p:nvPr>
            <p:ph type="ftr" sz="quarter" idx="24"/>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14" name="Slide Number Placeholder 4">
            <a:extLst>
              <a:ext uri="{FF2B5EF4-FFF2-40B4-BE49-F238E27FC236}">
                <a16:creationId xmlns:a16="http://schemas.microsoft.com/office/drawing/2014/main" id="{7FE3E269-29B1-3D4F-8F2E-B3A924ED64DC}"/>
              </a:ext>
            </a:extLst>
          </p:cNvPr>
          <p:cNvSpPr>
            <a:spLocks noGrp="1"/>
          </p:cNvSpPr>
          <p:nvPr>
            <p:ph type="sldNum" sz="quarter" idx="25"/>
          </p:nvPr>
        </p:nvSpPr>
        <p:spPr/>
        <p:txBody>
          <a:bodyPr/>
          <a:lstStyle>
            <a:lvl1pPr defTabSz="449263" eaLnBrk="0" hangingPunct="0">
              <a:defRPr>
                <a:latin typeface="Arial" panose="020B0604020202020204" pitchFamily="34" charset="0"/>
              </a:defRPr>
            </a:lvl1pPr>
          </a:lstStyle>
          <a:p>
            <a:fld id="{599E5187-238E-2948-B2B9-2C5D947F4217}" type="slidenum">
              <a:rPr lang="en-US" altLang="it-IT"/>
              <a:pPr/>
              <a:t>‹N›</a:t>
            </a:fld>
            <a:endParaRPr lang="en-US" altLang="it-IT"/>
          </a:p>
        </p:txBody>
      </p:sp>
    </p:spTree>
    <p:extLst>
      <p:ext uri="{BB962C8B-B14F-4D97-AF65-F5344CB8AC3E}">
        <p14:creationId xmlns:p14="http://schemas.microsoft.com/office/powerpoint/2010/main" val="344724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AD6264CA-7ED9-8A45-94DD-3B45E3739434}"/>
              </a:ext>
            </a:extLst>
          </p:cNvPr>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12723B44-E38C-9E40-A299-230EFAD1ECFF}"/>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A463679-DE10-6243-989C-635B6CF543FA}"/>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72FA5E94-D318-7A4C-A932-DDD89E701D98}" type="slidenum">
              <a:rPr lang="en-US" altLang="it-IT"/>
              <a:pPr/>
              <a:t>‹N›</a:t>
            </a:fld>
            <a:endParaRPr lang="en-US" altLang="it-IT"/>
          </a:p>
        </p:txBody>
      </p:sp>
    </p:spTree>
    <p:extLst>
      <p:ext uri="{BB962C8B-B14F-4D97-AF65-F5344CB8AC3E}">
        <p14:creationId xmlns:p14="http://schemas.microsoft.com/office/powerpoint/2010/main" val="41929018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EE9BD544-EBF0-A44F-94C2-36AF5F47BFA3}"/>
              </a:ext>
            </a:extLst>
          </p:cNvPr>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C4E02C-08ED-4726-A0B8-47392F916FF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C9E4B833-D543-FF46-B12C-49609AD1773A}"/>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8D2E06C-A36F-EB4C-B3B4-7319348767A7}"/>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8B9D3217-9CBF-2D49-8F9B-D47A71CA4CF0}" type="slidenum">
              <a:rPr lang="en-US" altLang="it-IT"/>
              <a:pPr/>
              <a:t>‹N›</a:t>
            </a:fld>
            <a:endParaRPr lang="en-US" altLang="it-IT"/>
          </a:p>
        </p:txBody>
      </p:sp>
    </p:spTree>
    <p:extLst>
      <p:ext uri="{BB962C8B-B14F-4D97-AF65-F5344CB8AC3E}">
        <p14:creationId xmlns:p14="http://schemas.microsoft.com/office/powerpoint/2010/main" val="35682981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lo stile del titolo</a:t>
            </a:r>
            <a:endParaRPr lang="en-US" dirty="0"/>
          </a:p>
        </p:txBody>
      </p:sp>
      <p:sp>
        <p:nvSpPr>
          <p:cNvPr id="3" name="Subtitle 2"/>
          <p:cNvSpPr>
            <a:spLocks noGrp="1"/>
          </p:cNvSpPr>
          <p:nvPr>
            <p:ph type="subTitle" idx="1"/>
          </p:nvPr>
        </p:nvSpPr>
        <p:spPr>
          <a:xfrm>
            <a:off x="2209799" y="3829880"/>
            <a:ext cx="9144000" cy="618523"/>
          </a:xfrm>
        </p:spPr>
        <p:txBody>
          <a:bodyPr anchor="b"/>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3" indent="0" algn="ctr">
              <a:buNone/>
              <a:defRPr sz="1500"/>
            </a:lvl2pPr>
            <a:lvl3pPr marL="685804" indent="0" algn="ctr">
              <a:buNone/>
              <a:defRPr sz="1350"/>
            </a:lvl3pPr>
            <a:lvl4pPr marL="1028707" indent="0" algn="ctr">
              <a:buNone/>
              <a:defRPr sz="1200"/>
            </a:lvl4pPr>
            <a:lvl5pPr marL="1371609" indent="0" algn="ctr">
              <a:buNone/>
              <a:defRPr sz="1200"/>
            </a:lvl5pPr>
            <a:lvl6pPr marL="1714511" indent="0" algn="ctr">
              <a:buNone/>
              <a:defRPr sz="1200"/>
            </a:lvl6pPr>
            <a:lvl7pPr marL="2057413" indent="0" algn="ctr">
              <a:buNone/>
              <a:defRPr sz="1200"/>
            </a:lvl7pPr>
            <a:lvl8pPr marL="2400316" indent="0" algn="ctr">
              <a:buNone/>
              <a:defRPr sz="1200"/>
            </a:lvl8pPr>
            <a:lvl9pPr marL="2743218" indent="0" algn="ctr">
              <a:buNone/>
              <a:defRPr sz="1200"/>
            </a:lvl9pPr>
          </a:lstStyle>
          <a:p>
            <a:r>
              <a:rPr lang="it-IT"/>
              <a:t>Fare clic per modificare lo stile del sottotitolo dello schema</a:t>
            </a:r>
            <a:endParaRPr lang="en-US" dirty="0"/>
          </a:p>
        </p:txBody>
      </p:sp>
      <p:sp>
        <p:nvSpPr>
          <p:cNvPr id="4" name="Date Placeholder 3">
            <a:extLst>
              <a:ext uri="{FF2B5EF4-FFF2-40B4-BE49-F238E27FC236}">
                <a16:creationId xmlns:a16="http://schemas.microsoft.com/office/drawing/2014/main" id="{5937A878-6A7D-E242-9F60-7D02BD49607F}"/>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B9040F8C-30C3-1E4F-A758-4577EA440E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291A83-BF90-FF43-BB5F-C6AE8B356300}"/>
              </a:ext>
            </a:extLst>
          </p:cNvPr>
          <p:cNvSpPr>
            <a:spLocks noGrp="1"/>
          </p:cNvSpPr>
          <p:nvPr>
            <p:ph type="sldNum" sz="quarter" idx="12"/>
          </p:nvPr>
        </p:nvSpPr>
        <p:spPr/>
        <p:txBody>
          <a:bodyPr/>
          <a:lstStyle>
            <a:lvl1pPr>
              <a:defRPr/>
            </a:lvl1pPr>
          </a:lstStyle>
          <a:p>
            <a:fld id="{16AABC9C-2589-C041-9D9E-66A178A8DBCE}" type="slidenum">
              <a:rPr lang="en-US" altLang="it-IT"/>
              <a:pPr/>
              <a:t>‹N›</a:t>
            </a:fld>
            <a:endParaRPr lang="en-US" altLang="it-IT"/>
          </a:p>
        </p:txBody>
      </p:sp>
    </p:spTree>
    <p:extLst>
      <p:ext uri="{BB962C8B-B14F-4D97-AF65-F5344CB8AC3E}">
        <p14:creationId xmlns:p14="http://schemas.microsoft.com/office/powerpoint/2010/main" val="1123019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1" name="Content Placeholder 10"/>
          <p:cNvSpPr>
            <a:spLocks noGrp="1"/>
          </p:cNvSpPr>
          <p:nvPr>
            <p:ph sz="quarter" idx="13"/>
          </p:nvPr>
        </p:nvSpPr>
        <p:spPr>
          <a:xfrm>
            <a:off x="609600" y="2212848"/>
            <a:ext cx="5388864" cy="391363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a:extLst>
              <a:ext uri="{FF2B5EF4-FFF2-40B4-BE49-F238E27FC236}">
                <a16:creationId xmlns:a16="http://schemas.microsoft.com/office/drawing/2014/main" id="{DEF43323-CBD2-5745-8DE9-CFA109A8BC2D}"/>
              </a:ext>
            </a:extLst>
          </p:cNvPr>
          <p:cNvSpPr>
            <a:spLocks noGrp="1"/>
          </p:cNvSpPr>
          <p:nvPr>
            <p:ph type="dt" sz="half" idx="15"/>
          </p:nvPr>
        </p:nvSpPr>
        <p:spPr/>
        <p:txBody>
          <a:bodyPr/>
          <a:lstStyle>
            <a:lvl1pPr>
              <a:defRPr/>
            </a:lvl1pPr>
          </a:lstStyle>
          <a:p>
            <a:pPr>
              <a:defRPr/>
            </a:pPr>
            <a:fld id="{FEBB5BC9-6E8E-0B44-B8CE-31502CFFD23F}" type="datetime1">
              <a:rPr lang="en-US"/>
              <a:pPr>
                <a:defRPr/>
              </a:pPr>
              <a:t>3/25/2020</a:t>
            </a:fld>
            <a:endParaRPr lang="en-US" dirty="0"/>
          </a:p>
        </p:txBody>
      </p:sp>
      <p:sp>
        <p:nvSpPr>
          <p:cNvPr id="8" name="Footer Placeholder 4">
            <a:extLst>
              <a:ext uri="{FF2B5EF4-FFF2-40B4-BE49-F238E27FC236}">
                <a16:creationId xmlns:a16="http://schemas.microsoft.com/office/drawing/2014/main" id="{95947848-5620-3541-A6DB-736332072AB8}"/>
              </a:ext>
            </a:extLst>
          </p:cNvPr>
          <p:cNvSpPr>
            <a:spLocks noGrp="1"/>
          </p:cNvSpPr>
          <p:nvPr>
            <p:ph type="ftr" sz="quarter" idx="16"/>
          </p:nvPr>
        </p:nvSpPr>
        <p:spPr/>
        <p:txBody>
          <a:bodyPr/>
          <a:lstStyle>
            <a:lvl1pPr>
              <a:defRPr/>
            </a:lvl1pPr>
          </a:lstStyle>
          <a:p>
            <a:pPr>
              <a:defRPr/>
            </a:pPr>
            <a:r>
              <a:rPr lang="en-US"/>
              <a:t>Footer Text</a:t>
            </a:r>
          </a:p>
        </p:txBody>
      </p:sp>
      <p:sp>
        <p:nvSpPr>
          <p:cNvPr id="9" name="Slide Number Placeholder 5">
            <a:extLst>
              <a:ext uri="{FF2B5EF4-FFF2-40B4-BE49-F238E27FC236}">
                <a16:creationId xmlns:a16="http://schemas.microsoft.com/office/drawing/2014/main" id="{57E2C63E-181F-C445-B630-1EA3F375CBF2}"/>
              </a:ext>
            </a:extLst>
          </p:cNvPr>
          <p:cNvSpPr>
            <a:spLocks noGrp="1"/>
          </p:cNvSpPr>
          <p:nvPr>
            <p:ph type="sldNum" sz="quarter" idx="17"/>
          </p:nvPr>
        </p:nvSpPr>
        <p:spPr/>
        <p:txBody>
          <a:bodyPr/>
          <a:lstStyle>
            <a:lvl1pPr>
              <a:defRPr/>
            </a:lvl1pPr>
          </a:lstStyle>
          <a:p>
            <a:fld id="{D9BA3DEB-FC6C-9942-B6CE-B88916506872}" type="slidenum">
              <a:rPr lang="it-IT" altLang="it-IT"/>
              <a:pPr/>
              <a:t>‹N›</a:t>
            </a:fld>
            <a:endParaRPr lang="it-IT" altLang="it-IT"/>
          </a:p>
        </p:txBody>
      </p:sp>
    </p:spTree>
    <p:extLst>
      <p:ext uri="{BB962C8B-B14F-4D97-AF65-F5344CB8AC3E}">
        <p14:creationId xmlns:p14="http://schemas.microsoft.com/office/powerpoint/2010/main" val="4212745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E866485E-CD8A-0D4D-BBE7-B81C40C52E01}"/>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96BA3B19-CE5E-9D41-B7BC-563A430323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B4D3A7-046C-2042-BFFA-69BC0E488E7C}"/>
              </a:ext>
            </a:extLst>
          </p:cNvPr>
          <p:cNvSpPr>
            <a:spLocks noGrp="1"/>
          </p:cNvSpPr>
          <p:nvPr>
            <p:ph type="sldNum" sz="quarter" idx="12"/>
          </p:nvPr>
        </p:nvSpPr>
        <p:spPr/>
        <p:txBody>
          <a:bodyPr/>
          <a:lstStyle>
            <a:lvl1pPr>
              <a:defRPr/>
            </a:lvl1pPr>
          </a:lstStyle>
          <a:p>
            <a:fld id="{EBFCE157-C25A-1440-9BBC-2100B1A259F7}" type="slidenum">
              <a:rPr lang="en-US" altLang="it-IT"/>
              <a:pPr/>
              <a:t>‹N›</a:t>
            </a:fld>
            <a:endParaRPr lang="en-US" altLang="it-IT"/>
          </a:p>
        </p:txBody>
      </p:sp>
    </p:spTree>
    <p:extLst>
      <p:ext uri="{BB962C8B-B14F-4D97-AF65-F5344CB8AC3E}">
        <p14:creationId xmlns:p14="http://schemas.microsoft.com/office/powerpoint/2010/main" val="17462154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lo stile del titolo</a:t>
            </a:r>
            <a:endParaRPr lang="en-US" dirty="0"/>
          </a:p>
        </p:txBody>
      </p:sp>
      <p:sp>
        <p:nvSpPr>
          <p:cNvPr id="8" name="Subtitle 2"/>
          <p:cNvSpPr>
            <a:spLocks noGrp="1"/>
          </p:cNvSpPr>
          <p:nvPr>
            <p:ph type="subTitle" idx="1"/>
          </p:nvPr>
        </p:nvSpPr>
        <p:spPr>
          <a:xfrm>
            <a:off x="854532" y="3829878"/>
            <a:ext cx="9144000" cy="617822"/>
          </a:xfrm>
        </p:spPr>
        <p:txBody>
          <a:bodyPr anchor="b"/>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3" indent="0" algn="ctr">
              <a:buNone/>
              <a:defRPr sz="1500"/>
            </a:lvl2pPr>
            <a:lvl3pPr marL="685804" indent="0" algn="ctr">
              <a:buNone/>
              <a:defRPr sz="1350"/>
            </a:lvl3pPr>
            <a:lvl4pPr marL="1028707" indent="0" algn="ctr">
              <a:buNone/>
              <a:defRPr sz="1200"/>
            </a:lvl4pPr>
            <a:lvl5pPr marL="1371609" indent="0" algn="ctr">
              <a:buNone/>
              <a:defRPr sz="1200"/>
            </a:lvl5pPr>
            <a:lvl6pPr marL="1714511" indent="0" algn="ctr">
              <a:buNone/>
              <a:defRPr sz="1200"/>
            </a:lvl6pPr>
            <a:lvl7pPr marL="2057413" indent="0" algn="ctr">
              <a:buNone/>
              <a:defRPr sz="1200"/>
            </a:lvl7pPr>
            <a:lvl8pPr marL="2400316" indent="0" algn="ctr">
              <a:buNone/>
              <a:defRPr sz="1200"/>
            </a:lvl8pPr>
            <a:lvl9pPr marL="2743218" indent="0" algn="ctr">
              <a:buNone/>
              <a:defRPr sz="1200"/>
            </a:lvl9pPr>
          </a:lstStyle>
          <a:p>
            <a:r>
              <a:rPr lang="it-IT"/>
              <a:t>Fare clic per modificare lo stile del sottotitolo dello schema</a:t>
            </a:r>
            <a:endParaRPr lang="en-US" dirty="0"/>
          </a:p>
        </p:txBody>
      </p:sp>
      <p:sp>
        <p:nvSpPr>
          <p:cNvPr id="4" name="Date Placeholder 3">
            <a:extLst>
              <a:ext uri="{FF2B5EF4-FFF2-40B4-BE49-F238E27FC236}">
                <a16:creationId xmlns:a16="http://schemas.microsoft.com/office/drawing/2014/main" id="{77C0E10C-B321-0444-9FB7-C822D92C12B6}"/>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C0FD34D9-7149-1940-9457-7D8127996A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777298-9586-3449-B365-A60FAE534FE9}"/>
              </a:ext>
            </a:extLst>
          </p:cNvPr>
          <p:cNvSpPr>
            <a:spLocks noGrp="1"/>
          </p:cNvSpPr>
          <p:nvPr>
            <p:ph type="sldNum" sz="quarter" idx="12"/>
          </p:nvPr>
        </p:nvSpPr>
        <p:spPr/>
        <p:txBody>
          <a:bodyPr/>
          <a:lstStyle>
            <a:lvl1pPr>
              <a:defRPr/>
            </a:lvl1pPr>
          </a:lstStyle>
          <a:p>
            <a:fld id="{CB2D806C-BFA4-B842-99C6-B8801E79FF9D}" type="slidenum">
              <a:rPr lang="en-US" altLang="it-IT"/>
              <a:pPr/>
              <a:t>‹N›</a:t>
            </a:fld>
            <a:endParaRPr lang="en-US" altLang="it-IT"/>
          </a:p>
        </p:txBody>
      </p:sp>
    </p:spTree>
    <p:extLst>
      <p:ext uri="{BB962C8B-B14F-4D97-AF65-F5344CB8AC3E}">
        <p14:creationId xmlns:p14="http://schemas.microsoft.com/office/powerpoint/2010/main" val="27742319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5928A7A5-586A-034B-8B55-476E2DE9A06B}"/>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6" name="Footer Placeholder 4">
            <a:extLst>
              <a:ext uri="{FF2B5EF4-FFF2-40B4-BE49-F238E27FC236}">
                <a16:creationId xmlns:a16="http://schemas.microsoft.com/office/drawing/2014/main" id="{AE080C06-C330-F348-AD98-6507073EED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F1373E2-D1AA-A749-A865-7CCA710570D9}"/>
              </a:ext>
            </a:extLst>
          </p:cNvPr>
          <p:cNvSpPr>
            <a:spLocks noGrp="1"/>
          </p:cNvSpPr>
          <p:nvPr>
            <p:ph type="sldNum" sz="quarter" idx="12"/>
          </p:nvPr>
        </p:nvSpPr>
        <p:spPr/>
        <p:txBody>
          <a:bodyPr/>
          <a:lstStyle>
            <a:lvl1pPr>
              <a:defRPr/>
            </a:lvl1pPr>
          </a:lstStyle>
          <a:p>
            <a:fld id="{CFBFA31C-C9A2-0446-963B-C47F7D8519CE}" type="slidenum">
              <a:rPr lang="en-US" altLang="it-IT"/>
              <a:pPr/>
              <a:t>‹N›</a:t>
            </a:fld>
            <a:endParaRPr lang="en-US" altLang="it-IT"/>
          </a:p>
        </p:txBody>
      </p:sp>
    </p:spTree>
    <p:extLst>
      <p:ext uri="{BB962C8B-B14F-4D97-AF65-F5344CB8AC3E}">
        <p14:creationId xmlns:p14="http://schemas.microsoft.com/office/powerpoint/2010/main" val="3780087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it-IT"/>
              <a:t>Modifica gli stili del testo dello schema</a:t>
            </a:r>
          </a:p>
        </p:txBody>
      </p:sp>
      <p:sp>
        <p:nvSpPr>
          <p:cNvPr id="4" name="Content Placeholder 3"/>
          <p:cNvSpPr>
            <a:spLocks noGrp="1"/>
          </p:cNvSpPr>
          <p:nvPr>
            <p:ph sz="half" idx="2"/>
          </p:nvPr>
        </p:nvSpPr>
        <p:spPr>
          <a:xfrm>
            <a:off x="1120000" y="2505075"/>
            <a:ext cx="5025216"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19842" y="1681163"/>
            <a:ext cx="5035548" cy="823912"/>
          </a:xfrm>
        </p:spPr>
        <p:txBody>
          <a:bodyPr anchor="b"/>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it-IT"/>
              <a:t>Modifica gli stili del testo dello schema</a:t>
            </a:r>
          </a:p>
        </p:txBody>
      </p:sp>
      <p:sp>
        <p:nvSpPr>
          <p:cNvPr id="6" name="Content Placeholder 5"/>
          <p:cNvSpPr>
            <a:spLocks noGrp="1"/>
          </p:cNvSpPr>
          <p:nvPr>
            <p:ph sz="quarter" idx="4"/>
          </p:nvPr>
        </p:nvSpPr>
        <p:spPr>
          <a:xfrm>
            <a:off x="6319842" y="2505075"/>
            <a:ext cx="503554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a:extLst>
              <a:ext uri="{FF2B5EF4-FFF2-40B4-BE49-F238E27FC236}">
                <a16:creationId xmlns:a16="http://schemas.microsoft.com/office/drawing/2014/main" id="{C9AC4BF7-260F-E344-BA0E-F8E4F4774896}"/>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8" name="Footer Placeholder 4">
            <a:extLst>
              <a:ext uri="{FF2B5EF4-FFF2-40B4-BE49-F238E27FC236}">
                <a16:creationId xmlns:a16="http://schemas.microsoft.com/office/drawing/2014/main" id="{ECE81CD7-8C27-254A-9111-932E7D502B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3D0D11D-07EA-4846-B3CA-313C298D3D85}"/>
              </a:ext>
            </a:extLst>
          </p:cNvPr>
          <p:cNvSpPr>
            <a:spLocks noGrp="1"/>
          </p:cNvSpPr>
          <p:nvPr>
            <p:ph type="sldNum" sz="quarter" idx="12"/>
          </p:nvPr>
        </p:nvSpPr>
        <p:spPr/>
        <p:txBody>
          <a:bodyPr/>
          <a:lstStyle>
            <a:lvl1pPr>
              <a:defRPr/>
            </a:lvl1pPr>
          </a:lstStyle>
          <a:p>
            <a:fld id="{96E1CCB6-7C0B-F541-87F7-D5A338A1D67E}" type="slidenum">
              <a:rPr lang="en-US" altLang="it-IT"/>
              <a:pPr/>
              <a:t>‹N›</a:t>
            </a:fld>
            <a:endParaRPr lang="en-US" altLang="it-IT"/>
          </a:p>
        </p:txBody>
      </p:sp>
    </p:spTree>
    <p:extLst>
      <p:ext uri="{BB962C8B-B14F-4D97-AF65-F5344CB8AC3E}">
        <p14:creationId xmlns:p14="http://schemas.microsoft.com/office/powerpoint/2010/main" val="41657624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a:extLst>
              <a:ext uri="{FF2B5EF4-FFF2-40B4-BE49-F238E27FC236}">
                <a16:creationId xmlns:a16="http://schemas.microsoft.com/office/drawing/2014/main" id="{2B8E8A97-5102-6A4D-BCA4-3CA5799E7C8A}"/>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4" name="Footer Placeholder 4">
            <a:extLst>
              <a:ext uri="{FF2B5EF4-FFF2-40B4-BE49-F238E27FC236}">
                <a16:creationId xmlns:a16="http://schemas.microsoft.com/office/drawing/2014/main" id="{6871F3CF-4E2B-9646-A3ED-F694BC55FEE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88B8F08-D5AC-F24A-8E41-FFC0F96DC584}"/>
              </a:ext>
            </a:extLst>
          </p:cNvPr>
          <p:cNvSpPr>
            <a:spLocks noGrp="1"/>
          </p:cNvSpPr>
          <p:nvPr>
            <p:ph type="sldNum" sz="quarter" idx="12"/>
          </p:nvPr>
        </p:nvSpPr>
        <p:spPr/>
        <p:txBody>
          <a:bodyPr/>
          <a:lstStyle>
            <a:lvl1pPr>
              <a:defRPr/>
            </a:lvl1pPr>
          </a:lstStyle>
          <a:p>
            <a:fld id="{E3E2EB22-4742-F44B-9E96-BF87A8DA2C52}" type="slidenum">
              <a:rPr lang="en-US" altLang="it-IT"/>
              <a:pPr/>
              <a:t>‹N›</a:t>
            </a:fld>
            <a:endParaRPr lang="en-US" altLang="it-IT"/>
          </a:p>
        </p:txBody>
      </p:sp>
    </p:spTree>
    <p:extLst>
      <p:ext uri="{BB962C8B-B14F-4D97-AF65-F5344CB8AC3E}">
        <p14:creationId xmlns:p14="http://schemas.microsoft.com/office/powerpoint/2010/main" val="12589177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293D645-B40E-2044-A583-0317C09E4C47}"/>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3" name="Footer Placeholder 4">
            <a:extLst>
              <a:ext uri="{FF2B5EF4-FFF2-40B4-BE49-F238E27FC236}">
                <a16:creationId xmlns:a16="http://schemas.microsoft.com/office/drawing/2014/main" id="{0631D2AD-BD08-9544-9E92-8BCCF8B718B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0E52A38-4E03-DE45-AFC7-61C1DCB2024D}"/>
              </a:ext>
            </a:extLst>
          </p:cNvPr>
          <p:cNvSpPr>
            <a:spLocks noGrp="1"/>
          </p:cNvSpPr>
          <p:nvPr>
            <p:ph type="sldNum" sz="quarter" idx="12"/>
          </p:nvPr>
        </p:nvSpPr>
        <p:spPr/>
        <p:txBody>
          <a:bodyPr/>
          <a:lstStyle>
            <a:lvl1pPr>
              <a:defRPr/>
            </a:lvl1pPr>
          </a:lstStyle>
          <a:p>
            <a:fld id="{22E1C629-5ABF-3D4C-8081-7FF13C7C3076}" type="slidenum">
              <a:rPr lang="en-US" altLang="it-IT"/>
              <a:pPr/>
              <a:t>‹N›</a:t>
            </a:fld>
            <a:endParaRPr lang="en-US" altLang="it-IT"/>
          </a:p>
        </p:txBody>
      </p:sp>
    </p:spTree>
    <p:extLst>
      <p:ext uri="{BB962C8B-B14F-4D97-AF65-F5344CB8AC3E}">
        <p14:creationId xmlns:p14="http://schemas.microsoft.com/office/powerpoint/2010/main" val="31397939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endParaRPr lang="en-US" dirty="0"/>
          </a:p>
        </p:txBody>
      </p:sp>
      <p:sp>
        <p:nvSpPr>
          <p:cNvPr id="3" name="Content Placeholder 2"/>
          <p:cNvSpPr>
            <a:spLocks noGrp="1"/>
          </p:cNvSpPr>
          <p:nvPr>
            <p:ph idx="1"/>
          </p:nvPr>
        </p:nvSpPr>
        <p:spPr>
          <a:xfrm>
            <a:off x="5183189" y="987428"/>
            <a:ext cx="6172200" cy="4873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20002" y="2057400"/>
            <a:ext cx="3652025" cy="3811588"/>
          </a:xfrm>
        </p:spPr>
        <p:txBody>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it-IT"/>
              <a:t>Modifica gli stili del testo dello schema</a:t>
            </a:r>
          </a:p>
        </p:txBody>
      </p:sp>
      <p:sp>
        <p:nvSpPr>
          <p:cNvPr id="5" name="Date Placeholder 3">
            <a:extLst>
              <a:ext uri="{FF2B5EF4-FFF2-40B4-BE49-F238E27FC236}">
                <a16:creationId xmlns:a16="http://schemas.microsoft.com/office/drawing/2014/main" id="{16FC2325-6327-4A48-AC3A-BF0077B5544B}"/>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6" name="Footer Placeholder 4">
            <a:extLst>
              <a:ext uri="{FF2B5EF4-FFF2-40B4-BE49-F238E27FC236}">
                <a16:creationId xmlns:a16="http://schemas.microsoft.com/office/drawing/2014/main" id="{5E3BAEB1-A37E-8344-89E3-5904C6E6A7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A6AA1FF-382B-794F-8F41-0FD87EFE674F}"/>
              </a:ext>
            </a:extLst>
          </p:cNvPr>
          <p:cNvSpPr>
            <a:spLocks noGrp="1"/>
          </p:cNvSpPr>
          <p:nvPr>
            <p:ph type="sldNum" sz="quarter" idx="12"/>
          </p:nvPr>
        </p:nvSpPr>
        <p:spPr/>
        <p:txBody>
          <a:bodyPr/>
          <a:lstStyle>
            <a:lvl1pPr>
              <a:defRPr/>
            </a:lvl1pPr>
          </a:lstStyle>
          <a:p>
            <a:fld id="{6371D631-CA13-6244-958D-26C546DC84AE}" type="slidenum">
              <a:rPr lang="en-US" altLang="it-IT"/>
              <a:pPr/>
              <a:t>‹N›</a:t>
            </a:fld>
            <a:endParaRPr lang="en-US" altLang="it-IT"/>
          </a:p>
        </p:txBody>
      </p:sp>
    </p:spTree>
    <p:extLst>
      <p:ext uri="{BB962C8B-B14F-4D97-AF65-F5344CB8AC3E}">
        <p14:creationId xmlns:p14="http://schemas.microsoft.com/office/powerpoint/2010/main" val="1554487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183189" y="987428"/>
            <a:ext cx="6172200" cy="4873625"/>
          </a:xfrm>
        </p:spPr>
        <p:txBody>
          <a:bodyPr anchor="t"/>
          <a:lstStyle>
            <a:lvl1pPr marL="0" indent="0">
              <a:buNone/>
              <a:defRPr sz="2400"/>
            </a:lvl1pPr>
            <a:lvl2pPr marL="342903" indent="0">
              <a:buNone/>
              <a:defRPr sz="2100"/>
            </a:lvl2pPr>
            <a:lvl3pPr marL="685804" indent="0">
              <a:buNone/>
              <a:defRPr sz="1800"/>
            </a:lvl3pPr>
            <a:lvl4pPr marL="1028707" indent="0">
              <a:buNone/>
              <a:defRPr sz="1500"/>
            </a:lvl4pPr>
            <a:lvl5pPr marL="1371609" indent="0">
              <a:buNone/>
              <a:defRPr sz="1500"/>
            </a:lvl5pPr>
            <a:lvl6pPr marL="1714511" indent="0">
              <a:buNone/>
              <a:defRPr sz="1500"/>
            </a:lvl6pPr>
            <a:lvl7pPr marL="2057413" indent="0">
              <a:buNone/>
              <a:defRPr sz="1500"/>
            </a:lvl7pPr>
            <a:lvl8pPr marL="2400316" indent="0">
              <a:buNone/>
              <a:defRPr sz="1500"/>
            </a:lvl8pPr>
            <a:lvl9pPr marL="2743218" indent="0">
              <a:buNone/>
              <a:defRPr sz="1500"/>
            </a:lvl9pPr>
          </a:lstStyle>
          <a:p>
            <a:pPr lvl="0"/>
            <a:r>
              <a:rPr lang="it-IT" noProof="0" dirty="0"/>
              <a:t>Fare clic sull'icona per inserire un'immagine</a:t>
            </a:r>
            <a:endParaRPr lang="en-US" noProof="0" dirty="0"/>
          </a:p>
        </p:txBody>
      </p:sp>
      <p:sp>
        <p:nvSpPr>
          <p:cNvPr id="4" name="Text Placeholder 3"/>
          <p:cNvSpPr>
            <a:spLocks noGrp="1"/>
          </p:cNvSpPr>
          <p:nvPr>
            <p:ph type="body" sz="half" idx="2"/>
          </p:nvPr>
        </p:nvSpPr>
        <p:spPr>
          <a:xfrm>
            <a:off x="1120002" y="2057400"/>
            <a:ext cx="3652025" cy="3811588"/>
          </a:xfrm>
        </p:spPr>
        <p:txBody>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it-IT"/>
              <a:t>Modifica gli stili del testo dello schema</a:t>
            </a:r>
          </a:p>
        </p:txBody>
      </p:sp>
      <p:sp>
        <p:nvSpPr>
          <p:cNvPr id="5" name="Date Placeholder 3">
            <a:extLst>
              <a:ext uri="{FF2B5EF4-FFF2-40B4-BE49-F238E27FC236}">
                <a16:creationId xmlns:a16="http://schemas.microsoft.com/office/drawing/2014/main" id="{3E01032B-B8FE-3245-B3FA-A69AFA44D485}"/>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6" name="Footer Placeholder 4">
            <a:extLst>
              <a:ext uri="{FF2B5EF4-FFF2-40B4-BE49-F238E27FC236}">
                <a16:creationId xmlns:a16="http://schemas.microsoft.com/office/drawing/2014/main" id="{31EEEB68-3726-E743-A69D-7C46BF328D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5133E29-6FA0-2C4D-866C-B4DF7C7C8AB2}"/>
              </a:ext>
            </a:extLst>
          </p:cNvPr>
          <p:cNvSpPr>
            <a:spLocks noGrp="1"/>
          </p:cNvSpPr>
          <p:nvPr>
            <p:ph type="sldNum" sz="quarter" idx="12"/>
          </p:nvPr>
        </p:nvSpPr>
        <p:spPr/>
        <p:txBody>
          <a:bodyPr/>
          <a:lstStyle>
            <a:lvl1pPr>
              <a:defRPr/>
            </a:lvl1pPr>
          </a:lstStyle>
          <a:p>
            <a:fld id="{5FF5A30A-8F3B-AF49-BB14-AFA1A93C3F65}" type="slidenum">
              <a:rPr lang="en-US" altLang="it-IT"/>
              <a:pPr/>
              <a:t>‹N›</a:t>
            </a:fld>
            <a:endParaRPr lang="en-US" altLang="it-IT"/>
          </a:p>
        </p:txBody>
      </p:sp>
    </p:spTree>
    <p:extLst>
      <p:ext uri="{BB962C8B-B14F-4D97-AF65-F5344CB8AC3E}">
        <p14:creationId xmlns:p14="http://schemas.microsoft.com/office/powerpoint/2010/main" val="68194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3"/>
            <a:ext cx="10515600" cy="819355"/>
          </a:xfrm>
        </p:spPr>
        <p:txBody>
          <a:bodyPr anchor="b"/>
          <a:lstStyle>
            <a:lvl1pPr>
              <a:defRPr sz="24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839788" y="987428"/>
            <a:ext cx="10515600" cy="3379735"/>
          </a:xfrm>
        </p:spPr>
        <p:txBody>
          <a:bodyPr anchor="t"/>
          <a:lstStyle>
            <a:lvl1pPr marL="0" indent="0">
              <a:buNone/>
              <a:defRPr sz="2400"/>
            </a:lvl1pPr>
            <a:lvl2pPr marL="342903" indent="0">
              <a:buNone/>
              <a:defRPr sz="2100"/>
            </a:lvl2pPr>
            <a:lvl3pPr marL="685804" indent="0">
              <a:buNone/>
              <a:defRPr sz="1800"/>
            </a:lvl3pPr>
            <a:lvl4pPr marL="1028707" indent="0">
              <a:buNone/>
              <a:defRPr sz="1500"/>
            </a:lvl4pPr>
            <a:lvl5pPr marL="1371609" indent="0">
              <a:buNone/>
              <a:defRPr sz="1500"/>
            </a:lvl5pPr>
            <a:lvl6pPr marL="1714511" indent="0">
              <a:buNone/>
              <a:defRPr sz="1500"/>
            </a:lvl6pPr>
            <a:lvl7pPr marL="2057413" indent="0">
              <a:buNone/>
              <a:defRPr sz="1500"/>
            </a:lvl7pPr>
            <a:lvl8pPr marL="2400316" indent="0">
              <a:buNone/>
              <a:defRPr sz="1500"/>
            </a:lvl8pPr>
            <a:lvl9pPr marL="2743218" indent="0">
              <a:buNone/>
              <a:defRPr sz="1500"/>
            </a:lvl9pPr>
          </a:lstStyle>
          <a:p>
            <a:pPr lvl="0"/>
            <a:r>
              <a:rPr lang="it-IT" noProof="0" dirty="0"/>
              <a:t>Fare clic sull'icona per inserire un'immagine</a:t>
            </a:r>
            <a:endParaRPr lang="en-US" noProof="0" dirty="0"/>
          </a:p>
        </p:txBody>
      </p:sp>
      <p:sp>
        <p:nvSpPr>
          <p:cNvPr id="4" name="Text Placeholder 3"/>
          <p:cNvSpPr>
            <a:spLocks noGrp="1"/>
          </p:cNvSpPr>
          <p:nvPr>
            <p:ph type="body" sz="half" idx="2"/>
          </p:nvPr>
        </p:nvSpPr>
        <p:spPr>
          <a:xfrm>
            <a:off x="839790"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it-IT"/>
              <a:t>Modifica gli stili del testo dello schema</a:t>
            </a:r>
          </a:p>
        </p:txBody>
      </p:sp>
      <p:sp>
        <p:nvSpPr>
          <p:cNvPr id="5" name="Date Placeholder 3">
            <a:extLst>
              <a:ext uri="{FF2B5EF4-FFF2-40B4-BE49-F238E27FC236}">
                <a16:creationId xmlns:a16="http://schemas.microsoft.com/office/drawing/2014/main" id="{237D804B-74A9-5B4B-8ED8-D2868A872D95}"/>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6" name="Footer Placeholder 4">
            <a:extLst>
              <a:ext uri="{FF2B5EF4-FFF2-40B4-BE49-F238E27FC236}">
                <a16:creationId xmlns:a16="http://schemas.microsoft.com/office/drawing/2014/main" id="{A2750505-65E2-8A48-9348-33DF87D0CFB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27B23D-C970-6345-8E65-5B8492E657F0}"/>
              </a:ext>
            </a:extLst>
          </p:cNvPr>
          <p:cNvSpPr>
            <a:spLocks noGrp="1"/>
          </p:cNvSpPr>
          <p:nvPr>
            <p:ph type="sldNum" sz="quarter" idx="12"/>
          </p:nvPr>
        </p:nvSpPr>
        <p:spPr/>
        <p:txBody>
          <a:bodyPr/>
          <a:lstStyle>
            <a:lvl1pPr>
              <a:defRPr/>
            </a:lvl1pPr>
          </a:lstStyle>
          <a:p>
            <a:fld id="{7902D12E-D481-9F4E-80AE-E5823372F378}" type="slidenum">
              <a:rPr lang="en-US" altLang="it-IT"/>
              <a:pPr/>
              <a:t>‹N›</a:t>
            </a:fld>
            <a:endParaRPr lang="en-US" altLang="it-IT"/>
          </a:p>
        </p:txBody>
      </p:sp>
    </p:spTree>
    <p:extLst>
      <p:ext uri="{BB962C8B-B14F-4D97-AF65-F5344CB8AC3E}">
        <p14:creationId xmlns:p14="http://schemas.microsoft.com/office/powerpoint/2010/main" val="19773610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lstStyle>
            <a:lvl1pPr>
              <a:defRPr sz="24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839790" y="4489399"/>
            <a:ext cx="10514012" cy="1501826"/>
          </a:xfrm>
        </p:spPr>
        <p:txBody>
          <a:bodyPr anchor="ctr"/>
          <a:lstStyle>
            <a:lvl1pPr marL="0" indent="0">
              <a:buNone/>
              <a:defRPr sz="1200"/>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it-IT"/>
              <a:t>Modifica gli stili del testo dello schema</a:t>
            </a:r>
          </a:p>
        </p:txBody>
      </p:sp>
      <p:sp>
        <p:nvSpPr>
          <p:cNvPr id="5" name="Date Placeholder 3">
            <a:extLst>
              <a:ext uri="{FF2B5EF4-FFF2-40B4-BE49-F238E27FC236}">
                <a16:creationId xmlns:a16="http://schemas.microsoft.com/office/drawing/2014/main" id="{96B300FE-1CEE-704A-9E49-EBCA67A6C4E8}"/>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6" name="Footer Placeholder 4">
            <a:extLst>
              <a:ext uri="{FF2B5EF4-FFF2-40B4-BE49-F238E27FC236}">
                <a16:creationId xmlns:a16="http://schemas.microsoft.com/office/drawing/2014/main" id="{EB874EC5-6552-A948-9A71-64F9FEC0B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48B996A-B544-E442-9848-A27873425873}"/>
              </a:ext>
            </a:extLst>
          </p:cNvPr>
          <p:cNvSpPr>
            <a:spLocks noGrp="1"/>
          </p:cNvSpPr>
          <p:nvPr>
            <p:ph type="sldNum" sz="quarter" idx="12"/>
          </p:nvPr>
        </p:nvSpPr>
        <p:spPr/>
        <p:txBody>
          <a:bodyPr/>
          <a:lstStyle>
            <a:lvl1pPr>
              <a:defRPr/>
            </a:lvl1pPr>
          </a:lstStyle>
          <a:p>
            <a:fld id="{31A72594-080C-F945-9E44-AC301AE21EA2}" type="slidenum">
              <a:rPr lang="en-US" altLang="it-IT"/>
              <a:pPr/>
              <a:t>‹N›</a:t>
            </a:fld>
            <a:endParaRPr lang="en-US" altLang="it-IT"/>
          </a:p>
        </p:txBody>
      </p:sp>
    </p:spTree>
    <p:extLst>
      <p:ext uri="{BB962C8B-B14F-4D97-AF65-F5344CB8AC3E}">
        <p14:creationId xmlns:p14="http://schemas.microsoft.com/office/powerpoint/2010/main" val="2963158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3">
            <a:extLst>
              <a:ext uri="{FF2B5EF4-FFF2-40B4-BE49-F238E27FC236}">
                <a16:creationId xmlns:a16="http://schemas.microsoft.com/office/drawing/2014/main" id="{90414598-034E-F948-8967-B9DF6141844C}"/>
              </a:ext>
            </a:extLst>
          </p:cNvPr>
          <p:cNvSpPr>
            <a:spLocks noGrp="1"/>
          </p:cNvSpPr>
          <p:nvPr>
            <p:ph type="dt" sz="half" idx="10"/>
          </p:nvPr>
        </p:nvSpPr>
        <p:spPr/>
        <p:txBody>
          <a:bodyPr/>
          <a:lstStyle>
            <a:lvl1pPr>
              <a:defRPr/>
            </a:lvl1pPr>
          </a:lstStyle>
          <a:p>
            <a:pPr>
              <a:defRPr/>
            </a:pPr>
            <a:fld id="{0327CE94-7FDF-CD46-A7BD-62B7614D44C1}" type="datetime1">
              <a:rPr lang="en-US"/>
              <a:pPr>
                <a:defRPr/>
              </a:pPr>
              <a:t>3/25/2020</a:t>
            </a:fld>
            <a:endParaRPr lang="en-US" dirty="0"/>
          </a:p>
        </p:txBody>
      </p:sp>
      <p:sp>
        <p:nvSpPr>
          <p:cNvPr id="4" name="Footer Placeholder 4">
            <a:extLst>
              <a:ext uri="{FF2B5EF4-FFF2-40B4-BE49-F238E27FC236}">
                <a16:creationId xmlns:a16="http://schemas.microsoft.com/office/drawing/2014/main" id="{59F3A5E9-D4A1-4445-BB59-B9F4E74538EE}"/>
              </a:ext>
            </a:extLst>
          </p:cNvPr>
          <p:cNvSpPr>
            <a:spLocks noGrp="1"/>
          </p:cNvSpPr>
          <p:nvPr>
            <p:ph type="ftr" sz="quarter" idx="11"/>
          </p:nvPr>
        </p:nvSpPr>
        <p:spPr/>
        <p:txBody>
          <a:bodyPr/>
          <a:lstStyle>
            <a:lvl1pPr>
              <a:defRPr/>
            </a:lvl1pPr>
          </a:lstStyle>
          <a:p>
            <a:pPr>
              <a:defRPr/>
            </a:pPr>
            <a:r>
              <a:rPr lang="en-US"/>
              <a:t>Footer Text</a:t>
            </a:r>
          </a:p>
        </p:txBody>
      </p:sp>
      <p:sp>
        <p:nvSpPr>
          <p:cNvPr id="5" name="Slide Number Placeholder 5">
            <a:extLst>
              <a:ext uri="{FF2B5EF4-FFF2-40B4-BE49-F238E27FC236}">
                <a16:creationId xmlns:a16="http://schemas.microsoft.com/office/drawing/2014/main" id="{848B63AF-4DAA-B443-8F64-B824900FD257}"/>
              </a:ext>
            </a:extLst>
          </p:cNvPr>
          <p:cNvSpPr>
            <a:spLocks noGrp="1"/>
          </p:cNvSpPr>
          <p:nvPr>
            <p:ph type="sldNum" sz="quarter" idx="12"/>
          </p:nvPr>
        </p:nvSpPr>
        <p:spPr/>
        <p:txBody>
          <a:bodyPr/>
          <a:lstStyle>
            <a:lvl1pPr>
              <a:defRPr/>
            </a:lvl1pPr>
          </a:lstStyle>
          <a:p>
            <a:fld id="{D21015B6-5230-A34D-BA7E-2490F613CCFB}" type="slidenum">
              <a:rPr lang="it-IT" altLang="it-IT"/>
              <a:pPr/>
              <a:t>‹N›</a:t>
            </a:fld>
            <a:endParaRPr lang="it-IT" altLang="it-IT"/>
          </a:p>
        </p:txBody>
      </p:sp>
    </p:spTree>
    <p:extLst>
      <p:ext uri="{BB962C8B-B14F-4D97-AF65-F5344CB8AC3E}">
        <p14:creationId xmlns:p14="http://schemas.microsoft.com/office/powerpoint/2010/main" val="14574009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823CEBC8-21F3-8943-B0B6-E9129FBCD6F3}"/>
              </a:ext>
            </a:extLst>
          </p:cNvPr>
          <p:cNvSpPr txBox="1"/>
          <p:nvPr/>
        </p:nvSpPr>
        <p:spPr>
          <a:xfrm>
            <a:off x="1111250" y="787400"/>
            <a:ext cx="609600" cy="584200"/>
          </a:xfrm>
          <a:prstGeom prst="rect">
            <a:avLst/>
          </a:prstGeom>
        </p:spPr>
        <p:txBody>
          <a:bodyPr lIns="68577" tIns="34288" rIns="68577" bIns="34288"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829544">
              <a:defRPr/>
            </a:pPr>
            <a:r>
              <a:rPr lang="en-US" sz="6000" dirty="0">
                <a:solidFill>
                  <a:prstClr val="white"/>
                </a:solidFill>
                <a:effectLst/>
                <a:latin typeface="Times New Roman" pitchFamily="16" charset="0"/>
                <a:cs typeface="+mn-cs"/>
              </a:rPr>
              <a:t>“</a:t>
            </a:r>
          </a:p>
        </p:txBody>
      </p:sp>
      <p:sp>
        <p:nvSpPr>
          <p:cNvPr id="6" name="TextBox 9">
            <a:extLst>
              <a:ext uri="{FF2B5EF4-FFF2-40B4-BE49-F238E27FC236}">
                <a16:creationId xmlns:a16="http://schemas.microsoft.com/office/drawing/2014/main" id="{A214066E-189A-D647-8AD6-5F936F3BDA14}"/>
              </a:ext>
            </a:extLst>
          </p:cNvPr>
          <p:cNvSpPr txBox="1"/>
          <p:nvPr/>
        </p:nvSpPr>
        <p:spPr>
          <a:xfrm>
            <a:off x="10437813" y="2743200"/>
            <a:ext cx="609600" cy="584200"/>
          </a:xfrm>
          <a:prstGeom prst="rect">
            <a:avLst/>
          </a:prstGeom>
        </p:spPr>
        <p:txBody>
          <a:bodyPr lIns="68577" tIns="34288" rIns="68577" bIns="34288"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829544">
              <a:defRPr/>
            </a:pPr>
            <a:r>
              <a:rPr lang="en-US" sz="6000" dirty="0">
                <a:solidFill>
                  <a:prstClr val="white"/>
                </a:solidFill>
                <a:effectLst/>
                <a:latin typeface="Times New Roman" pitchFamily="16" charset="0"/>
                <a:cs typeface="+mn-cs"/>
              </a:rPr>
              <a:t>”</a:t>
            </a:r>
          </a:p>
        </p:txBody>
      </p:sp>
      <p:sp>
        <p:nvSpPr>
          <p:cNvPr id="2" name="Title 1"/>
          <p:cNvSpPr>
            <a:spLocks noGrp="1"/>
          </p:cNvSpPr>
          <p:nvPr>
            <p:ph type="title"/>
          </p:nvPr>
        </p:nvSpPr>
        <p:spPr>
          <a:xfrm>
            <a:off x="1446212" y="365125"/>
            <a:ext cx="9302752" cy="2992904"/>
          </a:xfrm>
        </p:spPr>
        <p:txBody>
          <a:bodyPr/>
          <a:lstStyle>
            <a:lvl1pPr>
              <a:defRPr sz="3300"/>
            </a:lvl1pPr>
          </a:lstStyle>
          <a:p>
            <a:r>
              <a:rPr lang="it-IT"/>
              <a:t>Fare clic per modificare lo stile del titolo</a:t>
            </a:r>
            <a:endParaRPr lang="en-US" dirty="0"/>
          </a:p>
        </p:txBody>
      </p:sp>
      <p:sp>
        <p:nvSpPr>
          <p:cNvPr id="12" name="Text Placeholder 3"/>
          <p:cNvSpPr>
            <a:spLocks noGrp="1"/>
          </p:cNvSpPr>
          <p:nvPr>
            <p:ph type="body" sz="half" idx="13"/>
          </p:nvPr>
        </p:nvSpPr>
        <p:spPr>
          <a:xfrm>
            <a:off x="1720645" y="3365557"/>
            <a:ext cx="8752299" cy="548968"/>
          </a:xfrm>
        </p:spPr>
        <p:txBody>
          <a:bodyPr anchor="t"/>
          <a:lstStyle>
            <a:lvl1pPr marL="0" indent="0">
              <a:buNone/>
              <a:defRPr sz="1050"/>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it-IT"/>
              <a:t>Modifica gli stili del testo dello schema</a:t>
            </a:r>
          </a:p>
        </p:txBody>
      </p:sp>
      <p:sp>
        <p:nvSpPr>
          <p:cNvPr id="4" name="Text Placeholder 3"/>
          <p:cNvSpPr>
            <a:spLocks noGrp="1"/>
          </p:cNvSpPr>
          <p:nvPr>
            <p:ph type="body" sz="half" idx="2"/>
          </p:nvPr>
        </p:nvSpPr>
        <p:spPr>
          <a:xfrm>
            <a:off x="838201" y="4501729"/>
            <a:ext cx="10512424" cy="1489496"/>
          </a:xfrm>
        </p:spPr>
        <p:txBody>
          <a:bodyPr anchor="ctr"/>
          <a:lstStyle>
            <a:lvl1pPr marL="0" indent="0">
              <a:buNone/>
              <a:defRPr sz="1200"/>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it-IT"/>
              <a:t>Modifica gli stili del testo dello schema</a:t>
            </a:r>
          </a:p>
        </p:txBody>
      </p:sp>
      <p:sp>
        <p:nvSpPr>
          <p:cNvPr id="7" name="Date Placeholder 4">
            <a:extLst>
              <a:ext uri="{FF2B5EF4-FFF2-40B4-BE49-F238E27FC236}">
                <a16:creationId xmlns:a16="http://schemas.microsoft.com/office/drawing/2014/main" id="{89E42A87-CBC1-5C4A-AEA7-18ED722F7119}"/>
              </a:ext>
            </a:extLst>
          </p:cNvPr>
          <p:cNvSpPr>
            <a:spLocks noGrp="1"/>
          </p:cNvSpPr>
          <p:nvPr>
            <p:ph type="dt" sz="half" idx="14"/>
          </p:nvPr>
        </p:nvSpPr>
        <p:spPr/>
        <p:txBody>
          <a:bodyPr/>
          <a:lstStyle>
            <a:lvl1pPr>
              <a:defRPr/>
            </a:lvl1pPr>
          </a:lstStyle>
          <a:p>
            <a:pPr>
              <a:defRPr/>
            </a:pPr>
            <a:fld id="{B61BEF0D-F0BB-DE4B-95CE-6DB70DBA9567}" type="datetimeFigureOut">
              <a:rPr lang="en-US"/>
              <a:pPr>
                <a:defRPr/>
              </a:pPr>
              <a:t>3/25/2020</a:t>
            </a:fld>
            <a:endParaRPr lang="en-US" dirty="0"/>
          </a:p>
        </p:txBody>
      </p:sp>
      <p:sp>
        <p:nvSpPr>
          <p:cNvPr id="8" name="Footer Placeholder 5">
            <a:extLst>
              <a:ext uri="{FF2B5EF4-FFF2-40B4-BE49-F238E27FC236}">
                <a16:creationId xmlns:a16="http://schemas.microsoft.com/office/drawing/2014/main" id="{06D6269F-DFEA-3E45-8660-1EA11927D424}"/>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93F2D18D-A134-5F44-B2DB-0F38BAA5D719}"/>
              </a:ext>
            </a:extLst>
          </p:cNvPr>
          <p:cNvSpPr>
            <a:spLocks noGrp="1"/>
          </p:cNvSpPr>
          <p:nvPr>
            <p:ph type="sldNum" sz="quarter" idx="16"/>
          </p:nvPr>
        </p:nvSpPr>
        <p:spPr/>
        <p:txBody>
          <a:bodyPr/>
          <a:lstStyle>
            <a:lvl1pPr>
              <a:defRPr/>
            </a:lvl1pPr>
          </a:lstStyle>
          <a:p>
            <a:fld id="{53E8EA6D-5579-FD47-96D1-07A6E83B1BA0}" type="slidenum">
              <a:rPr lang="en-US" altLang="it-IT"/>
              <a:pPr/>
              <a:t>‹N›</a:t>
            </a:fld>
            <a:endParaRPr lang="en-US" altLang="it-IT"/>
          </a:p>
        </p:txBody>
      </p:sp>
    </p:spTree>
    <p:extLst>
      <p:ext uri="{BB962C8B-B14F-4D97-AF65-F5344CB8AC3E}">
        <p14:creationId xmlns:p14="http://schemas.microsoft.com/office/powerpoint/2010/main" val="19759014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70"/>
            <a:ext cx="10515600" cy="2511835"/>
          </a:xfrm>
        </p:spPr>
        <p:txBody>
          <a:bodyPr anchor="b"/>
          <a:lstStyle>
            <a:lvl1pPr>
              <a:defRPr sz="4050"/>
            </a:lvl1pPr>
          </a:lstStyle>
          <a:p>
            <a:r>
              <a:rPr lang="it-IT"/>
              <a:t>Fare clic per modificare lo stile del titolo</a:t>
            </a:r>
            <a:endParaRPr lang="en-US" dirty="0"/>
          </a:p>
        </p:txBody>
      </p:sp>
      <p:sp>
        <p:nvSpPr>
          <p:cNvPr id="4" name="Text Placeholder 3"/>
          <p:cNvSpPr>
            <a:spLocks noGrp="1"/>
          </p:cNvSpPr>
          <p:nvPr>
            <p:ph type="body" sz="half" idx="2"/>
          </p:nvPr>
        </p:nvSpPr>
        <p:spPr>
          <a:xfrm>
            <a:off x="839790" y="4850581"/>
            <a:ext cx="10514012" cy="1140644"/>
          </a:xfrm>
        </p:spPr>
        <p:txBody>
          <a:bodyPr anchor="t"/>
          <a:lstStyle>
            <a:lvl1pPr marL="0" indent="0">
              <a:buNone/>
              <a:defRPr sz="1200"/>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it-IT"/>
              <a:t>Modifica gli stili del testo dello schema</a:t>
            </a:r>
          </a:p>
        </p:txBody>
      </p:sp>
      <p:sp>
        <p:nvSpPr>
          <p:cNvPr id="5" name="Date Placeholder 3">
            <a:extLst>
              <a:ext uri="{FF2B5EF4-FFF2-40B4-BE49-F238E27FC236}">
                <a16:creationId xmlns:a16="http://schemas.microsoft.com/office/drawing/2014/main" id="{762BB0CC-803A-694F-920C-AD27A39CC77D}"/>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6" name="Footer Placeholder 4">
            <a:extLst>
              <a:ext uri="{FF2B5EF4-FFF2-40B4-BE49-F238E27FC236}">
                <a16:creationId xmlns:a16="http://schemas.microsoft.com/office/drawing/2014/main" id="{79C7F196-D03F-874A-A2F0-4FBBEB79C3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328345A-98CB-024D-AAB6-7F1C49EE145E}"/>
              </a:ext>
            </a:extLst>
          </p:cNvPr>
          <p:cNvSpPr>
            <a:spLocks noGrp="1"/>
          </p:cNvSpPr>
          <p:nvPr>
            <p:ph type="sldNum" sz="quarter" idx="12"/>
          </p:nvPr>
        </p:nvSpPr>
        <p:spPr/>
        <p:txBody>
          <a:bodyPr/>
          <a:lstStyle>
            <a:lvl1pPr>
              <a:defRPr/>
            </a:lvl1pPr>
          </a:lstStyle>
          <a:p>
            <a:fld id="{F8C08E6E-E6B5-BA4D-826A-A86EFE96EB1B}" type="slidenum">
              <a:rPr lang="en-US" altLang="it-IT"/>
              <a:pPr/>
              <a:t>‹N›</a:t>
            </a:fld>
            <a:endParaRPr lang="en-US" altLang="it-IT"/>
          </a:p>
        </p:txBody>
      </p:sp>
    </p:spTree>
    <p:extLst>
      <p:ext uri="{BB962C8B-B14F-4D97-AF65-F5344CB8AC3E}">
        <p14:creationId xmlns:p14="http://schemas.microsoft.com/office/powerpoint/2010/main" val="2970116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1337283"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it-IT"/>
              <a:t>Modifica gli stili del testo dello schema</a:t>
            </a:r>
          </a:p>
        </p:txBody>
      </p:sp>
      <p:sp>
        <p:nvSpPr>
          <p:cNvPr id="8" name="Text Placeholder 3"/>
          <p:cNvSpPr>
            <a:spLocks noGrp="1"/>
          </p:cNvSpPr>
          <p:nvPr>
            <p:ph type="body" sz="half" idx="15"/>
          </p:nvPr>
        </p:nvSpPr>
        <p:spPr>
          <a:xfrm>
            <a:off x="1356799" y="2571750"/>
            <a:ext cx="2927351" cy="3589338"/>
          </a:xfrm>
        </p:spPr>
        <p:txBody>
          <a:bodyPr anchor="t"/>
          <a:lstStyle>
            <a:lvl1pPr marL="0" indent="0">
              <a:buNone/>
              <a:defRPr sz="1050"/>
            </a:lvl1pPr>
            <a:lvl2pPr marL="342903" indent="0">
              <a:buNone/>
              <a:defRPr sz="900"/>
            </a:lvl2pPr>
            <a:lvl3pPr marL="685804" indent="0">
              <a:buNone/>
              <a:defRPr sz="750"/>
            </a:lvl3pPr>
            <a:lvl4pPr marL="1028707" indent="0">
              <a:buNone/>
              <a:defRPr sz="675"/>
            </a:lvl4pPr>
            <a:lvl5pPr marL="1371609" indent="0">
              <a:buNone/>
              <a:defRPr sz="675"/>
            </a:lvl5pPr>
            <a:lvl6pPr marL="1714511" indent="0">
              <a:buNone/>
              <a:defRPr sz="675"/>
            </a:lvl6pPr>
            <a:lvl7pPr marL="2057413" indent="0">
              <a:buNone/>
              <a:defRPr sz="675"/>
            </a:lvl7pPr>
            <a:lvl8pPr marL="2400316" indent="0">
              <a:buNone/>
              <a:defRPr sz="675"/>
            </a:lvl8pPr>
            <a:lvl9pPr marL="2743218" indent="0">
              <a:buNone/>
              <a:defRPr sz="675"/>
            </a:lvl9pPr>
          </a:lstStyle>
          <a:p>
            <a:pPr lvl="0"/>
            <a:r>
              <a:rPr lang="it-IT"/>
              <a:t>Modifica gli stili del testo dello schema</a:t>
            </a:r>
          </a:p>
        </p:txBody>
      </p:sp>
      <p:sp>
        <p:nvSpPr>
          <p:cNvPr id="9" name="Text Placeholder 4"/>
          <p:cNvSpPr>
            <a:spLocks noGrp="1"/>
          </p:cNvSpPr>
          <p:nvPr>
            <p:ph type="body" sz="quarter" idx="3"/>
          </p:nvPr>
        </p:nvSpPr>
        <p:spPr>
          <a:xfrm>
            <a:off x="4587997" y="1885950"/>
            <a:ext cx="2936241" cy="576262"/>
          </a:xfrm>
        </p:spPr>
        <p:txBody>
          <a:bodyPr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it-IT"/>
              <a:t>Modifica gli stili del testo dello schema</a:t>
            </a:r>
          </a:p>
        </p:txBody>
      </p:sp>
      <p:sp>
        <p:nvSpPr>
          <p:cNvPr id="10" name="Text Placeholder 3"/>
          <p:cNvSpPr>
            <a:spLocks noGrp="1"/>
          </p:cNvSpPr>
          <p:nvPr>
            <p:ph type="body" sz="half" idx="16"/>
          </p:nvPr>
        </p:nvSpPr>
        <p:spPr>
          <a:xfrm>
            <a:off x="4577441" y="2571750"/>
            <a:ext cx="2946795" cy="3589338"/>
          </a:xfrm>
        </p:spPr>
        <p:txBody>
          <a:bodyPr anchor="t"/>
          <a:lstStyle>
            <a:lvl1pPr marL="0" indent="0">
              <a:buNone/>
              <a:defRPr sz="1050"/>
            </a:lvl1pPr>
            <a:lvl2pPr marL="342903" indent="0">
              <a:buNone/>
              <a:defRPr sz="900"/>
            </a:lvl2pPr>
            <a:lvl3pPr marL="685804" indent="0">
              <a:buNone/>
              <a:defRPr sz="750"/>
            </a:lvl3pPr>
            <a:lvl4pPr marL="1028707" indent="0">
              <a:buNone/>
              <a:defRPr sz="675"/>
            </a:lvl4pPr>
            <a:lvl5pPr marL="1371609" indent="0">
              <a:buNone/>
              <a:defRPr sz="675"/>
            </a:lvl5pPr>
            <a:lvl6pPr marL="1714511" indent="0">
              <a:buNone/>
              <a:defRPr sz="675"/>
            </a:lvl6pPr>
            <a:lvl7pPr marL="2057413" indent="0">
              <a:buNone/>
              <a:defRPr sz="675"/>
            </a:lvl7pPr>
            <a:lvl8pPr marL="2400316" indent="0">
              <a:buNone/>
              <a:defRPr sz="675"/>
            </a:lvl8pPr>
            <a:lvl9pPr marL="2743218" indent="0">
              <a:buNone/>
              <a:defRPr sz="675"/>
            </a:lvl9pPr>
          </a:lstStyle>
          <a:p>
            <a:pPr lvl="0"/>
            <a:r>
              <a:rPr lang="it-IT"/>
              <a:t>Modifica gli stili del testo dello schema</a:t>
            </a:r>
          </a:p>
        </p:txBody>
      </p:sp>
      <p:sp>
        <p:nvSpPr>
          <p:cNvPr id="11" name="Text Placeholder 4"/>
          <p:cNvSpPr>
            <a:spLocks noGrp="1"/>
          </p:cNvSpPr>
          <p:nvPr>
            <p:ph type="body" sz="quarter" idx="13"/>
          </p:nvPr>
        </p:nvSpPr>
        <p:spPr>
          <a:xfrm>
            <a:off x="7829038" y="1885950"/>
            <a:ext cx="2932113" cy="576262"/>
          </a:xfrm>
        </p:spPr>
        <p:txBody>
          <a:bodyPr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it-IT"/>
              <a:t>Modifica gli stili del testo dello schema</a:t>
            </a:r>
          </a:p>
        </p:txBody>
      </p:sp>
      <p:sp>
        <p:nvSpPr>
          <p:cNvPr id="12" name="Text Placeholder 3"/>
          <p:cNvSpPr>
            <a:spLocks noGrp="1"/>
          </p:cNvSpPr>
          <p:nvPr>
            <p:ph type="body" sz="half" idx="17"/>
          </p:nvPr>
        </p:nvSpPr>
        <p:spPr>
          <a:xfrm>
            <a:off x="7829038" y="2571750"/>
            <a:ext cx="2932113" cy="3589338"/>
          </a:xfrm>
        </p:spPr>
        <p:txBody>
          <a:bodyPr anchor="t"/>
          <a:lstStyle>
            <a:lvl1pPr marL="0" indent="0">
              <a:buNone/>
              <a:defRPr sz="1050"/>
            </a:lvl1pPr>
            <a:lvl2pPr marL="342903" indent="0">
              <a:buNone/>
              <a:defRPr sz="900"/>
            </a:lvl2pPr>
            <a:lvl3pPr marL="685804" indent="0">
              <a:buNone/>
              <a:defRPr sz="750"/>
            </a:lvl3pPr>
            <a:lvl4pPr marL="1028707" indent="0">
              <a:buNone/>
              <a:defRPr sz="675"/>
            </a:lvl4pPr>
            <a:lvl5pPr marL="1371609" indent="0">
              <a:buNone/>
              <a:defRPr sz="675"/>
            </a:lvl5pPr>
            <a:lvl6pPr marL="1714511" indent="0">
              <a:buNone/>
              <a:defRPr sz="675"/>
            </a:lvl6pPr>
            <a:lvl7pPr marL="2057413" indent="0">
              <a:buNone/>
              <a:defRPr sz="675"/>
            </a:lvl7pPr>
            <a:lvl8pPr marL="2400316" indent="0">
              <a:buNone/>
              <a:defRPr sz="675"/>
            </a:lvl8pPr>
            <a:lvl9pPr marL="2743218" indent="0">
              <a:buNone/>
              <a:defRPr sz="675"/>
            </a:lvl9pPr>
          </a:lstStyle>
          <a:p>
            <a:pPr lvl="0"/>
            <a:r>
              <a:rPr lang="it-IT"/>
              <a:t>Modifica gli stili del testo dello schema</a:t>
            </a:r>
          </a:p>
        </p:txBody>
      </p:sp>
      <p:sp>
        <p:nvSpPr>
          <p:cNvPr id="13" name="Date Placeholder 3">
            <a:extLst>
              <a:ext uri="{FF2B5EF4-FFF2-40B4-BE49-F238E27FC236}">
                <a16:creationId xmlns:a16="http://schemas.microsoft.com/office/drawing/2014/main" id="{1CDB392D-C6D9-B147-B2FD-695117691768}"/>
              </a:ext>
            </a:extLst>
          </p:cNvPr>
          <p:cNvSpPr>
            <a:spLocks noGrp="1"/>
          </p:cNvSpPr>
          <p:nvPr>
            <p:ph type="dt" sz="half" idx="18"/>
          </p:nvPr>
        </p:nvSpPr>
        <p:spPr/>
        <p:txBody>
          <a:bodyPr/>
          <a:lstStyle>
            <a:lvl1pPr>
              <a:defRPr/>
            </a:lvl1pPr>
          </a:lstStyle>
          <a:p>
            <a:pPr>
              <a:defRPr/>
            </a:pPr>
            <a:fld id="{B61BEF0D-F0BB-DE4B-95CE-6DB70DBA9567}" type="datetimeFigureOut">
              <a:rPr lang="en-US"/>
              <a:pPr>
                <a:defRPr/>
              </a:pPr>
              <a:t>3/25/2020</a:t>
            </a:fld>
            <a:endParaRPr lang="en-US" dirty="0"/>
          </a:p>
        </p:txBody>
      </p:sp>
      <p:sp>
        <p:nvSpPr>
          <p:cNvPr id="14" name="Footer Placeholder 4">
            <a:extLst>
              <a:ext uri="{FF2B5EF4-FFF2-40B4-BE49-F238E27FC236}">
                <a16:creationId xmlns:a16="http://schemas.microsoft.com/office/drawing/2014/main" id="{3F32DB20-4445-E646-8E5B-C3031650C6CD}"/>
              </a:ext>
            </a:extLst>
          </p:cNvPr>
          <p:cNvSpPr>
            <a:spLocks noGrp="1"/>
          </p:cNvSpPr>
          <p:nvPr>
            <p:ph type="ftr" sz="quarter" idx="19"/>
          </p:nvPr>
        </p:nvSpPr>
        <p:spPr/>
        <p:txBody>
          <a:bodyPr/>
          <a:lstStyle>
            <a:lvl1pPr>
              <a:defRPr/>
            </a:lvl1pPr>
          </a:lstStyle>
          <a:p>
            <a:pPr>
              <a:defRPr/>
            </a:pPr>
            <a:endParaRPr lang="en-US"/>
          </a:p>
        </p:txBody>
      </p:sp>
      <p:sp>
        <p:nvSpPr>
          <p:cNvPr id="16" name="Slide Number Placeholder 5">
            <a:extLst>
              <a:ext uri="{FF2B5EF4-FFF2-40B4-BE49-F238E27FC236}">
                <a16:creationId xmlns:a16="http://schemas.microsoft.com/office/drawing/2014/main" id="{3BBD2292-0C20-6942-90B4-CB3A5EF72A4F}"/>
              </a:ext>
            </a:extLst>
          </p:cNvPr>
          <p:cNvSpPr>
            <a:spLocks noGrp="1"/>
          </p:cNvSpPr>
          <p:nvPr>
            <p:ph type="sldNum" sz="quarter" idx="20"/>
          </p:nvPr>
        </p:nvSpPr>
        <p:spPr/>
        <p:txBody>
          <a:bodyPr/>
          <a:lstStyle>
            <a:lvl1pPr>
              <a:defRPr/>
            </a:lvl1pPr>
          </a:lstStyle>
          <a:p>
            <a:fld id="{E796D94B-9356-9D44-B6C2-34CB94EED961}" type="slidenum">
              <a:rPr lang="en-US" altLang="it-IT"/>
              <a:pPr/>
              <a:t>‹N›</a:t>
            </a:fld>
            <a:endParaRPr lang="en-US" altLang="it-IT"/>
          </a:p>
        </p:txBody>
      </p:sp>
    </p:spTree>
    <p:extLst>
      <p:ext uri="{BB962C8B-B14F-4D97-AF65-F5344CB8AC3E}">
        <p14:creationId xmlns:p14="http://schemas.microsoft.com/office/powerpoint/2010/main" val="22630526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it-IT"/>
              <a:t>Fare clic per modificare lo stile del titolo</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it-IT"/>
              <a:t>Modifica gli stili del testo dello schema</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3" indent="0">
              <a:buNone/>
              <a:defRPr sz="1200"/>
            </a:lvl2pPr>
            <a:lvl3pPr marL="685804" indent="0">
              <a:buNone/>
              <a:defRPr sz="1200"/>
            </a:lvl3pPr>
            <a:lvl4pPr marL="1028707" indent="0">
              <a:buNone/>
              <a:defRPr sz="1200"/>
            </a:lvl4pPr>
            <a:lvl5pPr marL="1371609" indent="0">
              <a:buNone/>
              <a:defRPr sz="1200"/>
            </a:lvl5pPr>
            <a:lvl6pPr marL="1714511" indent="0">
              <a:buNone/>
              <a:defRPr sz="1200"/>
            </a:lvl6pPr>
            <a:lvl7pPr marL="2057413" indent="0">
              <a:buNone/>
              <a:defRPr sz="1200"/>
            </a:lvl7pPr>
            <a:lvl8pPr marL="2400316" indent="0">
              <a:buNone/>
              <a:defRPr sz="1200"/>
            </a:lvl8pPr>
            <a:lvl9pPr marL="2743218" indent="0">
              <a:buNone/>
              <a:defRPr sz="1200"/>
            </a:lvl9pPr>
          </a:lstStyle>
          <a:p>
            <a:pPr lvl="0"/>
            <a:r>
              <a:rPr lang="it-IT" noProof="0" dirty="0"/>
              <a:t>Fare clic sull'icona per inserire un'immagine</a:t>
            </a:r>
            <a:endParaRPr lang="en-US" noProof="0" dirty="0"/>
          </a:p>
        </p:txBody>
      </p:sp>
      <p:sp>
        <p:nvSpPr>
          <p:cNvPr id="21" name="Text Placeholder 3"/>
          <p:cNvSpPr>
            <a:spLocks noGrp="1"/>
          </p:cNvSpPr>
          <p:nvPr>
            <p:ph type="body" sz="half" idx="18"/>
          </p:nvPr>
        </p:nvSpPr>
        <p:spPr>
          <a:xfrm>
            <a:off x="1332085" y="4873768"/>
            <a:ext cx="2940051" cy="659189"/>
          </a:xfrm>
        </p:spPr>
        <p:txBody>
          <a:bodyPr anchor="t"/>
          <a:lstStyle>
            <a:lvl1pPr marL="0" indent="0">
              <a:buNone/>
              <a:defRPr sz="1050"/>
            </a:lvl1pPr>
            <a:lvl2pPr marL="342903" indent="0">
              <a:buNone/>
              <a:defRPr sz="900"/>
            </a:lvl2pPr>
            <a:lvl3pPr marL="685804" indent="0">
              <a:buNone/>
              <a:defRPr sz="750"/>
            </a:lvl3pPr>
            <a:lvl4pPr marL="1028707" indent="0">
              <a:buNone/>
              <a:defRPr sz="675"/>
            </a:lvl4pPr>
            <a:lvl5pPr marL="1371609" indent="0">
              <a:buNone/>
              <a:defRPr sz="675"/>
            </a:lvl5pPr>
            <a:lvl6pPr marL="1714511" indent="0">
              <a:buNone/>
              <a:defRPr sz="675"/>
            </a:lvl6pPr>
            <a:lvl7pPr marL="2057413" indent="0">
              <a:buNone/>
              <a:defRPr sz="675"/>
            </a:lvl7pPr>
            <a:lvl8pPr marL="2400316" indent="0">
              <a:buNone/>
              <a:defRPr sz="675"/>
            </a:lvl8pPr>
            <a:lvl9pPr marL="2743218" indent="0">
              <a:buNone/>
              <a:defRPr sz="675"/>
            </a:lvl9pPr>
          </a:lstStyle>
          <a:p>
            <a:pPr lvl="0"/>
            <a:r>
              <a:rPr lang="it-IT"/>
              <a:t>Modifica gli stili del testo dello schema</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it-IT"/>
              <a:t>Modifica gli stili del testo dello schema</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3" indent="0">
              <a:buNone/>
              <a:defRPr sz="1200"/>
            </a:lvl2pPr>
            <a:lvl3pPr marL="685804" indent="0">
              <a:buNone/>
              <a:defRPr sz="1200"/>
            </a:lvl3pPr>
            <a:lvl4pPr marL="1028707" indent="0">
              <a:buNone/>
              <a:defRPr sz="1200"/>
            </a:lvl4pPr>
            <a:lvl5pPr marL="1371609" indent="0">
              <a:buNone/>
              <a:defRPr sz="1200"/>
            </a:lvl5pPr>
            <a:lvl6pPr marL="1714511" indent="0">
              <a:buNone/>
              <a:defRPr sz="1200"/>
            </a:lvl6pPr>
            <a:lvl7pPr marL="2057413" indent="0">
              <a:buNone/>
              <a:defRPr sz="1200"/>
            </a:lvl7pPr>
            <a:lvl8pPr marL="2400316" indent="0">
              <a:buNone/>
              <a:defRPr sz="1200"/>
            </a:lvl8pPr>
            <a:lvl9pPr marL="2743218" indent="0">
              <a:buNone/>
              <a:defRPr sz="1200"/>
            </a:lvl9pPr>
          </a:lstStyle>
          <a:p>
            <a:pPr lvl="0"/>
            <a:r>
              <a:rPr lang="it-IT" noProof="0" dirty="0"/>
              <a:t>Fare clic sull'icona per inserire un'immagine</a:t>
            </a:r>
            <a:endParaRPr lang="en-US" noProof="0" dirty="0"/>
          </a:p>
        </p:txBody>
      </p:sp>
      <p:sp>
        <p:nvSpPr>
          <p:cNvPr id="24" name="Text Placeholder 3"/>
          <p:cNvSpPr>
            <a:spLocks noGrp="1"/>
          </p:cNvSpPr>
          <p:nvPr>
            <p:ph type="body" sz="half" idx="19"/>
          </p:nvPr>
        </p:nvSpPr>
        <p:spPr>
          <a:xfrm>
            <a:off x="4567646" y="4873767"/>
            <a:ext cx="2934407" cy="659189"/>
          </a:xfrm>
        </p:spPr>
        <p:txBody>
          <a:bodyPr anchor="t"/>
          <a:lstStyle>
            <a:lvl1pPr marL="0" indent="0">
              <a:buNone/>
              <a:defRPr sz="1050"/>
            </a:lvl1pPr>
            <a:lvl2pPr marL="342903" indent="0">
              <a:buNone/>
              <a:defRPr sz="900"/>
            </a:lvl2pPr>
            <a:lvl3pPr marL="685804" indent="0">
              <a:buNone/>
              <a:defRPr sz="750"/>
            </a:lvl3pPr>
            <a:lvl4pPr marL="1028707" indent="0">
              <a:buNone/>
              <a:defRPr sz="675"/>
            </a:lvl4pPr>
            <a:lvl5pPr marL="1371609" indent="0">
              <a:buNone/>
              <a:defRPr sz="675"/>
            </a:lvl5pPr>
            <a:lvl6pPr marL="1714511" indent="0">
              <a:buNone/>
              <a:defRPr sz="675"/>
            </a:lvl6pPr>
            <a:lvl7pPr marL="2057413" indent="0">
              <a:buNone/>
              <a:defRPr sz="675"/>
            </a:lvl7pPr>
            <a:lvl8pPr marL="2400316" indent="0">
              <a:buNone/>
              <a:defRPr sz="675"/>
            </a:lvl8pPr>
            <a:lvl9pPr marL="2743218" indent="0">
              <a:buNone/>
              <a:defRPr sz="675"/>
            </a:lvl9pPr>
          </a:lstStyle>
          <a:p>
            <a:pPr lvl="0"/>
            <a:r>
              <a:rPr lang="it-IT"/>
              <a:t>Modifica gli stili del testo dello schema</a:t>
            </a:r>
          </a:p>
        </p:txBody>
      </p:sp>
      <p:sp>
        <p:nvSpPr>
          <p:cNvPr id="25" name="Text Placeholder 4"/>
          <p:cNvSpPr>
            <a:spLocks noGrp="1"/>
          </p:cNvSpPr>
          <p:nvPr>
            <p:ph type="body" sz="quarter" idx="13"/>
          </p:nvPr>
        </p:nvSpPr>
        <p:spPr>
          <a:xfrm>
            <a:off x="7804325"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it-IT"/>
              <a:t>Modifica gli stili del testo dello schema</a:t>
            </a:r>
          </a:p>
        </p:txBody>
      </p:sp>
      <p:sp>
        <p:nvSpPr>
          <p:cNvPr id="26" name="Picture Placeholder 2"/>
          <p:cNvSpPr>
            <a:spLocks noGrp="1" noChangeAspect="1"/>
          </p:cNvSpPr>
          <p:nvPr>
            <p:ph type="pic" idx="22"/>
          </p:nvPr>
        </p:nvSpPr>
        <p:spPr>
          <a:xfrm>
            <a:off x="7804324"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3" indent="0">
              <a:buNone/>
              <a:defRPr sz="1200"/>
            </a:lvl2pPr>
            <a:lvl3pPr marL="685804" indent="0">
              <a:buNone/>
              <a:defRPr sz="1200"/>
            </a:lvl3pPr>
            <a:lvl4pPr marL="1028707" indent="0">
              <a:buNone/>
              <a:defRPr sz="1200"/>
            </a:lvl4pPr>
            <a:lvl5pPr marL="1371609" indent="0">
              <a:buNone/>
              <a:defRPr sz="1200"/>
            </a:lvl5pPr>
            <a:lvl6pPr marL="1714511" indent="0">
              <a:buNone/>
              <a:defRPr sz="1200"/>
            </a:lvl6pPr>
            <a:lvl7pPr marL="2057413" indent="0">
              <a:buNone/>
              <a:defRPr sz="1200"/>
            </a:lvl7pPr>
            <a:lvl8pPr marL="2400316" indent="0">
              <a:buNone/>
              <a:defRPr sz="1200"/>
            </a:lvl8pPr>
            <a:lvl9pPr marL="2743218" indent="0">
              <a:buNone/>
              <a:defRPr sz="1200"/>
            </a:lvl9pPr>
          </a:lstStyle>
          <a:p>
            <a:pPr lvl="0"/>
            <a:r>
              <a:rPr lang="it-IT" noProof="0" dirty="0"/>
              <a:t>Fare clic sull'icona per inserire un'immagine</a:t>
            </a:r>
            <a:endParaRPr lang="en-US" noProof="0" dirty="0"/>
          </a:p>
        </p:txBody>
      </p:sp>
      <p:sp>
        <p:nvSpPr>
          <p:cNvPr id="27" name="Text Placeholder 3"/>
          <p:cNvSpPr>
            <a:spLocks noGrp="1"/>
          </p:cNvSpPr>
          <p:nvPr>
            <p:ph type="body" sz="half" idx="20"/>
          </p:nvPr>
        </p:nvSpPr>
        <p:spPr>
          <a:xfrm>
            <a:off x="7804198" y="4873765"/>
            <a:ext cx="2935997" cy="659189"/>
          </a:xfrm>
        </p:spPr>
        <p:txBody>
          <a:bodyPr anchor="t"/>
          <a:lstStyle>
            <a:lvl1pPr marL="0" indent="0">
              <a:buNone/>
              <a:defRPr sz="1050"/>
            </a:lvl1pPr>
            <a:lvl2pPr marL="342903" indent="0">
              <a:buNone/>
              <a:defRPr sz="900"/>
            </a:lvl2pPr>
            <a:lvl3pPr marL="685804" indent="0">
              <a:buNone/>
              <a:defRPr sz="750"/>
            </a:lvl3pPr>
            <a:lvl4pPr marL="1028707" indent="0">
              <a:buNone/>
              <a:defRPr sz="675"/>
            </a:lvl4pPr>
            <a:lvl5pPr marL="1371609" indent="0">
              <a:buNone/>
              <a:defRPr sz="675"/>
            </a:lvl5pPr>
            <a:lvl6pPr marL="1714511" indent="0">
              <a:buNone/>
              <a:defRPr sz="675"/>
            </a:lvl6pPr>
            <a:lvl7pPr marL="2057413" indent="0">
              <a:buNone/>
              <a:defRPr sz="675"/>
            </a:lvl7pPr>
            <a:lvl8pPr marL="2400316" indent="0">
              <a:buNone/>
              <a:defRPr sz="675"/>
            </a:lvl8pPr>
            <a:lvl9pPr marL="2743218" indent="0">
              <a:buNone/>
              <a:defRPr sz="675"/>
            </a:lvl9pPr>
          </a:lstStyle>
          <a:p>
            <a:pPr lvl="0"/>
            <a:r>
              <a:rPr lang="it-IT"/>
              <a:t>Modifica gli stili del testo dello schema</a:t>
            </a:r>
          </a:p>
        </p:txBody>
      </p:sp>
      <p:sp>
        <p:nvSpPr>
          <p:cNvPr id="12" name="Date Placeholder 3">
            <a:extLst>
              <a:ext uri="{FF2B5EF4-FFF2-40B4-BE49-F238E27FC236}">
                <a16:creationId xmlns:a16="http://schemas.microsoft.com/office/drawing/2014/main" id="{76412978-DF81-BD4A-A659-6CD83447B4C8}"/>
              </a:ext>
            </a:extLst>
          </p:cNvPr>
          <p:cNvSpPr>
            <a:spLocks noGrp="1"/>
          </p:cNvSpPr>
          <p:nvPr>
            <p:ph type="dt" sz="half" idx="23"/>
          </p:nvPr>
        </p:nvSpPr>
        <p:spPr/>
        <p:txBody>
          <a:bodyPr/>
          <a:lstStyle>
            <a:lvl1pPr>
              <a:defRPr/>
            </a:lvl1pPr>
          </a:lstStyle>
          <a:p>
            <a:pPr>
              <a:defRPr/>
            </a:pPr>
            <a:fld id="{B61BEF0D-F0BB-DE4B-95CE-6DB70DBA9567}" type="datetimeFigureOut">
              <a:rPr lang="en-US"/>
              <a:pPr>
                <a:defRPr/>
              </a:pPr>
              <a:t>3/25/2020</a:t>
            </a:fld>
            <a:endParaRPr lang="en-US" dirty="0"/>
          </a:p>
        </p:txBody>
      </p:sp>
      <p:sp>
        <p:nvSpPr>
          <p:cNvPr id="13" name="Footer Placeholder 4">
            <a:extLst>
              <a:ext uri="{FF2B5EF4-FFF2-40B4-BE49-F238E27FC236}">
                <a16:creationId xmlns:a16="http://schemas.microsoft.com/office/drawing/2014/main" id="{3CE86696-F757-9B43-8D75-13AADF8970F5}"/>
              </a:ext>
            </a:extLst>
          </p:cNvPr>
          <p:cNvSpPr>
            <a:spLocks noGrp="1"/>
          </p:cNvSpPr>
          <p:nvPr>
            <p:ph type="ftr" sz="quarter" idx="24"/>
          </p:nvPr>
        </p:nvSpPr>
        <p:spPr/>
        <p:txBody>
          <a:bodyPr/>
          <a:lstStyle>
            <a:lvl1pPr>
              <a:defRPr/>
            </a:lvl1pPr>
          </a:lstStyle>
          <a:p>
            <a:pPr>
              <a:defRPr/>
            </a:pPr>
            <a:endParaRPr lang="en-US"/>
          </a:p>
        </p:txBody>
      </p:sp>
      <p:sp>
        <p:nvSpPr>
          <p:cNvPr id="14" name="Slide Number Placeholder 5">
            <a:extLst>
              <a:ext uri="{FF2B5EF4-FFF2-40B4-BE49-F238E27FC236}">
                <a16:creationId xmlns:a16="http://schemas.microsoft.com/office/drawing/2014/main" id="{30C5BC84-C07A-5840-9929-DB745CF40E7D}"/>
              </a:ext>
            </a:extLst>
          </p:cNvPr>
          <p:cNvSpPr>
            <a:spLocks noGrp="1"/>
          </p:cNvSpPr>
          <p:nvPr>
            <p:ph type="sldNum" sz="quarter" idx="25"/>
          </p:nvPr>
        </p:nvSpPr>
        <p:spPr/>
        <p:txBody>
          <a:bodyPr/>
          <a:lstStyle>
            <a:lvl1pPr>
              <a:defRPr/>
            </a:lvl1pPr>
          </a:lstStyle>
          <a:p>
            <a:fld id="{CA9D1E31-8C55-D345-8ECA-B9A727DF2417}" type="slidenum">
              <a:rPr lang="en-US" altLang="it-IT"/>
              <a:pPr/>
              <a:t>‹N›</a:t>
            </a:fld>
            <a:endParaRPr lang="en-US" altLang="it-IT"/>
          </a:p>
        </p:txBody>
      </p:sp>
    </p:spTree>
    <p:extLst>
      <p:ext uri="{BB962C8B-B14F-4D97-AF65-F5344CB8AC3E}">
        <p14:creationId xmlns:p14="http://schemas.microsoft.com/office/powerpoint/2010/main" val="16625687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5C48BA6D-C024-4D4D-943A-B859C2D2980F}"/>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9A30B8D5-797F-A84A-A5FE-B3DFF5085D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C98A97-777F-6340-A768-2E58F4B5074B}"/>
              </a:ext>
            </a:extLst>
          </p:cNvPr>
          <p:cNvSpPr>
            <a:spLocks noGrp="1"/>
          </p:cNvSpPr>
          <p:nvPr>
            <p:ph type="sldNum" sz="quarter" idx="12"/>
          </p:nvPr>
        </p:nvSpPr>
        <p:spPr/>
        <p:txBody>
          <a:bodyPr/>
          <a:lstStyle>
            <a:lvl1pPr>
              <a:defRPr/>
            </a:lvl1pPr>
          </a:lstStyle>
          <a:p>
            <a:fld id="{06645580-DB2A-BB48-A306-13A44BC27BB8}" type="slidenum">
              <a:rPr lang="en-US" altLang="it-IT"/>
              <a:pPr/>
              <a:t>‹N›</a:t>
            </a:fld>
            <a:endParaRPr lang="en-US" altLang="it-IT"/>
          </a:p>
        </p:txBody>
      </p:sp>
    </p:spTree>
    <p:extLst>
      <p:ext uri="{BB962C8B-B14F-4D97-AF65-F5344CB8AC3E}">
        <p14:creationId xmlns:p14="http://schemas.microsoft.com/office/powerpoint/2010/main" val="25819244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8951B4B3-9BCF-1B4F-963D-0EF373648750}"/>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6F13CECF-CA30-7F45-9D31-3B3C4A8C2A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3026BD-AE87-9240-B69E-2954751AE8FB}"/>
              </a:ext>
            </a:extLst>
          </p:cNvPr>
          <p:cNvSpPr>
            <a:spLocks noGrp="1"/>
          </p:cNvSpPr>
          <p:nvPr>
            <p:ph type="sldNum" sz="quarter" idx="12"/>
          </p:nvPr>
        </p:nvSpPr>
        <p:spPr/>
        <p:txBody>
          <a:bodyPr/>
          <a:lstStyle>
            <a:lvl1pPr>
              <a:defRPr/>
            </a:lvl1pPr>
          </a:lstStyle>
          <a:p>
            <a:fld id="{38E1BF9D-733D-5346-AC9D-D65F34463AED}" type="slidenum">
              <a:rPr lang="en-US" altLang="it-IT"/>
              <a:pPr/>
              <a:t>‹N›</a:t>
            </a:fld>
            <a:endParaRPr lang="en-US" altLang="it-IT"/>
          </a:p>
        </p:txBody>
      </p:sp>
    </p:spTree>
    <p:extLst>
      <p:ext uri="{BB962C8B-B14F-4D97-AF65-F5344CB8AC3E}">
        <p14:creationId xmlns:p14="http://schemas.microsoft.com/office/powerpoint/2010/main" val="3403262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lo stile del titolo</a:t>
            </a:r>
            <a:endParaRPr lang="en-US" dirty="0"/>
          </a:p>
        </p:txBody>
      </p:sp>
      <p:sp>
        <p:nvSpPr>
          <p:cNvPr id="3" name="Subtitle 2"/>
          <p:cNvSpPr>
            <a:spLocks noGrp="1"/>
          </p:cNvSpPr>
          <p:nvPr>
            <p:ph type="subTitle" idx="1"/>
          </p:nvPr>
        </p:nvSpPr>
        <p:spPr>
          <a:xfrm>
            <a:off x="2209799" y="3829880"/>
            <a:ext cx="9144000" cy="618523"/>
          </a:xfrm>
        </p:spPr>
        <p:txBody>
          <a:bodyPr anchor="b"/>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3" indent="0" algn="ctr">
              <a:buNone/>
              <a:defRPr sz="1500"/>
            </a:lvl2pPr>
            <a:lvl3pPr marL="685804" indent="0" algn="ctr">
              <a:buNone/>
              <a:defRPr sz="1350"/>
            </a:lvl3pPr>
            <a:lvl4pPr marL="1028707" indent="0" algn="ctr">
              <a:buNone/>
              <a:defRPr sz="1200"/>
            </a:lvl4pPr>
            <a:lvl5pPr marL="1371609" indent="0" algn="ctr">
              <a:buNone/>
              <a:defRPr sz="1200"/>
            </a:lvl5pPr>
            <a:lvl6pPr marL="1714511" indent="0" algn="ctr">
              <a:buNone/>
              <a:defRPr sz="1200"/>
            </a:lvl6pPr>
            <a:lvl7pPr marL="2057413" indent="0" algn="ctr">
              <a:buNone/>
              <a:defRPr sz="1200"/>
            </a:lvl7pPr>
            <a:lvl8pPr marL="2400316" indent="0" algn="ctr">
              <a:buNone/>
              <a:defRPr sz="1200"/>
            </a:lvl8pPr>
            <a:lvl9pPr marL="2743218" indent="0" algn="ctr">
              <a:buNone/>
              <a:defRPr sz="1200"/>
            </a:lvl9pPr>
          </a:lstStyle>
          <a:p>
            <a:r>
              <a:rPr lang="it-IT"/>
              <a:t>Fare clic per modificare lo stile del sottotitolo dello schema</a:t>
            </a:r>
            <a:endParaRPr lang="en-US" dirty="0"/>
          </a:p>
        </p:txBody>
      </p:sp>
      <p:sp>
        <p:nvSpPr>
          <p:cNvPr id="4" name="Date Placeholder 3">
            <a:extLst>
              <a:ext uri="{FF2B5EF4-FFF2-40B4-BE49-F238E27FC236}">
                <a16:creationId xmlns:a16="http://schemas.microsoft.com/office/drawing/2014/main" id="{88DF859B-F75B-D849-9EE7-EF568DC3FF84}"/>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0C5E36A4-4247-2543-99EC-B59B5E7420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5E423A-9F46-AC49-9895-EA52905DDB18}"/>
              </a:ext>
            </a:extLst>
          </p:cNvPr>
          <p:cNvSpPr>
            <a:spLocks noGrp="1"/>
          </p:cNvSpPr>
          <p:nvPr>
            <p:ph type="sldNum" sz="quarter" idx="12"/>
          </p:nvPr>
        </p:nvSpPr>
        <p:spPr/>
        <p:txBody>
          <a:bodyPr/>
          <a:lstStyle>
            <a:lvl1pPr>
              <a:defRPr/>
            </a:lvl1pPr>
          </a:lstStyle>
          <a:p>
            <a:fld id="{BFD7872B-FD3F-6546-87E6-C687B4ADEBA2}" type="slidenum">
              <a:rPr lang="en-US" altLang="it-IT"/>
              <a:pPr/>
              <a:t>‹N›</a:t>
            </a:fld>
            <a:endParaRPr lang="en-US" altLang="it-IT"/>
          </a:p>
        </p:txBody>
      </p:sp>
    </p:spTree>
    <p:extLst>
      <p:ext uri="{BB962C8B-B14F-4D97-AF65-F5344CB8AC3E}">
        <p14:creationId xmlns:p14="http://schemas.microsoft.com/office/powerpoint/2010/main" val="26287474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91E788CF-8948-2F44-A9EC-2A8F5A566A98}"/>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A427C909-6CBD-EF49-AA90-3530A618B5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4F2FA9C-F376-CA4C-BD99-A4472342474A}"/>
              </a:ext>
            </a:extLst>
          </p:cNvPr>
          <p:cNvSpPr>
            <a:spLocks noGrp="1"/>
          </p:cNvSpPr>
          <p:nvPr>
            <p:ph type="sldNum" sz="quarter" idx="12"/>
          </p:nvPr>
        </p:nvSpPr>
        <p:spPr/>
        <p:txBody>
          <a:bodyPr/>
          <a:lstStyle>
            <a:lvl1pPr>
              <a:defRPr/>
            </a:lvl1pPr>
          </a:lstStyle>
          <a:p>
            <a:fld id="{0AC8D2FE-5F3C-924F-A0D2-0D6E4A84A9B3}" type="slidenum">
              <a:rPr lang="en-US" altLang="it-IT"/>
              <a:pPr/>
              <a:t>‹N›</a:t>
            </a:fld>
            <a:endParaRPr lang="en-US" altLang="it-IT"/>
          </a:p>
        </p:txBody>
      </p:sp>
    </p:spTree>
    <p:extLst>
      <p:ext uri="{BB962C8B-B14F-4D97-AF65-F5344CB8AC3E}">
        <p14:creationId xmlns:p14="http://schemas.microsoft.com/office/powerpoint/2010/main" val="29950994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lo stile del titolo</a:t>
            </a:r>
            <a:endParaRPr lang="en-US" dirty="0"/>
          </a:p>
        </p:txBody>
      </p:sp>
      <p:sp>
        <p:nvSpPr>
          <p:cNvPr id="8" name="Subtitle 2"/>
          <p:cNvSpPr>
            <a:spLocks noGrp="1"/>
          </p:cNvSpPr>
          <p:nvPr>
            <p:ph type="subTitle" idx="1"/>
          </p:nvPr>
        </p:nvSpPr>
        <p:spPr>
          <a:xfrm>
            <a:off x="854532" y="3829878"/>
            <a:ext cx="9144000" cy="617822"/>
          </a:xfrm>
        </p:spPr>
        <p:txBody>
          <a:bodyPr anchor="b"/>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3" indent="0" algn="ctr">
              <a:buNone/>
              <a:defRPr sz="1500"/>
            </a:lvl2pPr>
            <a:lvl3pPr marL="685804" indent="0" algn="ctr">
              <a:buNone/>
              <a:defRPr sz="1350"/>
            </a:lvl3pPr>
            <a:lvl4pPr marL="1028707" indent="0" algn="ctr">
              <a:buNone/>
              <a:defRPr sz="1200"/>
            </a:lvl4pPr>
            <a:lvl5pPr marL="1371609" indent="0" algn="ctr">
              <a:buNone/>
              <a:defRPr sz="1200"/>
            </a:lvl5pPr>
            <a:lvl6pPr marL="1714511" indent="0" algn="ctr">
              <a:buNone/>
              <a:defRPr sz="1200"/>
            </a:lvl6pPr>
            <a:lvl7pPr marL="2057413" indent="0" algn="ctr">
              <a:buNone/>
              <a:defRPr sz="1200"/>
            </a:lvl7pPr>
            <a:lvl8pPr marL="2400316" indent="0" algn="ctr">
              <a:buNone/>
              <a:defRPr sz="1200"/>
            </a:lvl8pPr>
            <a:lvl9pPr marL="2743218" indent="0" algn="ctr">
              <a:buNone/>
              <a:defRPr sz="1200"/>
            </a:lvl9pPr>
          </a:lstStyle>
          <a:p>
            <a:r>
              <a:rPr lang="it-IT"/>
              <a:t>Fare clic per modificare lo stile del sottotitolo dello schema</a:t>
            </a:r>
            <a:endParaRPr lang="en-US" dirty="0"/>
          </a:p>
        </p:txBody>
      </p:sp>
      <p:sp>
        <p:nvSpPr>
          <p:cNvPr id="4" name="Date Placeholder 3">
            <a:extLst>
              <a:ext uri="{FF2B5EF4-FFF2-40B4-BE49-F238E27FC236}">
                <a16:creationId xmlns:a16="http://schemas.microsoft.com/office/drawing/2014/main" id="{49C77E50-C0CA-A341-BC6F-D8637ACB5BDA}"/>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B469B725-521C-334E-862F-A57275FABE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1139A3-7FE8-0247-8C80-2A6821ED7474}"/>
              </a:ext>
            </a:extLst>
          </p:cNvPr>
          <p:cNvSpPr>
            <a:spLocks noGrp="1"/>
          </p:cNvSpPr>
          <p:nvPr>
            <p:ph type="sldNum" sz="quarter" idx="12"/>
          </p:nvPr>
        </p:nvSpPr>
        <p:spPr/>
        <p:txBody>
          <a:bodyPr/>
          <a:lstStyle>
            <a:lvl1pPr>
              <a:defRPr/>
            </a:lvl1pPr>
          </a:lstStyle>
          <a:p>
            <a:fld id="{EBB45005-538D-0543-91AA-C155F3D51C99}" type="slidenum">
              <a:rPr lang="en-US" altLang="it-IT"/>
              <a:pPr/>
              <a:t>‹N›</a:t>
            </a:fld>
            <a:endParaRPr lang="en-US" altLang="it-IT"/>
          </a:p>
        </p:txBody>
      </p:sp>
    </p:spTree>
    <p:extLst>
      <p:ext uri="{BB962C8B-B14F-4D97-AF65-F5344CB8AC3E}">
        <p14:creationId xmlns:p14="http://schemas.microsoft.com/office/powerpoint/2010/main" val="2335439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108AD1E2-5942-9C4E-938E-599E273FE97A}"/>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6" name="Footer Placeholder 4">
            <a:extLst>
              <a:ext uri="{FF2B5EF4-FFF2-40B4-BE49-F238E27FC236}">
                <a16:creationId xmlns:a16="http://schemas.microsoft.com/office/drawing/2014/main" id="{CBBA20F0-AD3B-3F46-BC22-6F5AECBBFE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F844AE-2831-7B4A-B5A3-47953DA546D7}"/>
              </a:ext>
            </a:extLst>
          </p:cNvPr>
          <p:cNvSpPr>
            <a:spLocks noGrp="1"/>
          </p:cNvSpPr>
          <p:nvPr>
            <p:ph type="sldNum" sz="quarter" idx="12"/>
          </p:nvPr>
        </p:nvSpPr>
        <p:spPr/>
        <p:txBody>
          <a:bodyPr/>
          <a:lstStyle>
            <a:lvl1pPr>
              <a:defRPr/>
            </a:lvl1pPr>
          </a:lstStyle>
          <a:p>
            <a:fld id="{0A81B7F4-A91C-1A4C-BF2E-913857A936F6}" type="slidenum">
              <a:rPr lang="en-US" altLang="it-IT"/>
              <a:pPr/>
              <a:t>‹N›</a:t>
            </a:fld>
            <a:endParaRPr lang="en-US" altLang="it-IT"/>
          </a:p>
        </p:txBody>
      </p:sp>
    </p:spTree>
    <p:extLst>
      <p:ext uri="{BB962C8B-B14F-4D97-AF65-F5344CB8AC3E}">
        <p14:creationId xmlns:p14="http://schemas.microsoft.com/office/powerpoint/2010/main" val="117411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5C30016-3361-5440-B227-33AE759024AE}"/>
              </a:ext>
            </a:extLst>
          </p:cNvPr>
          <p:cNvSpPr>
            <a:spLocks noGrp="1"/>
          </p:cNvSpPr>
          <p:nvPr>
            <p:ph type="dt" sz="half" idx="10"/>
          </p:nvPr>
        </p:nvSpPr>
        <p:spPr/>
        <p:txBody>
          <a:bodyPr/>
          <a:lstStyle>
            <a:lvl1pPr>
              <a:defRPr/>
            </a:lvl1pPr>
          </a:lstStyle>
          <a:p>
            <a:pPr>
              <a:defRPr/>
            </a:pPr>
            <a:fld id="{2C1E9935-E60C-9541-9E53-682FA8E89B81}" type="datetime1">
              <a:rPr lang="en-US"/>
              <a:pPr>
                <a:defRPr/>
              </a:pPr>
              <a:t>3/25/2020</a:t>
            </a:fld>
            <a:endParaRPr lang="en-US" dirty="0"/>
          </a:p>
        </p:txBody>
      </p:sp>
      <p:sp>
        <p:nvSpPr>
          <p:cNvPr id="3" name="Footer Placeholder 4">
            <a:extLst>
              <a:ext uri="{FF2B5EF4-FFF2-40B4-BE49-F238E27FC236}">
                <a16:creationId xmlns:a16="http://schemas.microsoft.com/office/drawing/2014/main" id="{B6E9A599-2983-B945-B8C0-3214AFC30789}"/>
              </a:ext>
            </a:extLst>
          </p:cNvPr>
          <p:cNvSpPr>
            <a:spLocks noGrp="1"/>
          </p:cNvSpPr>
          <p:nvPr>
            <p:ph type="ftr" sz="quarter" idx="11"/>
          </p:nvPr>
        </p:nvSpPr>
        <p:spPr/>
        <p:txBody>
          <a:bodyPr/>
          <a:lstStyle>
            <a:lvl1pPr>
              <a:defRPr/>
            </a:lvl1pPr>
          </a:lstStyle>
          <a:p>
            <a:pPr>
              <a:defRPr/>
            </a:pPr>
            <a:r>
              <a:rPr lang="en-US"/>
              <a:t>Footer Text</a:t>
            </a:r>
          </a:p>
        </p:txBody>
      </p:sp>
      <p:sp>
        <p:nvSpPr>
          <p:cNvPr id="4" name="Slide Number Placeholder 5">
            <a:extLst>
              <a:ext uri="{FF2B5EF4-FFF2-40B4-BE49-F238E27FC236}">
                <a16:creationId xmlns:a16="http://schemas.microsoft.com/office/drawing/2014/main" id="{976E6A37-03E4-394C-AF1E-BB0AB105788E}"/>
              </a:ext>
            </a:extLst>
          </p:cNvPr>
          <p:cNvSpPr>
            <a:spLocks noGrp="1"/>
          </p:cNvSpPr>
          <p:nvPr>
            <p:ph type="sldNum" sz="quarter" idx="12"/>
          </p:nvPr>
        </p:nvSpPr>
        <p:spPr/>
        <p:txBody>
          <a:bodyPr/>
          <a:lstStyle>
            <a:lvl1pPr>
              <a:defRPr/>
            </a:lvl1pPr>
          </a:lstStyle>
          <a:p>
            <a:fld id="{BA0F973A-F708-B848-ABCD-334585D89D18}" type="slidenum">
              <a:rPr lang="it-IT" altLang="it-IT"/>
              <a:pPr/>
              <a:t>‹N›</a:t>
            </a:fld>
            <a:endParaRPr lang="it-IT" altLang="it-IT"/>
          </a:p>
        </p:txBody>
      </p:sp>
    </p:spTree>
    <p:extLst>
      <p:ext uri="{BB962C8B-B14F-4D97-AF65-F5344CB8AC3E}">
        <p14:creationId xmlns:p14="http://schemas.microsoft.com/office/powerpoint/2010/main" val="13037673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it-IT"/>
              <a:t>Modifica gli stili del testo dello schema</a:t>
            </a:r>
          </a:p>
        </p:txBody>
      </p:sp>
      <p:sp>
        <p:nvSpPr>
          <p:cNvPr id="4" name="Content Placeholder 3"/>
          <p:cNvSpPr>
            <a:spLocks noGrp="1"/>
          </p:cNvSpPr>
          <p:nvPr>
            <p:ph sz="half" idx="2"/>
          </p:nvPr>
        </p:nvSpPr>
        <p:spPr>
          <a:xfrm>
            <a:off x="1120000" y="2505075"/>
            <a:ext cx="5025216"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19842" y="1681163"/>
            <a:ext cx="5035548" cy="823912"/>
          </a:xfrm>
        </p:spPr>
        <p:txBody>
          <a:bodyPr anchor="b"/>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it-IT"/>
              <a:t>Modifica gli stili del testo dello schema</a:t>
            </a:r>
          </a:p>
        </p:txBody>
      </p:sp>
      <p:sp>
        <p:nvSpPr>
          <p:cNvPr id="6" name="Content Placeholder 5"/>
          <p:cNvSpPr>
            <a:spLocks noGrp="1"/>
          </p:cNvSpPr>
          <p:nvPr>
            <p:ph sz="quarter" idx="4"/>
          </p:nvPr>
        </p:nvSpPr>
        <p:spPr>
          <a:xfrm>
            <a:off x="6319842" y="2505075"/>
            <a:ext cx="503554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a:extLst>
              <a:ext uri="{FF2B5EF4-FFF2-40B4-BE49-F238E27FC236}">
                <a16:creationId xmlns:a16="http://schemas.microsoft.com/office/drawing/2014/main" id="{30D0070E-6A28-A642-BEF1-030CACC32087}"/>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8" name="Footer Placeholder 4">
            <a:extLst>
              <a:ext uri="{FF2B5EF4-FFF2-40B4-BE49-F238E27FC236}">
                <a16:creationId xmlns:a16="http://schemas.microsoft.com/office/drawing/2014/main" id="{A39D271D-5108-5C4B-BBB5-2D34DCF4B09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2816023-C1E3-6A43-AABD-36F1A1825889}"/>
              </a:ext>
            </a:extLst>
          </p:cNvPr>
          <p:cNvSpPr>
            <a:spLocks noGrp="1"/>
          </p:cNvSpPr>
          <p:nvPr>
            <p:ph type="sldNum" sz="quarter" idx="12"/>
          </p:nvPr>
        </p:nvSpPr>
        <p:spPr/>
        <p:txBody>
          <a:bodyPr/>
          <a:lstStyle>
            <a:lvl1pPr>
              <a:defRPr/>
            </a:lvl1pPr>
          </a:lstStyle>
          <a:p>
            <a:fld id="{5188E850-8027-CD45-A07B-159981B20F9B}" type="slidenum">
              <a:rPr lang="en-US" altLang="it-IT"/>
              <a:pPr/>
              <a:t>‹N›</a:t>
            </a:fld>
            <a:endParaRPr lang="en-US" altLang="it-IT"/>
          </a:p>
        </p:txBody>
      </p:sp>
    </p:spTree>
    <p:extLst>
      <p:ext uri="{BB962C8B-B14F-4D97-AF65-F5344CB8AC3E}">
        <p14:creationId xmlns:p14="http://schemas.microsoft.com/office/powerpoint/2010/main" val="1195015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a:extLst>
              <a:ext uri="{FF2B5EF4-FFF2-40B4-BE49-F238E27FC236}">
                <a16:creationId xmlns:a16="http://schemas.microsoft.com/office/drawing/2014/main" id="{A78EC9CB-9AB6-024E-ADB2-74CEF3FCDDD0}"/>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4" name="Footer Placeholder 4">
            <a:extLst>
              <a:ext uri="{FF2B5EF4-FFF2-40B4-BE49-F238E27FC236}">
                <a16:creationId xmlns:a16="http://schemas.microsoft.com/office/drawing/2014/main" id="{0E3EC6A2-F14B-E841-ACA1-08B424BBA42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3C07F03-149D-E447-98DE-BC82DECDF491}"/>
              </a:ext>
            </a:extLst>
          </p:cNvPr>
          <p:cNvSpPr>
            <a:spLocks noGrp="1"/>
          </p:cNvSpPr>
          <p:nvPr>
            <p:ph type="sldNum" sz="quarter" idx="12"/>
          </p:nvPr>
        </p:nvSpPr>
        <p:spPr/>
        <p:txBody>
          <a:bodyPr/>
          <a:lstStyle>
            <a:lvl1pPr>
              <a:defRPr/>
            </a:lvl1pPr>
          </a:lstStyle>
          <a:p>
            <a:fld id="{F741B856-1710-324B-8A46-8356DA586CD9}" type="slidenum">
              <a:rPr lang="en-US" altLang="it-IT"/>
              <a:pPr/>
              <a:t>‹N›</a:t>
            </a:fld>
            <a:endParaRPr lang="en-US" altLang="it-IT"/>
          </a:p>
        </p:txBody>
      </p:sp>
    </p:spTree>
    <p:extLst>
      <p:ext uri="{BB962C8B-B14F-4D97-AF65-F5344CB8AC3E}">
        <p14:creationId xmlns:p14="http://schemas.microsoft.com/office/powerpoint/2010/main" val="42414910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9C5F94E-A0F8-5241-AED0-EE7D99D0F122}"/>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3" name="Footer Placeholder 4">
            <a:extLst>
              <a:ext uri="{FF2B5EF4-FFF2-40B4-BE49-F238E27FC236}">
                <a16:creationId xmlns:a16="http://schemas.microsoft.com/office/drawing/2014/main" id="{6206C1BD-361C-BD47-8D61-539671A600A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93DF17B-2E8B-0845-A7C9-58E81127FC2C}"/>
              </a:ext>
            </a:extLst>
          </p:cNvPr>
          <p:cNvSpPr>
            <a:spLocks noGrp="1"/>
          </p:cNvSpPr>
          <p:nvPr>
            <p:ph type="sldNum" sz="quarter" idx="12"/>
          </p:nvPr>
        </p:nvSpPr>
        <p:spPr/>
        <p:txBody>
          <a:bodyPr/>
          <a:lstStyle>
            <a:lvl1pPr>
              <a:defRPr/>
            </a:lvl1pPr>
          </a:lstStyle>
          <a:p>
            <a:fld id="{FEA51B78-EF0A-A341-BA32-BB6021CCCE75}" type="slidenum">
              <a:rPr lang="en-US" altLang="it-IT"/>
              <a:pPr/>
              <a:t>‹N›</a:t>
            </a:fld>
            <a:endParaRPr lang="en-US" altLang="it-IT"/>
          </a:p>
        </p:txBody>
      </p:sp>
    </p:spTree>
    <p:extLst>
      <p:ext uri="{BB962C8B-B14F-4D97-AF65-F5344CB8AC3E}">
        <p14:creationId xmlns:p14="http://schemas.microsoft.com/office/powerpoint/2010/main" val="4646975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endParaRPr lang="en-US" dirty="0"/>
          </a:p>
        </p:txBody>
      </p:sp>
      <p:sp>
        <p:nvSpPr>
          <p:cNvPr id="3" name="Content Placeholder 2"/>
          <p:cNvSpPr>
            <a:spLocks noGrp="1"/>
          </p:cNvSpPr>
          <p:nvPr>
            <p:ph idx="1"/>
          </p:nvPr>
        </p:nvSpPr>
        <p:spPr>
          <a:xfrm>
            <a:off x="5183189" y="987428"/>
            <a:ext cx="6172200" cy="4873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20002" y="2057400"/>
            <a:ext cx="3652025" cy="3811588"/>
          </a:xfrm>
        </p:spPr>
        <p:txBody>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it-IT"/>
              <a:t>Modifica gli stili del testo dello schema</a:t>
            </a:r>
          </a:p>
        </p:txBody>
      </p:sp>
      <p:sp>
        <p:nvSpPr>
          <p:cNvPr id="5" name="Date Placeholder 3">
            <a:extLst>
              <a:ext uri="{FF2B5EF4-FFF2-40B4-BE49-F238E27FC236}">
                <a16:creationId xmlns:a16="http://schemas.microsoft.com/office/drawing/2014/main" id="{F86DF0DE-DD5E-9E47-8E41-4F6078367230}"/>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6" name="Footer Placeholder 4">
            <a:extLst>
              <a:ext uri="{FF2B5EF4-FFF2-40B4-BE49-F238E27FC236}">
                <a16:creationId xmlns:a16="http://schemas.microsoft.com/office/drawing/2014/main" id="{1DA130B8-4194-C747-AF7B-CAA534DAEAC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1A13B6-ECC5-F549-966B-127F5D5F629A}"/>
              </a:ext>
            </a:extLst>
          </p:cNvPr>
          <p:cNvSpPr>
            <a:spLocks noGrp="1"/>
          </p:cNvSpPr>
          <p:nvPr>
            <p:ph type="sldNum" sz="quarter" idx="12"/>
          </p:nvPr>
        </p:nvSpPr>
        <p:spPr/>
        <p:txBody>
          <a:bodyPr/>
          <a:lstStyle>
            <a:lvl1pPr>
              <a:defRPr/>
            </a:lvl1pPr>
          </a:lstStyle>
          <a:p>
            <a:fld id="{FD677690-EF83-4E4D-BC55-9E4BC2EC0F59}" type="slidenum">
              <a:rPr lang="en-US" altLang="it-IT"/>
              <a:pPr/>
              <a:t>‹N›</a:t>
            </a:fld>
            <a:endParaRPr lang="en-US" altLang="it-IT"/>
          </a:p>
        </p:txBody>
      </p:sp>
    </p:spTree>
    <p:extLst>
      <p:ext uri="{BB962C8B-B14F-4D97-AF65-F5344CB8AC3E}">
        <p14:creationId xmlns:p14="http://schemas.microsoft.com/office/powerpoint/2010/main" val="36980189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183189" y="987428"/>
            <a:ext cx="6172200" cy="4873625"/>
          </a:xfrm>
        </p:spPr>
        <p:txBody>
          <a:bodyPr anchor="t"/>
          <a:lstStyle>
            <a:lvl1pPr marL="0" indent="0">
              <a:buNone/>
              <a:defRPr sz="2400"/>
            </a:lvl1pPr>
            <a:lvl2pPr marL="342903" indent="0">
              <a:buNone/>
              <a:defRPr sz="2100"/>
            </a:lvl2pPr>
            <a:lvl3pPr marL="685804" indent="0">
              <a:buNone/>
              <a:defRPr sz="1800"/>
            </a:lvl3pPr>
            <a:lvl4pPr marL="1028707" indent="0">
              <a:buNone/>
              <a:defRPr sz="1500"/>
            </a:lvl4pPr>
            <a:lvl5pPr marL="1371609" indent="0">
              <a:buNone/>
              <a:defRPr sz="1500"/>
            </a:lvl5pPr>
            <a:lvl6pPr marL="1714511" indent="0">
              <a:buNone/>
              <a:defRPr sz="1500"/>
            </a:lvl6pPr>
            <a:lvl7pPr marL="2057413" indent="0">
              <a:buNone/>
              <a:defRPr sz="1500"/>
            </a:lvl7pPr>
            <a:lvl8pPr marL="2400316" indent="0">
              <a:buNone/>
              <a:defRPr sz="1500"/>
            </a:lvl8pPr>
            <a:lvl9pPr marL="2743218" indent="0">
              <a:buNone/>
              <a:defRPr sz="1500"/>
            </a:lvl9pPr>
          </a:lstStyle>
          <a:p>
            <a:pPr lvl="0"/>
            <a:r>
              <a:rPr lang="it-IT" noProof="0" dirty="0"/>
              <a:t>Fare clic sull'icona per inserire un'immagine</a:t>
            </a:r>
            <a:endParaRPr lang="en-US" noProof="0" dirty="0"/>
          </a:p>
        </p:txBody>
      </p:sp>
      <p:sp>
        <p:nvSpPr>
          <p:cNvPr id="4" name="Text Placeholder 3"/>
          <p:cNvSpPr>
            <a:spLocks noGrp="1"/>
          </p:cNvSpPr>
          <p:nvPr>
            <p:ph type="body" sz="half" idx="2"/>
          </p:nvPr>
        </p:nvSpPr>
        <p:spPr>
          <a:xfrm>
            <a:off x="1120002" y="2057400"/>
            <a:ext cx="3652025" cy="3811588"/>
          </a:xfrm>
        </p:spPr>
        <p:txBody>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it-IT"/>
              <a:t>Modifica gli stili del testo dello schema</a:t>
            </a:r>
          </a:p>
        </p:txBody>
      </p:sp>
      <p:sp>
        <p:nvSpPr>
          <p:cNvPr id="5" name="Date Placeholder 3">
            <a:extLst>
              <a:ext uri="{FF2B5EF4-FFF2-40B4-BE49-F238E27FC236}">
                <a16:creationId xmlns:a16="http://schemas.microsoft.com/office/drawing/2014/main" id="{C6E722DB-3EC5-D245-85E2-3925A7DA19E8}"/>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6" name="Footer Placeholder 4">
            <a:extLst>
              <a:ext uri="{FF2B5EF4-FFF2-40B4-BE49-F238E27FC236}">
                <a16:creationId xmlns:a16="http://schemas.microsoft.com/office/drawing/2014/main" id="{CED0005A-ECB5-854D-B7EF-509B8F56CB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1821206-75C5-3F46-B0C9-A458B27AAC71}"/>
              </a:ext>
            </a:extLst>
          </p:cNvPr>
          <p:cNvSpPr>
            <a:spLocks noGrp="1"/>
          </p:cNvSpPr>
          <p:nvPr>
            <p:ph type="sldNum" sz="quarter" idx="12"/>
          </p:nvPr>
        </p:nvSpPr>
        <p:spPr/>
        <p:txBody>
          <a:bodyPr/>
          <a:lstStyle>
            <a:lvl1pPr>
              <a:defRPr/>
            </a:lvl1pPr>
          </a:lstStyle>
          <a:p>
            <a:fld id="{CDE304E7-7858-E947-84E1-246F8DAA5705}" type="slidenum">
              <a:rPr lang="en-US" altLang="it-IT"/>
              <a:pPr/>
              <a:t>‹N›</a:t>
            </a:fld>
            <a:endParaRPr lang="en-US" altLang="it-IT"/>
          </a:p>
        </p:txBody>
      </p:sp>
    </p:spTree>
    <p:extLst>
      <p:ext uri="{BB962C8B-B14F-4D97-AF65-F5344CB8AC3E}">
        <p14:creationId xmlns:p14="http://schemas.microsoft.com/office/powerpoint/2010/main" val="39612308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3"/>
            <a:ext cx="10515600" cy="819355"/>
          </a:xfrm>
        </p:spPr>
        <p:txBody>
          <a:bodyPr anchor="b"/>
          <a:lstStyle>
            <a:lvl1pPr>
              <a:defRPr sz="24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839788" y="987428"/>
            <a:ext cx="10515600" cy="3379735"/>
          </a:xfrm>
        </p:spPr>
        <p:txBody>
          <a:bodyPr anchor="t"/>
          <a:lstStyle>
            <a:lvl1pPr marL="0" indent="0">
              <a:buNone/>
              <a:defRPr sz="2400"/>
            </a:lvl1pPr>
            <a:lvl2pPr marL="342903" indent="0">
              <a:buNone/>
              <a:defRPr sz="2100"/>
            </a:lvl2pPr>
            <a:lvl3pPr marL="685804" indent="0">
              <a:buNone/>
              <a:defRPr sz="1800"/>
            </a:lvl3pPr>
            <a:lvl4pPr marL="1028707" indent="0">
              <a:buNone/>
              <a:defRPr sz="1500"/>
            </a:lvl4pPr>
            <a:lvl5pPr marL="1371609" indent="0">
              <a:buNone/>
              <a:defRPr sz="1500"/>
            </a:lvl5pPr>
            <a:lvl6pPr marL="1714511" indent="0">
              <a:buNone/>
              <a:defRPr sz="1500"/>
            </a:lvl6pPr>
            <a:lvl7pPr marL="2057413" indent="0">
              <a:buNone/>
              <a:defRPr sz="1500"/>
            </a:lvl7pPr>
            <a:lvl8pPr marL="2400316" indent="0">
              <a:buNone/>
              <a:defRPr sz="1500"/>
            </a:lvl8pPr>
            <a:lvl9pPr marL="2743218" indent="0">
              <a:buNone/>
              <a:defRPr sz="1500"/>
            </a:lvl9pPr>
          </a:lstStyle>
          <a:p>
            <a:pPr lvl="0"/>
            <a:r>
              <a:rPr lang="it-IT" noProof="0" dirty="0"/>
              <a:t>Fare clic sull'icona per inserire un'immagine</a:t>
            </a:r>
            <a:endParaRPr lang="en-US" noProof="0" dirty="0"/>
          </a:p>
        </p:txBody>
      </p:sp>
      <p:sp>
        <p:nvSpPr>
          <p:cNvPr id="4" name="Text Placeholder 3"/>
          <p:cNvSpPr>
            <a:spLocks noGrp="1"/>
          </p:cNvSpPr>
          <p:nvPr>
            <p:ph type="body" sz="half" idx="2"/>
          </p:nvPr>
        </p:nvSpPr>
        <p:spPr>
          <a:xfrm>
            <a:off x="839790"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it-IT"/>
              <a:t>Modifica gli stili del testo dello schema</a:t>
            </a:r>
          </a:p>
        </p:txBody>
      </p:sp>
      <p:sp>
        <p:nvSpPr>
          <p:cNvPr id="5" name="Date Placeholder 3">
            <a:extLst>
              <a:ext uri="{FF2B5EF4-FFF2-40B4-BE49-F238E27FC236}">
                <a16:creationId xmlns:a16="http://schemas.microsoft.com/office/drawing/2014/main" id="{74C48B25-8005-6C47-9FDF-5639EB46A834}"/>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6" name="Footer Placeholder 4">
            <a:extLst>
              <a:ext uri="{FF2B5EF4-FFF2-40B4-BE49-F238E27FC236}">
                <a16:creationId xmlns:a16="http://schemas.microsoft.com/office/drawing/2014/main" id="{E0D89241-6617-AA47-8A41-CA86E45BA9E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7E94AD-FB4C-8949-A296-BF606AEAB310}"/>
              </a:ext>
            </a:extLst>
          </p:cNvPr>
          <p:cNvSpPr>
            <a:spLocks noGrp="1"/>
          </p:cNvSpPr>
          <p:nvPr>
            <p:ph type="sldNum" sz="quarter" idx="12"/>
          </p:nvPr>
        </p:nvSpPr>
        <p:spPr/>
        <p:txBody>
          <a:bodyPr/>
          <a:lstStyle>
            <a:lvl1pPr>
              <a:defRPr/>
            </a:lvl1pPr>
          </a:lstStyle>
          <a:p>
            <a:fld id="{B5B77F2C-5F85-AE41-888A-92457A69867C}" type="slidenum">
              <a:rPr lang="en-US" altLang="it-IT"/>
              <a:pPr/>
              <a:t>‹N›</a:t>
            </a:fld>
            <a:endParaRPr lang="en-US" altLang="it-IT"/>
          </a:p>
        </p:txBody>
      </p:sp>
    </p:spTree>
    <p:extLst>
      <p:ext uri="{BB962C8B-B14F-4D97-AF65-F5344CB8AC3E}">
        <p14:creationId xmlns:p14="http://schemas.microsoft.com/office/powerpoint/2010/main" val="17277878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lstStyle>
            <a:lvl1pPr>
              <a:defRPr sz="24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839790" y="4489399"/>
            <a:ext cx="10514012" cy="1501826"/>
          </a:xfrm>
        </p:spPr>
        <p:txBody>
          <a:bodyPr anchor="ctr"/>
          <a:lstStyle>
            <a:lvl1pPr marL="0" indent="0">
              <a:buNone/>
              <a:defRPr sz="1200"/>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it-IT"/>
              <a:t>Modifica gli stili del testo dello schema</a:t>
            </a:r>
          </a:p>
        </p:txBody>
      </p:sp>
      <p:sp>
        <p:nvSpPr>
          <p:cNvPr id="5" name="Date Placeholder 3">
            <a:extLst>
              <a:ext uri="{FF2B5EF4-FFF2-40B4-BE49-F238E27FC236}">
                <a16:creationId xmlns:a16="http://schemas.microsoft.com/office/drawing/2014/main" id="{3DF4C5E5-3712-6549-A576-3112B0E87726}"/>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6" name="Footer Placeholder 4">
            <a:extLst>
              <a:ext uri="{FF2B5EF4-FFF2-40B4-BE49-F238E27FC236}">
                <a16:creationId xmlns:a16="http://schemas.microsoft.com/office/drawing/2014/main" id="{D6D80B58-C0A3-3F42-B470-6F13019D41F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2C40982-5982-3D4B-A354-B5BF71E85C74}"/>
              </a:ext>
            </a:extLst>
          </p:cNvPr>
          <p:cNvSpPr>
            <a:spLocks noGrp="1"/>
          </p:cNvSpPr>
          <p:nvPr>
            <p:ph type="sldNum" sz="quarter" idx="12"/>
          </p:nvPr>
        </p:nvSpPr>
        <p:spPr/>
        <p:txBody>
          <a:bodyPr/>
          <a:lstStyle>
            <a:lvl1pPr>
              <a:defRPr/>
            </a:lvl1pPr>
          </a:lstStyle>
          <a:p>
            <a:fld id="{4765D45F-542A-7245-B334-8C81670AC963}" type="slidenum">
              <a:rPr lang="en-US" altLang="it-IT"/>
              <a:pPr/>
              <a:t>‹N›</a:t>
            </a:fld>
            <a:endParaRPr lang="en-US" altLang="it-IT"/>
          </a:p>
        </p:txBody>
      </p:sp>
    </p:spTree>
    <p:extLst>
      <p:ext uri="{BB962C8B-B14F-4D97-AF65-F5344CB8AC3E}">
        <p14:creationId xmlns:p14="http://schemas.microsoft.com/office/powerpoint/2010/main" val="32421993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2BE6803F-B1C8-A94A-BF0A-F8D8A60D8F92}"/>
              </a:ext>
            </a:extLst>
          </p:cNvPr>
          <p:cNvSpPr txBox="1"/>
          <p:nvPr/>
        </p:nvSpPr>
        <p:spPr>
          <a:xfrm>
            <a:off x="1111250" y="787400"/>
            <a:ext cx="609600" cy="584200"/>
          </a:xfrm>
          <a:prstGeom prst="rect">
            <a:avLst/>
          </a:prstGeom>
        </p:spPr>
        <p:txBody>
          <a:bodyPr lIns="68577" tIns="34288" rIns="68577" bIns="34288"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829544">
              <a:defRPr/>
            </a:pPr>
            <a:r>
              <a:rPr lang="en-US" sz="6000" dirty="0">
                <a:solidFill>
                  <a:prstClr val="white"/>
                </a:solidFill>
                <a:effectLst/>
                <a:latin typeface="Times New Roman" pitchFamily="16" charset="0"/>
                <a:cs typeface="+mn-cs"/>
              </a:rPr>
              <a:t>“</a:t>
            </a:r>
          </a:p>
        </p:txBody>
      </p:sp>
      <p:sp>
        <p:nvSpPr>
          <p:cNvPr id="6" name="TextBox 9">
            <a:extLst>
              <a:ext uri="{FF2B5EF4-FFF2-40B4-BE49-F238E27FC236}">
                <a16:creationId xmlns:a16="http://schemas.microsoft.com/office/drawing/2014/main" id="{CC334C17-6B92-5848-8DD3-9D0DD6AB184C}"/>
              </a:ext>
            </a:extLst>
          </p:cNvPr>
          <p:cNvSpPr txBox="1"/>
          <p:nvPr/>
        </p:nvSpPr>
        <p:spPr>
          <a:xfrm>
            <a:off x="10437813" y="2743200"/>
            <a:ext cx="609600" cy="584200"/>
          </a:xfrm>
          <a:prstGeom prst="rect">
            <a:avLst/>
          </a:prstGeom>
        </p:spPr>
        <p:txBody>
          <a:bodyPr lIns="68577" tIns="34288" rIns="68577" bIns="34288"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829544">
              <a:defRPr/>
            </a:pPr>
            <a:r>
              <a:rPr lang="en-US" sz="6000" dirty="0">
                <a:solidFill>
                  <a:prstClr val="white"/>
                </a:solidFill>
                <a:effectLst/>
                <a:latin typeface="Times New Roman" pitchFamily="16" charset="0"/>
                <a:cs typeface="+mn-cs"/>
              </a:rPr>
              <a:t>”</a:t>
            </a:r>
          </a:p>
        </p:txBody>
      </p:sp>
      <p:sp>
        <p:nvSpPr>
          <p:cNvPr id="2" name="Title 1"/>
          <p:cNvSpPr>
            <a:spLocks noGrp="1"/>
          </p:cNvSpPr>
          <p:nvPr>
            <p:ph type="title"/>
          </p:nvPr>
        </p:nvSpPr>
        <p:spPr>
          <a:xfrm>
            <a:off x="1446212" y="365125"/>
            <a:ext cx="9302752" cy="2992904"/>
          </a:xfrm>
        </p:spPr>
        <p:txBody>
          <a:bodyPr/>
          <a:lstStyle>
            <a:lvl1pPr>
              <a:defRPr sz="3300"/>
            </a:lvl1pPr>
          </a:lstStyle>
          <a:p>
            <a:r>
              <a:rPr lang="it-IT"/>
              <a:t>Fare clic per modificare lo stile del titolo</a:t>
            </a:r>
            <a:endParaRPr lang="en-US" dirty="0"/>
          </a:p>
        </p:txBody>
      </p:sp>
      <p:sp>
        <p:nvSpPr>
          <p:cNvPr id="12" name="Text Placeholder 3"/>
          <p:cNvSpPr>
            <a:spLocks noGrp="1"/>
          </p:cNvSpPr>
          <p:nvPr>
            <p:ph type="body" sz="half" idx="13"/>
          </p:nvPr>
        </p:nvSpPr>
        <p:spPr>
          <a:xfrm>
            <a:off x="1720645" y="3365557"/>
            <a:ext cx="8752299" cy="548968"/>
          </a:xfrm>
        </p:spPr>
        <p:txBody>
          <a:bodyPr anchor="t"/>
          <a:lstStyle>
            <a:lvl1pPr marL="0" indent="0">
              <a:buNone/>
              <a:defRPr sz="1050"/>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it-IT"/>
              <a:t>Modifica gli stili del testo dello schema</a:t>
            </a:r>
          </a:p>
        </p:txBody>
      </p:sp>
      <p:sp>
        <p:nvSpPr>
          <p:cNvPr id="4" name="Text Placeholder 3"/>
          <p:cNvSpPr>
            <a:spLocks noGrp="1"/>
          </p:cNvSpPr>
          <p:nvPr>
            <p:ph type="body" sz="half" idx="2"/>
          </p:nvPr>
        </p:nvSpPr>
        <p:spPr>
          <a:xfrm>
            <a:off x="838201" y="4501729"/>
            <a:ext cx="10512424" cy="1489496"/>
          </a:xfrm>
        </p:spPr>
        <p:txBody>
          <a:bodyPr anchor="ctr"/>
          <a:lstStyle>
            <a:lvl1pPr marL="0" indent="0">
              <a:buNone/>
              <a:defRPr sz="1200"/>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it-IT"/>
              <a:t>Modifica gli stili del testo dello schema</a:t>
            </a:r>
          </a:p>
        </p:txBody>
      </p:sp>
      <p:sp>
        <p:nvSpPr>
          <p:cNvPr id="7" name="Date Placeholder 4">
            <a:extLst>
              <a:ext uri="{FF2B5EF4-FFF2-40B4-BE49-F238E27FC236}">
                <a16:creationId xmlns:a16="http://schemas.microsoft.com/office/drawing/2014/main" id="{5AF0B9C2-7A5C-784B-855E-0B175217157F}"/>
              </a:ext>
            </a:extLst>
          </p:cNvPr>
          <p:cNvSpPr>
            <a:spLocks noGrp="1"/>
          </p:cNvSpPr>
          <p:nvPr>
            <p:ph type="dt" sz="half" idx="14"/>
          </p:nvPr>
        </p:nvSpPr>
        <p:spPr/>
        <p:txBody>
          <a:bodyPr/>
          <a:lstStyle>
            <a:lvl1pPr>
              <a:defRPr/>
            </a:lvl1pPr>
          </a:lstStyle>
          <a:p>
            <a:pPr>
              <a:defRPr/>
            </a:pPr>
            <a:fld id="{B61BEF0D-F0BB-DE4B-95CE-6DB70DBA9567}" type="datetimeFigureOut">
              <a:rPr lang="en-US"/>
              <a:pPr>
                <a:defRPr/>
              </a:pPr>
              <a:t>3/25/2020</a:t>
            </a:fld>
            <a:endParaRPr lang="en-US" dirty="0"/>
          </a:p>
        </p:txBody>
      </p:sp>
      <p:sp>
        <p:nvSpPr>
          <p:cNvPr id="8" name="Footer Placeholder 5">
            <a:extLst>
              <a:ext uri="{FF2B5EF4-FFF2-40B4-BE49-F238E27FC236}">
                <a16:creationId xmlns:a16="http://schemas.microsoft.com/office/drawing/2014/main" id="{001D61DA-EF9F-DF48-80C7-44F323D4AF01}"/>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3F5DCCAA-20AC-0248-962D-AF312317E500}"/>
              </a:ext>
            </a:extLst>
          </p:cNvPr>
          <p:cNvSpPr>
            <a:spLocks noGrp="1"/>
          </p:cNvSpPr>
          <p:nvPr>
            <p:ph type="sldNum" sz="quarter" idx="16"/>
          </p:nvPr>
        </p:nvSpPr>
        <p:spPr/>
        <p:txBody>
          <a:bodyPr/>
          <a:lstStyle>
            <a:lvl1pPr>
              <a:defRPr/>
            </a:lvl1pPr>
          </a:lstStyle>
          <a:p>
            <a:fld id="{2E94B126-3ADA-AD4D-A856-4AC8FCDBCF48}" type="slidenum">
              <a:rPr lang="en-US" altLang="it-IT"/>
              <a:pPr/>
              <a:t>‹N›</a:t>
            </a:fld>
            <a:endParaRPr lang="en-US" altLang="it-IT"/>
          </a:p>
        </p:txBody>
      </p:sp>
    </p:spTree>
    <p:extLst>
      <p:ext uri="{BB962C8B-B14F-4D97-AF65-F5344CB8AC3E}">
        <p14:creationId xmlns:p14="http://schemas.microsoft.com/office/powerpoint/2010/main" val="35996704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70"/>
            <a:ext cx="10515600" cy="2511835"/>
          </a:xfrm>
        </p:spPr>
        <p:txBody>
          <a:bodyPr anchor="b"/>
          <a:lstStyle>
            <a:lvl1pPr>
              <a:defRPr sz="4050"/>
            </a:lvl1pPr>
          </a:lstStyle>
          <a:p>
            <a:r>
              <a:rPr lang="it-IT"/>
              <a:t>Fare clic per modificare lo stile del titolo</a:t>
            </a:r>
            <a:endParaRPr lang="en-US" dirty="0"/>
          </a:p>
        </p:txBody>
      </p:sp>
      <p:sp>
        <p:nvSpPr>
          <p:cNvPr id="4" name="Text Placeholder 3"/>
          <p:cNvSpPr>
            <a:spLocks noGrp="1"/>
          </p:cNvSpPr>
          <p:nvPr>
            <p:ph type="body" sz="half" idx="2"/>
          </p:nvPr>
        </p:nvSpPr>
        <p:spPr>
          <a:xfrm>
            <a:off x="839790" y="4850581"/>
            <a:ext cx="10514012" cy="1140644"/>
          </a:xfrm>
        </p:spPr>
        <p:txBody>
          <a:bodyPr anchor="t"/>
          <a:lstStyle>
            <a:lvl1pPr marL="0" indent="0">
              <a:buNone/>
              <a:defRPr sz="1200"/>
            </a:lvl1pPr>
            <a:lvl2pPr marL="342903" indent="0">
              <a:buNone/>
              <a:defRPr sz="1050"/>
            </a:lvl2pPr>
            <a:lvl3pPr marL="685804" indent="0">
              <a:buNone/>
              <a:defRPr sz="900"/>
            </a:lvl3pPr>
            <a:lvl4pPr marL="1028707" indent="0">
              <a:buNone/>
              <a:defRPr sz="750"/>
            </a:lvl4pPr>
            <a:lvl5pPr marL="1371609" indent="0">
              <a:buNone/>
              <a:defRPr sz="750"/>
            </a:lvl5pPr>
            <a:lvl6pPr marL="1714511" indent="0">
              <a:buNone/>
              <a:defRPr sz="750"/>
            </a:lvl6pPr>
            <a:lvl7pPr marL="2057413" indent="0">
              <a:buNone/>
              <a:defRPr sz="750"/>
            </a:lvl7pPr>
            <a:lvl8pPr marL="2400316" indent="0">
              <a:buNone/>
              <a:defRPr sz="750"/>
            </a:lvl8pPr>
            <a:lvl9pPr marL="2743218" indent="0">
              <a:buNone/>
              <a:defRPr sz="750"/>
            </a:lvl9pPr>
          </a:lstStyle>
          <a:p>
            <a:pPr lvl="0"/>
            <a:r>
              <a:rPr lang="it-IT"/>
              <a:t>Modifica gli stili del testo dello schema</a:t>
            </a:r>
          </a:p>
        </p:txBody>
      </p:sp>
      <p:sp>
        <p:nvSpPr>
          <p:cNvPr id="5" name="Date Placeholder 3">
            <a:extLst>
              <a:ext uri="{FF2B5EF4-FFF2-40B4-BE49-F238E27FC236}">
                <a16:creationId xmlns:a16="http://schemas.microsoft.com/office/drawing/2014/main" id="{22E5216C-B6CB-0148-AD94-36D1AA88D4A1}"/>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6" name="Footer Placeholder 4">
            <a:extLst>
              <a:ext uri="{FF2B5EF4-FFF2-40B4-BE49-F238E27FC236}">
                <a16:creationId xmlns:a16="http://schemas.microsoft.com/office/drawing/2014/main" id="{C34F51D2-AC69-0D42-B51B-F1394A65165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0A3FC9-D8EB-1840-88C4-ED82AF480D9B}"/>
              </a:ext>
            </a:extLst>
          </p:cNvPr>
          <p:cNvSpPr>
            <a:spLocks noGrp="1"/>
          </p:cNvSpPr>
          <p:nvPr>
            <p:ph type="sldNum" sz="quarter" idx="12"/>
          </p:nvPr>
        </p:nvSpPr>
        <p:spPr/>
        <p:txBody>
          <a:bodyPr/>
          <a:lstStyle>
            <a:lvl1pPr>
              <a:defRPr/>
            </a:lvl1pPr>
          </a:lstStyle>
          <a:p>
            <a:fld id="{D78F65A6-A68E-FB4B-806F-EF4A9612B6BC}" type="slidenum">
              <a:rPr lang="en-US" altLang="it-IT"/>
              <a:pPr/>
              <a:t>‹N›</a:t>
            </a:fld>
            <a:endParaRPr lang="en-US" altLang="it-IT"/>
          </a:p>
        </p:txBody>
      </p:sp>
    </p:spTree>
    <p:extLst>
      <p:ext uri="{BB962C8B-B14F-4D97-AF65-F5344CB8AC3E}">
        <p14:creationId xmlns:p14="http://schemas.microsoft.com/office/powerpoint/2010/main" val="8514326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1337283"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it-IT"/>
              <a:t>Modifica gli stili del testo dello schema</a:t>
            </a:r>
          </a:p>
        </p:txBody>
      </p:sp>
      <p:sp>
        <p:nvSpPr>
          <p:cNvPr id="8" name="Text Placeholder 3"/>
          <p:cNvSpPr>
            <a:spLocks noGrp="1"/>
          </p:cNvSpPr>
          <p:nvPr>
            <p:ph type="body" sz="half" idx="15"/>
          </p:nvPr>
        </p:nvSpPr>
        <p:spPr>
          <a:xfrm>
            <a:off x="1356799" y="2571750"/>
            <a:ext cx="2927351" cy="3589338"/>
          </a:xfrm>
        </p:spPr>
        <p:txBody>
          <a:bodyPr anchor="t"/>
          <a:lstStyle>
            <a:lvl1pPr marL="0" indent="0">
              <a:buNone/>
              <a:defRPr sz="1050"/>
            </a:lvl1pPr>
            <a:lvl2pPr marL="342903" indent="0">
              <a:buNone/>
              <a:defRPr sz="900"/>
            </a:lvl2pPr>
            <a:lvl3pPr marL="685804" indent="0">
              <a:buNone/>
              <a:defRPr sz="750"/>
            </a:lvl3pPr>
            <a:lvl4pPr marL="1028707" indent="0">
              <a:buNone/>
              <a:defRPr sz="675"/>
            </a:lvl4pPr>
            <a:lvl5pPr marL="1371609" indent="0">
              <a:buNone/>
              <a:defRPr sz="675"/>
            </a:lvl5pPr>
            <a:lvl6pPr marL="1714511" indent="0">
              <a:buNone/>
              <a:defRPr sz="675"/>
            </a:lvl6pPr>
            <a:lvl7pPr marL="2057413" indent="0">
              <a:buNone/>
              <a:defRPr sz="675"/>
            </a:lvl7pPr>
            <a:lvl8pPr marL="2400316" indent="0">
              <a:buNone/>
              <a:defRPr sz="675"/>
            </a:lvl8pPr>
            <a:lvl9pPr marL="2743218" indent="0">
              <a:buNone/>
              <a:defRPr sz="675"/>
            </a:lvl9pPr>
          </a:lstStyle>
          <a:p>
            <a:pPr lvl="0"/>
            <a:r>
              <a:rPr lang="it-IT"/>
              <a:t>Modifica gli stili del testo dello schema</a:t>
            </a:r>
          </a:p>
        </p:txBody>
      </p:sp>
      <p:sp>
        <p:nvSpPr>
          <p:cNvPr id="9" name="Text Placeholder 4"/>
          <p:cNvSpPr>
            <a:spLocks noGrp="1"/>
          </p:cNvSpPr>
          <p:nvPr>
            <p:ph type="body" sz="quarter" idx="3"/>
          </p:nvPr>
        </p:nvSpPr>
        <p:spPr>
          <a:xfrm>
            <a:off x="4587997" y="1885950"/>
            <a:ext cx="2936241" cy="576262"/>
          </a:xfrm>
        </p:spPr>
        <p:txBody>
          <a:bodyPr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it-IT"/>
              <a:t>Modifica gli stili del testo dello schema</a:t>
            </a:r>
          </a:p>
        </p:txBody>
      </p:sp>
      <p:sp>
        <p:nvSpPr>
          <p:cNvPr id="10" name="Text Placeholder 3"/>
          <p:cNvSpPr>
            <a:spLocks noGrp="1"/>
          </p:cNvSpPr>
          <p:nvPr>
            <p:ph type="body" sz="half" idx="16"/>
          </p:nvPr>
        </p:nvSpPr>
        <p:spPr>
          <a:xfrm>
            <a:off x="4577441" y="2571750"/>
            <a:ext cx="2946795" cy="3589338"/>
          </a:xfrm>
        </p:spPr>
        <p:txBody>
          <a:bodyPr anchor="t"/>
          <a:lstStyle>
            <a:lvl1pPr marL="0" indent="0">
              <a:buNone/>
              <a:defRPr sz="1050"/>
            </a:lvl1pPr>
            <a:lvl2pPr marL="342903" indent="0">
              <a:buNone/>
              <a:defRPr sz="900"/>
            </a:lvl2pPr>
            <a:lvl3pPr marL="685804" indent="0">
              <a:buNone/>
              <a:defRPr sz="750"/>
            </a:lvl3pPr>
            <a:lvl4pPr marL="1028707" indent="0">
              <a:buNone/>
              <a:defRPr sz="675"/>
            </a:lvl4pPr>
            <a:lvl5pPr marL="1371609" indent="0">
              <a:buNone/>
              <a:defRPr sz="675"/>
            </a:lvl5pPr>
            <a:lvl6pPr marL="1714511" indent="0">
              <a:buNone/>
              <a:defRPr sz="675"/>
            </a:lvl6pPr>
            <a:lvl7pPr marL="2057413" indent="0">
              <a:buNone/>
              <a:defRPr sz="675"/>
            </a:lvl7pPr>
            <a:lvl8pPr marL="2400316" indent="0">
              <a:buNone/>
              <a:defRPr sz="675"/>
            </a:lvl8pPr>
            <a:lvl9pPr marL="2743218" indent="0">
              <a:buNone/>
              <a:defRPr sz="675"/>
            </a:lvl9pPr>
          </a:lstStyle>
          <a:p>
            <a:pPr lvl="0"/>
            <a:r>
              <a:rPr lang="it-IT"/>
              <a:t>Modifica gli stili del testo dello schema</a:t>
            </a:r>
          </a:p>
        </p:txBody>
      </p:sp>
      <p:sp>
        <p:nvSpPr>
          <p:cNvPr id="11" name="Text Placeholder 4"/>
          <p:cNvSpPr>
            <a:spLocks noGrp="1"/>
          </p:cNvSpPr>
          <p:nvPr>
            <p:ph type="body" sz="quarter" idx="13"/>
          </p:nvPr>
        </p:nvSpPr>
        <p:spPr>
          <a:xfrm>
            <a:off x="7829038" y="1885950"/>
            <a:ext cx="2932113" cy="576262"/>
          </a:xfrm>
        </p:spPr>
        <p:txBody>
          <a:bodyPr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it-IT"/>
              <a:t>Modifica gli stili del testo dello schema</a:t>
            </a:r>
          </a:p>
        </p:txBody>
      </p:sp>
      <p:sp>
        <p:nvSpPr>
          <p:cNvPr id="12" name="Text Placeholder 3"/>
          <p:cNvSpPr>
            <a:spLocks noGrp="1"/>
          </p:cNvSpPr>
          <p:nvPr>
            <p:ph type="body" sz="half" idx="17"/>
          </p:nvPr>
        </p:nvSpPr>
        <p:spPr>
          <a:xfrm>
            <a:off x="7829038" y="2571750"/>
            <a:ext cx="2932113" cy="3589338"/>
          </a:xfrm>
        </p:spPr>
        <p:txBody>
          <a:bodyPr anchor="t"/>
          <a:lstStyle>
            <a:lvl1pPr marL="0" indent="0">
              <a:buNone/>
              <a:defRPr sz="1050"/>
            </a:lvl1pPr>
            <a:lvl2pPr marL="342903" indent="0">
              <a:buNone/>
              <a:defRPr sz="900"/>
            </a:lvl2pPr>
            <a:lvl3pPr marL="685804" indent="0">
              <a:buNone/>
              <a:defRPr sz="750"/>
            </a:lvl3pPr>
            <a:lvl4pPr marL="1028707" indent="0">
              <a:buNone/>
              <a:defRPr sz="675"/>
            </a:lvl4pPr>
            <a:lvl5pPr marL="1371609" indent="0">
              <a:buNone/>
              <a:defRPr sz="675"/>
            </a:lvl5pPr>
            <a:lvl6pPr marL="1714511" indent="0">
              <a:buNone/>
              <a:defRPr sz="675"/>
            </a:lvl6pPr>
            <a:lvl7pPr marL="2057413" indent="0">
              <a:buNone/>
              <a:defRPr sz="675"/>
            </a:lvl7pPr>
            <a:lvl8pPr marL="2400316" indent="0">
              <a:buNone/>
              <a:defRPr sz="675"/>
            </a:lvl8pPr>
            <a:lvl9pPr marL="2743218" indent="0">
              <a:buNone/>
              <a:defRPr sz="675"/>
            </a:lvl9pPr>
          </a:lstStyle>
          <a:p>
            <a:pPr lvl="0"/>
            <a:r>
              <a:rPr lang="it-IT"/>
              <a:t>Modifica gli stili del testo dello schema</a:t>
            </a:r>
          </a:p>
        </p:txBody>
      </p:sp>
      <p:sp>
        <p:nvSpPr>
          <p:cNvPr id="13" name="Date Placeholder 3">
            <a:extLst>
              <a:ext uri="{FF2B5EF4-FFF2-40B4-BE49-F238E27FC236}">
                <a16:creationId xmlns:a16="http://schemas.microsoft.com/office/drawing/2014/main" id="{914D1BFC-4240-EA49-B69C-252221107491}"/>
              </a:ext>
            </a:extLst>
          </p:cNvPr>
          <p:cNvSpPr>
            <a:spLocks noGrp="1"/>
          </p:cNvSpPr>
          <p:nvPr>
            <p:ph type="dt" sz="half" idx="18"/>
          </p:nvPr>
        </p:nvSpPr>
        <p:spPr/>
        <p:txBody>
          <a:bodyPr/>
          <a:lstStyle>
            <a:lvl1pPr>
              <a:defRPr/>
            </a:lvl1pPr>
          </a:lstStyle>
          <a:p>
            <a:pPr>
              <a:defRPr/>
            </a:pPr>
            <a:fld id="{B61BEF0D-F0BB-DE4B-95CE-6DB70DBA9567}" type="datetimeFigureOut">
              <a:rPr lang="en-US"/>
              <a:pPr>
                <a:defRPr/>
              </a:pPr>
              <a:t>3/25/2020</a:t>
            </a:fld>
            <a:endParaRPr lang="en-US" dirty="0"/>
          </a:p>
        </p:txBody>
      </p:sp>
      <p:sp>
        <p:nvSpPr>
          <p:cNvPr id="14" name="Footer Placeholder 4">
            <a:extLst>
              <a:ext uri="{FF2B5EF4-FFF2-40B4-BE49-F238E27FC236}">
                <a16:creationId xmlns:a16="http://schemas.microsoft.com/office/drawing/2014/main" id="{47F0E09A-BEBF-5844-AFD9-7467F5222DA6}"/>
              </a:ext>
            </a:extLst>
          </p:cNvPr>
          <p:cNvSpPr>
            <a:spLocks noGrp="1"/>
          </p:cNvSpPr>
          <p:nvPr>
            <p:ph type="ftr" sz="quarter" idx="19"/>
          </p:nvPr>
        </p:nvSpPr>
        <p:spPr/>
        <p:txBody>
          <a:bodyPr/>
          <a:lstStyle>
            <a:lvl1pPr>
              <a:defRPr/>
            </a:lvl1pPr>
          </a:lstStyle>
          <a:p>
            <a:pPr>
              <a:defRPr/>
            </a:pPr>
            <a:endParaRPr lang="en-US"/>
          </a:p>
        </p:txBody>
      </p:sp>
      <p:sp>
        <p:nvSpPr>
          <p:cNvPr id="16" name="Slide Number Placeholder 5">
            <a:extLst>
              <a:ext uri="{FF2B5EF4-FFF2-40B4-BE49-F238E27FC236}">
                <a16:creationId xmlns:a16="http://schemas.microsoft.com/office/drawing/2014/main" id="{E4230111-BC27-5C40-B9F9-581D6856998E}"/>
              </a:ext>
            </a:extLst>
          </p:cNvPr>
          <p:cNvSpPr>
            <a:spLocks noGrp="1"/>
          </p:cNvSpPr>
          <p:nvPr>
            <p:ph type="sldNum" sz="quarter" idx="20"/>
          </p:nvPr>
        </p:nvSpPr>
        <p:spPr/>
        <p:txBody>
          <a:bodyPr/>
          <a:lstStyle>
            <a:lvl1pPr>
              <a:defRPr/>
            </a:lvl1pPr>
          </a:lstStyle>
          <a:p>
            <a:fld id="{B1C558D2-B142-CB4F-A49C-BB43DF90233B}" type="slidenum">
              <a:rPr lang="en-US" altLang="it-IT"/>
              <a:pPr/>
              <a:t>‹N›</a:t>
            </a:fld>
            <a:endParaRPr lang="en-US" altLang="it-IT"/>
          </a:p>
        </p:txBody>
      </p:sp>
    </p:spTree>
    <p:extLst>
      <p:ext uri="{BB962C8B-B14F-4D97-AF65-F5344CB8AC3E}">
        <p14:creationId xmlns:p14="http://schemas.microsoft.com/office/powerpoint/2010/main" val="2521620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36F4DED3-02DB-B44A-8134-1D9980BBF3E6}"/>
              </a:ext>
            </a:extLst>
          </p:cNvPr>
          <p:cNvSpPr>
            <a:spLocks noGrp="1"/>
          </p:cNvSpPr>
          <p:nvPr>
            <p:ph type="dt" sz="half" idx="10"/>
          </p:nvPr>
        </p:nvSpPr>
        <p:spPr/>
        <p:txBody>
          <a:bodyPr/>
          <a:lstStyle>
            <a:lvl1pPr>
              <a:defRPr/>
            </a:lvl1pPr>
          </a:lstStyle>
          <a:p>
            <a:pPr>
              <a:defRPr/>
            </a:pPr>
            <a:fld id="{1C5394AA-F52E-D14D-AAC7-592579C2D46B}" type="datetime1">
              <a:rPr lang="en-US"/>
              <a:pPr>
                <a:defRPr/>
              </a:pPr>
              <a:t>3/25/2020</a:t>
            </a:fld>
            <a:endParaRPr lang="en-US" dirty="0"/>
          </a:p>
        </p:txBody>
      </p:sp>
      <p:sp>
        <p:nvSpPr>
          <p:cNvPr id="6" name="Footer Placeholder 4">
            <a:extLst>
              <a:ext uri="{FF2B5EF4-FFF2-40B4-BE49-F238E27FC236}">
                <a16:creationId xmlns:a16="http://schemas.microsoft.com/office/drawing/2014/main" id="{DDCC62AB-F71D-5A46-8219-FCC9F54ED2C0}"/>
              </a:ext>
            </a:extLst>
          </p:cNvPr>
          <p:cNvSpPr>
            <a:spLocks noGrp="1"/>
          </p:cNvSpPr>
          <p:nvPr>
            <p:ph type="ftr" sz="quarter" idx="11"/>
          </p:nvPr>
        </p:nvSpPr>
        <p:spPr/>
        <p:txBody>
          <a:bodyPr/>
          <a:lstStyle>
            <a:lvl1pPr>
              <a:defRPr/>
            </a:lvl1pPr>
          </a:lstStyle>
          <a:p>
            <a:pPr>
              <a:defRPr/>
            </a:pPr>
            <a:r>
              <a:rPr lang="en-US"/>
              <a:t>Footer Text</a:t>
            </a:r>
          </a:p>
        </p:txBody>
      </p:sp>
      <p:sp>
        <p:nvSpPr>
          <p:cNvPr id="7" name="Slide Number Placeholder 5">
            <a:extLst>
              <a:ext uri="{FF2B5EF4-FFF2-40B4-BE49-F238E27FC236}">
                <a16:creationId xmlns:a16="http://schemas.microsoft.com/office/drawing/2014/main" id="{E3129D45-8243-EB4C-8F34-5EED4EA81377}"/>
              </a:ext>
            </a:extLst>
          </p:cNvPr>
          <p:cNvSpPr>
            <a:spLocks noGrp="1"/>
          </p:cNvSpPr>
          <p:nvPr>
            <p:ph type="sldNum" sz="quarter" idx="12"/>
          </p:nvPr>
        </p:nvSpPr>
        <p:spPr/>
        <p:txBody>
          <a:bodyPr/>
          <a:lstStyle>
            <a:lvl1pPr>
              <a:defRPr/>
            </a:lvl1pPr>
          </a:lstStyle>
          <a:p>
            <a:fld id="{22CE1CAB-190B-7640-B6CB-0426406BA046}" type="slidenum">
              <a:rPr lang="it-IT" altLang="it-IT"/>
              <a:pPr/>
              <a:t>‹N›</a:t>
            </a:fld>
            <a:endParaRPr lang="it-IT" altLang="it-IT"/>
          </a:p>
        </p:txBody>
      </p:sp>
    </p:spTree>
    <p:extLst>
      <p:ext uri="{BB962C8B-B14F-4D97-AF65-F5344CB8AC3E}">
        <p14:creationId xmlns:p14="http://schemas.microsoft.com/office/powerpoint/2010/main" val="14676752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it-IT"/>
              <a:t>Fare clic per modificare lo stile del titolo</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it-IT"/>
              <a:t>Modifica gli stili del testo dello schema</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3" indent="0">
              <a:buNone/>
              <a:defRPr sz="1200"/>
            </a:lvl2pPr>
            <a:lvl3pPr marL="685804" indent="0">
              <a:buNone/>
              <a:defRPr sz="1200"/>
            </a:lvl3pPr>
            <a:lvl4pPr marL="1028707" indent="0">
              <a:buNone/>
              <a:defRPr sz="1200"/>
            </a:lvl4pPr>
            <a:lvl5pPr marL="1371609" indent="0">
              <a:buNone/>
              <a:defRPr sz="1200"/>
            </a:lvl5pPr>
            <a:lvl6pPr marL="1714511" indent="0">
              <a:buNone/>
              <a:defRPr sz="1200"/>
            </a:lvl6pPr>
            <a:lvl7pPr marL="2057413" indent="0">
              <a:buNone/>
              <a:defRPr sz="1200"/>
            </a:lvl7pPr>
            <a:lvl8pPr marL="2400316" indent="0">
              <a:buNone/>
              <a:defRPr sz="1200"/>
            </a:lvl8pPr>
            <a:lvl9pPr marL="2743218" indent="0">
              <a:buNone/>
              <a:defRPr sz="1200"/>
            </a:lvl9pPr>
          </a:lstStyle>
          <a:p>
            <a:pPr lvl="0"/>
            <a:r>
              <a:rPr lang="it-IT" noProof="0" dirty="0"/>
              <a:t>Fare clic sull'icona per inserire un'immagine</a:t>
            </a:r>
            <a:endParaRPr lang="en-US" noProof="0" dirty="0"/>
          </a:p>
        </p:txBody>
      </p:sp>
      <p:sp>
        <p:nvSpPr>
          <p:cNvPr id="21" name="Text Placeholder 3"/>
          <p:cNvSpPr>
            <a:spLocks noGrp="1"/>
          </p:cNvSpPr>
          <p:nvPr>
            <p:ph type="body" sz="half" idx="18"/>
          </p:nvPr>
        </p:nvSpPr>
        <p:spPr>
          <a:xfrm>
            <a:off x="1332085" y="4873768"/>
            <a:ext cx="2940051" cy="659189"/>
          </a:xfrm>
        </p:spPr>
        <p:txBody>
          <a:bodyPr anchor="t"/>
          <a:lstStyle>
            <a:lvl1pPr marL="0" indent="0">
              <a:buNone/>
              <a:defRPr sz="1050"/>
            </a:lvl1pPr>
            <a:lvl2pPr marL="342903" indent="0">
              <a:buNone/>
              <a:defRPr sz="900"/>
            </a:lvl2pPr>
            <a:lvl3pPr marL="685804" indent="0">
              <a:buNone/>
              <a:defRPr sz="750"/>
            </a:lvl3pPr>
            <a:lvl4pPr marL="1028707" indent="0">
              <a:buNone/>
              <a:defRPr sz="675"/>
            </a:lvl4pPr>
            <a:lvl5pPr marL="1371609" indent="0">
              <a:buNone/>
              <a:defRPr sz="675"/>
            </a:lvl5pPr>
            <a:lvl6pPr marL="1714511" indent="0">
              <a:buNone/>
              <a:defRPr sz="675"/>
            </a:lvl6pPr>
            <a:lvl7pPr marL="2057413" indent="0">
              <a:buNone/>
              <a:defRPr sz="675"/>
            </a:lvl7pPr>
            <a:lvl8pPr marL="2400316" indent="0">
              <a:buNone/>
              <a:defRPr sz="675"/>
            </a:lvl8pPr>
            <a:lvl9pPr marL="2743218" indent="0">
              <a:buNone/>
              <a:defRPr sz="675"/>
            </a:lvl9pPr>
          </a:lstStyle>
          <a:p>
            <a:pPr lvl="0"/>
            <a:r>
              <a:rPr lang="it-IT"/>
              <a:t>Modifica gli stili del testo dello schema</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it-IT"/>
              <a:t>Modifica gli stili del testo dello schema</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3" indent="0">
              <a:buNone/>
              <a:defRPr sz="1200"/>
            </a:lvl2pPr>
            <a:lvl3pPr marL="685804" indent="0">
              <a:buNone/>
              <a:defRPr sz="1200"/>
            </a:lvl3pPr>
            <a:lvl4pPr marL="1028707" indent="0">
              <a:buNone/>
              <a:defRPr sz="1200"/>
            </a:lvl4pPr>
            <a:lvl5pPr marL="1371609" indent="0">
              <a:buNone/>
              <a:defRPr sz="1200"/>
            </a:lvl5pPr>
            <a:lvl6pPr marL="1714511" indent="0">
              <a:buNone/>
              <a:defRPr sz="1200"/>
            </a:lvl6pPr>
            <a:lvl7pPr marL="2057413" indent="0">
              <a:buNone/>
              <a:defRPr sz="1200"/>
            </a:lvl7pPr>
            <a:lvl8pPr marL="2400316" indent="0">
              <a:buNone/>
              <a:defRPr sz="1200"/>
            </a:lvl8pPr>
            <a:lvl9pPr marL="2743218" indent="0">
              <a:buNone/>
              <a:defRPr sz="1200"/>
            </a:lvl9pPr>
          </a:lstStyle>
          <a:p>
            <a:pPr lvl="0"/>
            <a:r>
              <a:rPr lang="it-IT" noProof="0" dirty="0"/>
              <a:t>Fare clic sull'icona per inserire un'immagine</a:t>
            </a:r>
            <a:endParaRPr lang="en-US" noProof="0" dirty="0"/>
          </a:p>
        </p:txBody>
      </p:sp>
      <p:sp>
        <p:nvSpPr>
          <p:cNvPr id="24" name="Text Placeholder 3"/>
          <p:cNvSpPr>
            <a:spLocks noGrp="1"/>
          </p:cNvSpPr>
          <p:nvPr>
            <p:ph type="body" sz="half" idx="19"/>
          </p:nvPr>
        </p:nvSpPr>
        <p:spPr>
          <a:xfrm>
            <a:off x="4567646" y="4873767"/>
            <a:ext cx="2934407" cy="659189"/>
          </a:xfrm>
        </p:spPr>
        <p:txBody>
          <a:bodyPr anchor="t"/>
          <a:lstStyle>
            <a:lvl1pPr marL="0" indent="0">
              <a:buNone/>
              <a:defRPr sz="1050"/>
            </a:lvl1pPr>
            <a:lvl2pPr marL="342903" indent="0">
              <a:buNone/>
              <a:defRPr sz="900"/>
            </a:lvl2pPr>
            <a:lvl3pPr marL="685804" indent="0">
              <a:buNone/>
              <a:defRPr sz="750"/>
            </a:lvl3pPr>
            <a:lvl4pPr marL="1028707" indent="0">
              <a:buNone/>
              <a:defRPr sz="675"/>
            </a:lvl4pPr>
            <a:lvl5pPr marL="1371609" indent="0">
              <a:buNone/>
              <a:defRPr sz="675"/>
            </a:lvl5pPr>
            <a:lvl6pPr marL="1714511" indent="0">
              <a:buNone/>
              <a:defRPr sz="675"/>
            </a:lvl6pPr>
            <a:lvl7pPr marL="2057413" indent="0">
              <a:buNone/>
              <a:defRPr sz="675"/>
            </a:lvl7pPr>
            <a:lvl8pPr marL="2400316" indent="0">
              <a:buNone/>
              <a:defRPr sz="675"/>
            </a:lvl8pPr>
            <a:lvl9pPr marL="2743218" indent="0">
              <a:buNone/>
              <a:defRPr sz="675"/>
            </a:lvl9pPr>
          </a:lstStyle>
          <a:p>
            <a:pPr lvl="0"/>
            <a:r>
              <a:rPr lang="it-IT"/>
              <a:t>Modifica gli stili del testo dello schema</a:t>
            </a:r>
          </a:p>
        </p:txBody>
      </p:sp>
      <p:sp>
        <p:nvSpPr>
          <p:cNvPr id="25" name="Text Placeholder 4"/>
          <p:cNvSpPr>
            <a:spLocks noGrp="1"/>
          </p:cNvSpPr>
          <p:nvPr>
            <p:ph type="body" sz="quarter" idx="13"/>
          </p:nvPr>
        </p:nvSpPr>
        <p:spPr>
          <a:xfrm>
            <a:off x="7804325"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3" indent="0">
              <a:buNone/>
              <a:defRPr sz="1500" b="1"/>
            </a:lvl2pPr>
            <a:lvl3pPr marL="685804" indent="0">
              <a:buNone/>
              <a:defRPr sz="1350" b="1"/>
            </a:lvl3pPr>
            <a:lvl4pPr marL="1028707" indent="0">
              <a:buNone/>
              <a:defRPr sz="1200" b="1"/>
            </a:lvl4pPr>
            <a:lvl5pPr marL="1371609" indent="0">
              <a:buNone/>
              <a:defRPr sz="1200" b="1"/>
            </a:lvl5pPr>
            <a:lvl6pPr marL="1714511" indent="0">
              <a:buNone/>
              <a:defRPr sz="1200" b="1"/>
            </a:lvl6pPr>
            <a:lvl7pPr marL="2057413" indent="0">
              <a:buNone/>
              <a:defRPr sz="1200" b="1"/>
            </a:lvl7pPr>
            <a:lvl8pPr marL="2400316" indent="0">
              <a:buNone/>
              <a:defRPr sz="1200" b="1"/>
            </a:lvl8pPr>
            <a:lvl9pPr marL="2743218" indent="0">
              <a:buNone/>
              <a:defRPr sz="1200" b="1"/>
            </a:lvl9pPr>
          </a:lstStyle>
          <a:p>
            <a:pPr lvl="0"/>
            <a:r>
              <a:rPr lang="it-IT"/>
              <a:t>Modifica gli stili del testo dello schema</a:t>
            </a:r>
          </a:p>
        </p:txBody>
      </p:sp>
      <p:sp>
        <p:nvSpPr>
          <p:cNvPr id="26" name="Picture Placeholder 2"/>
          <p:cNvSpPr>
            <a:spLocks noGrp="1" noChangeAspect="1"/>
          </p:cNvSpPr>
          <p:nvPr>
            <p:ph type="pic" idx="22"/>
          </p:nvPr>
        </p:nvSpPr>
        <p:spPr>
          <a:xfrm>
            <a:off x="7804324"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3" indent="0">
              <a:buNone/>
              <a:defRPr sz="1200"/>
            </a:lvl2pPr>
            <a:lvl3pPr marL="685804" indent="0">
              <a:buNone/>
              <a:defRPr sz="1200"/>
            </a:lvl3pPr>
            <a:lvl4pPr marL="1028707" indent="0">
              <a:buNone/>
              <a:defRPr sz="1200"/>
            </a:lvl4pPr>
            <a:lvl5pPr marL="1371609" indent="0">
              <a:buNone/>
              <a:defRPr sz="1200"/>
            </a:lvl5pPr>
            <a:lvl6pPr marL="1714511" indent="0">
              <a:buNone/>
              <a:defRPr sz="1200"/>
            </a:lvl6pPr>
            <a:lvl7pPr marL="2057413" indent="0">
              <a:buNone/>
              <a:defRPr sz="1200"/>
            </a:lvl7pPr>
            <a:lvl8pPr marL="2400316" indent="0">
              <a:buNone/>
              <a:defRPr sz="1200"/>
            </a:lvl8pPr>
            <a:lvl9pPr marL="2743218" indent="0">
              <a:buNone/>
              <a:defRPr sz="1200"/>
            </a:lvl9pPr>
          </a:lstStyle>
          <a:p>
            <a:pPr lvl="0"/>
            <a:r>
              <a:rPr lang="it-IT" noProof="0" dirty="0"/>
              <a:t>Fare clic sull'icona per inserire un'immagine</a:t>
            </a:r>
            <a:endParaRPr lang="en-US" noProof="0" dirty="0"/>
          </a:p>
        </p:txBody>
      </p:sp>
      <p:sp>
        <p:nvSpPr>
          <p:cNvPr id="27" name="Text Placeholder 3"/>
          <p:cNvSpPr>
            <a:spLocks noGrp="1"/>
          </p:cNvSpPr>
          <p:nvPr>
            <p:ph type="body" sz="half" idx="20"/>
          </p:nvPr>
        </p:nvSpPr>
        <p:spPr>
          <a:xfrm>
            <a:off x="7804198" y="4873765"/>
            <a:ext cx="2935997" cy="659189"/>
          </a:xfrm>
        </p:spPr>
        <p:txBody>
          <a:bodyPr anchor="t"/>
          <a:lstStyle>
            <a:lvl1pPr marL="0" indent="0">
              <a:buNone/>
              <a:defRPr sz="1050"/>
            </a:lvl1pPr>
            <a:lvl2pPr marL="342903" indent="0">
              <a:buNone/>
              <a:defRPr sz="900"/>
            </a:lvl2pPr>
            <a:lvl3pPr marL="685804" indent="0">
              <a:buNone/>
              <a:defRPr sz="750"/>
            </a:lvl3pPr>
            <a:lvl4pPr marL="1028707" indent="0">
              <a:buNone/>
              <a:defRPr sz="675"/>
            </a:lvl4pPr>
            <a:lvl5pPr marL="1371609" indent="0">
              <a:buNone/>
              <a:defRPr sz="675"/>
            </a:lvl5pPr>
            <a:lvl6pPr marL="1714511" indent="0">
              <a:buNone/>
              <a:defRPr sz="675"/>
            </a:lvl6pPr>
            <a:lvl7pPr marL="2057413" indent="0">
              <a:buNone/>
              <a:defRPr sz="675"/>
            </a:lvl7pPr>
            <a:lvl8pPr marL="2400316" indent="0">
              <a:buNone/>
              <a:defRPr sz="675"/>
            </a:lvl8pPr>
            <a:lvl9pPr marL="2743218" indent="0">
              <a:buNone/>
              <a:defRPr sz="675"/>
            </a:lvl9pPr>
          </a:lstStyle>
          <a:p>
            <a:pPr lvl="0"/>
            <a:r>
              <a:rPr lang="it-IT"/>
              <a:t>Modifica gli stili del testo dello schema</a:t>
            </a:r>
          </a:p>
        </p:txBody>
      </p:sp>
      <p:sp>
        <p:nvSpPr>
          <p:cNvPr id="12" name="Date Placeholder 3">
            <a:extLst>
              <a:ext uri="{FF2B5EF4-FFF2-40B4-BE49-F238E27FC236}">
                <a16:creationId xmlns:a16="http://schemas.microsoft.com/office/drawing/2014/main" id="{CBC305AD-D895-7B40-8618-801776ABB1CC}"/>
              </a:ext>
            </a:extLst>
          </p:cNvPr>
          <p:cNvSpPr>
            <a:spLocks noGrp="1"/>
          </p:cNvSpPr>
          <p:nvPr>
            <p:ph type="dt" sz="half" idx="23"/>
          </p:nvPr>
        </p:nvSpPr>
        <p:spPr/>
        <p:txBody>
          <a:bodyPr/>
          <a:lstStyle>
            <a:lvl1pPr>
              <a:defRPr/>
            </a:lvl1pPr>
          </a:lstStyle>
          <a:p>
            <a:pPr>
              <a:defRPr/>
            </a:pPr>
            <a:fld id="{B61BEF0D-F0BB-DE4B-95CE-6DB70DBA9567}" type="datetimeFigureOut">
              <a:rPr lang="en-US"/>
              <a:pPr>
                <a:defRPr/>
              </a:pPr>
              <a:t>3/25/2020</a:t>
            </a:fld>
            <a:endParaRPr lang="en-US" dirty="0"/>
          </a:p>
        </p:txBody>
      </p:sp>
      <p:sp>
        <p:nvSpPr>
          <p:cNvPr id="13" name="Footer Placeholder 4">
            <a:extLst>
              <a:ext uri="{FF2B5EF4-FFF2-40B4-BE49-F238E27FC236}">
                <a16:creationId xmlns:a16="http://schemas.microsoft.com/office/drawing/2014/main" id="{42FAE2E8-4E71-5248-8E12-D8C7F438BB2B}"/>
              </a:ext>
            </a:extLst>
          </p:cNvPr>
          <p:cNvSpPr>
            <a:spLocks noGrp="1"/>
          </p:cNvSpPr>
          <p:nvPr>
            <p:ph type="ftr" sz="quarter" idx="24"/>
          </p:nvPr>
        </p:nvSpPr>
        <p:spPr/>
        <p:txBody>
          <a:bodyPr/>
          <a:lstStyle>
            <a:lvl1pPr>
              <a:defRPr/>
            </a:lvl1pPr>
          </a:lstStyle>
          <a:p>
            <a:pPr>
              <a:defRPr/>
            </a:pPr>
            <a:endParaRPr lang="en-US"/>
          </a:p>
        </p:txBody>
      </p:sp>
      <p:sp>
        <p:nvSpPr>
          <p:cNvPr id="14" name="Slide Number Placeholder 5">
            <a:extLst>
              <a:ext uri="{FF2B5EF4-FFF2-40B4-BE49-F238E27FC236}">
                <a16:creationId xmlns:a16="http://schemas.microsoft.com/office/drawing/2014/main" id="{782E8775-7C37-8146-8E51-E920CE6D5850}"/>
              </a:ext>
            </a:extLst>
          </p:cNvPr>
          <p:cNvSpPr>
            <a:spLocks noGrp="1"/>
          </p:cNvSpPr>
          <p:nvPr>
            <p:ph type="sldNum" sz="quarter" idx="25"/>
          </p:nvPr>
        </p:nvSpPr>
        <p:spPr/>
        <p:txBody>
          <a:bodyPr/>
          <a:lstStyle>
            <a:lvl1pPr>
              <a:defRPr/>
            </a:lvl1pPr>
          </a:lstStyle>
          <a:p>
            <a:fld id="{EA0F976E-751F-DD48-8351-9BA4A70117B1}" type="slidenum">
              <a:rPr lang="en-US" altLang="it-IT"/>
              <a:pPr/>
              <a:t>‹N›</a:t>
            </a:fld>
            <a:endParaRPr lang="en-US" altLang="it-IT"/>
          </a:p>
        </p:txBody>
      </p:sp>
    </p:spTree>
    <p:extLst>
      <p:ext uri="{BB962C8B-B14F-4D97-AF65-F5344CB8AC3E}">
        <p14:creationId xmlns:p14="http://schemas.microsoft.com/office/powerpoint/2010/main" val="17490259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CA0E6E56-71CE-1F4B-8D8C-F28FD229B955}"/>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34253CC6-697A-3B4B-ACD2-41A7500C3A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53B3D7-0867-4947-A66B-ABD1FB8D8DE6}"/>
              </a:ext>
            </a:extLst>
          </p:cNvPr>
          <p:cNvSpPr>
            <a:spLocks noGrp="1"/>
          </p:cNvSpPr>
          <p:nvPr>
            <p:ph type="sldNum" sz="quarter" idx="12"/>
          </p:nvPr>
        </p:nvSpPr>
        <p:spPr/>
        <p:txBody>
          <a:bodyPr/>
          <a:lstStyle>
            <a:lvl1pPr>
              <a:defRPr/>
            </a:lvl1pPr>
          </a:lstStyle>
          <a:p>
            <a:fld id="{C2AAD641-4A35-0146-A405-C8B00323EED9}" type="slidenum">
              <a:rPr lang="en-US" altLang="it-IT"/>
              <a:pPr/>
              <a:t>‹N›</a:t>
            </a:fld>
            <a:endParaRPr lang="en-US" altLang="it-IT"/>
          </a:p>
        </p:txBody>
      </p:sp>
    </p:spTree>
    <p:extLst>
      <p:ext uri="{BB962C8B-B14F-4D97-AF65-F5344CB8AC3E}">
        <p14:creationId xmlns:p14="http://schemas.microsoft.com/office/powerpoint/2010/main" val="36010764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9E4FE558-45DE-B54C-B366-F1300B9B2623}"/>
              </a:ext>
            </a:extLst>
          </p:cNvPr>
          <p:cNvSpPr>
            <a:spLocks noGrp="1"/>
          </p:cNvSpPr>
          <p:nvPr>
            <p:ph type="dt" sz="half" idx="10"/>
          </p:nvPr>
        </p:nvSpPr>
        <p:spPr/>
        <p:txBody>
          <a:bodyPr/>
          <a:lstStyle>
            <a:lvl1pPr>
              <a:defRPr/>
            </a:lvl1pPr>
          </a:lstStyle>
          <a:p>
            <a:pPr>
              <a:defRPr/>
            </a:pPr>
            <a:fld id="{B61BEF0D-F0BB-DE4B-95CE-6DB70DBA956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A059839E-C84F-D348-9F18-0E504FEDEA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4A5C33E-A2ED-C547-85D4-C3D7DEEDB45F}"/>
              </a:ext>
            </a:extLst>
          </p:cNvPr>
          <p:cNvSpPr>
            <a:spLocks noGrp="1"/>
          </p:cNvSpPr>
          <p:nvPr>
            <p:ph type="sldNum" sz="quarter" idx="12"/>
          </p:nvPr>
        </p:nvSpPr>
        <p:spPr/>
        <p:txBody>
          <a:bodyPr/>
          <a:lstStyle>
            <a:lvl1pPr>
              <a:defRPr/>
            </a:lvl1pPr>
          </a:lstStyle>
          <a:p>
            <a:fld id="{87331312-3BFA-1641-ACE4-29A334E97C00}" type="slidenum">
              <a:rPr lang="en-US" altLang="it-IT"/>
              <a:pPr/>
              <a:t>‹N›</a:t>
            </a:fld>
            <a:endParaRPr lang="en-US" altLang="it-IT"/>
          </a:p>
        </p:txBody>
      </p:sp>
    </p:spTree>
    <p:extLst>
      <p:ext uri="{BB962C8B-B14F-4D97-AF65-F5344CB8AC3E}">
        <p14:creationId xmlns:p14="http://schemas.microsoft.com/office/powerpoint/2010/main" val="5148684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7B8199B-3DBB-6548-9B0F-EC4DC13E5CEB}"/>
              </a:ext>
            </a:extLst>
          </p:cNvPr>
          <p:cNvSpPr>
            <a:spLocks noGrp="1"/>
          </p:cNvSpPr>
          <p:nvPr>
            <p:ph type="dt" sz="half" idx="10"/>
          </p:nvPr>
        </p:nvSpPr>
        <p:spPr/>
        <p:txBody>
          <a:bodyPr/>
          <a:lstStyle>
            <a:lvl1pPr>
              <a:defRPr/>
            </a:lvl1pPr>
          </a:lstStyle>
          <a:p>
            <a:pPr>
              <a:defRPr/>
            </a:pPr>
            <a:fld id="{EE11AE1A-E243-3D40-98FE-C669F745C9C3}" type="datetimeFigureOut">
              <a:rPr lang="it-IT"/>
              <a:pPr>
                <a:defRPr/>
              </a:pPr>
              <a:t>25/03/2020</a:t>
            </a:fld>
            <a:endParaRPr lang="it-IT" dirty="0"/>
          </a:p>
        </p:txBody>
      </p:sp>
      <p:sp>
        <p:nvSpPr>
          <p:cNvPr id="5" name="Segnaposto piè di pagina 4">
            <a:extLst>
              <a:ext uri="{FF2B5EF4-FFF2-40B4-BE49-F238E27FC236}">
                <a16:creationId xmlns:a16="http://schemas.microsoft.com/office/drawing/2014/main" id="{A27E66CF-FADA-734A-82F8-25CA2BE7A42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BF32A50-7FF3-C348-B14C-044386D7322B}"/>
              </a:ext>
            </a:extLst>
          </p:cNvPr>
          <p:cNvSpPr>
            <a:spLocks noGrp="1"/>
          </p:cNvSpPr>
          <p:nvPr>
            <p:ph type="sldNum" sz="quarter" idx="12"/>
          </p:nvPr>
        </p:nvSpPr>
        <p:spPr/>
        <p:txBody>
          <a:bodyPr/>
          <a:lstStyle>
            <a:lvl1pPr>
              <a:defRPr/>
            </a:lvl1pPr>
          </a:lstStyle>
          <a:p>
            <a:fld id="{85A53CE6-122B-3A45-BB1B-2A66323BCDAD}" type="slidenum">
              <a:rPr lang="it-IT" altLang="it-IT"/>
              <a:pPr/>
              <a:t>‹N›</a:t>
            </a:fld>
            <a:endParaRPr lang="it-IT" altLang="it-IT"/>
          </a:p>
        </p:txBody>
      </p:sp>
    </p:spTree>
    <p:extLst>
      <p:ext uri="{BB962C8B-B14F-4D97-AF65-F5344CB8AC3E}">
        <p14:creationId xmlns:p14="http://schemas.microsoft.com/office/powerpoint/2010/main" val="18739550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DC291F3-701F-F349-BC2F-E53DC075FF45}"/>
              </a:ext>
            </a:extLst>
          </p:cNvPr>
          <p:cNvSpPr>
            <a:spLocks noGrp="1"/>
          </p:cNvSpPr>
          <p:nvPr>
            <p:ph type="dt" sz="half" idx="10"/>
          </p:nvPr>
        </p:nvSpPr>
        <p:spPr/>
        <p:txBody>
          <a:bodyPr/>
          <a:lstStyle>
            <a:lvl1pPr>
              <a:defRPr/>
            </a:lvl1pPr>
          </a:lstStyle>
          <a:p>
            <a:pPr>
              <a:defRPr/>
            </a:pPr>
            <a:fld id="{EE11AE1A-E243-3D40-98FE-C669F745C9C3}" type="datetimeFigureOut">
              <a:rPr lang="it-IT"/>
              <a:pPr>
                <a:defRPr/>
              </a:pPr>
              <a:t>25/03/2020</a:t>
            </a:fld>
            <a:endParaRPr lang="it-IT" dirty="0"/>
          </a:p>
        </p:txBody>
      </p:sp>
      <p:sp>
        <p:nvSpPr>
          <p:cNvPr id="5" name="Segnaposto piè di pagina 4">
            <a:extLst>
              <a:ext uri="{FF2B5EF4-FFF2-40B4-BE49-F238E27FC236}">
                <a16:creationId xmlns:a16="http://schemas.microsoft.com/office/drawing/2014/main" id="{E2607662-5CF0-B74E-A392-76C7275B6F7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72486CA-4851-2E43-9CB1-4FEEDFC62B8B}"/>
              </a:ext>
            </a:extLst>
          </p:cNvPr>
          <p:cNvSpPr>
            <a:spLocks noGrp="1"/>
          </p:cNvSpPr>
          <p:nvPr>
            <p:ph type="sldNum" sz="quarter" idx="12"/>
          </p:nvPr>
        </p:nvSpPr>
        <p:spPr/>
        <p:txBody>
          <a:bodyPr/>
          <a:lstStyle>
            <a:lvl1pPr>
              <a:defRPr/>
            </a:lvl1pPr>
          </a:lstStyle>
          <a:p>
            <a:fld id="{BF6FBBB6-E786-884C-B1BC-DF4C883452D9}" type="slidenum">
              <a:rPr lang="it-IT" altLang="it-IT"/>
              <a:pPr/>
              <a:t>‹N›</a:t>
            </a:fld>
            <a:endParaRPr lang="it-IT" altLang="it-IT"/>
          </a:p>
        </p:txBody>
      </p:sp>
    </p:spTree>
    <p:extLst>
      <p:ext uri="{BB962C8B-B14F-4D97-AF65-F5344CB8AC3E}">
        <p14:creationId xmlns:p14="http://schemas.microsoft.com/office/powerpoint/2010/main" val="11221825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2287FC2-CFF3-BE41-B030-63ADAAAE741A}"/>
              </a:ext>
            </a:extLst>
          </p:cNvPr>
          <p:cNvSpPr>
            <a:spLocks noGrp="1"/>
          </p:cNvSpPr>
          <p:nvPr>
            <p:ph type="dt" sz="half" idx="10"/>
          </p:nvPr>
        </p:nvSpPr>
        <p:spPr/>
        <p:txBody>
          <a:bodyPr/>
          <a:lstStyle>
            <a:lvl1pPr>
              <a:defRPr/>
            </a:lvl1pPr>
          </a:lstStyle>
          <a:p>
            <a:pPr>
              <a:defRPr/>
            </a:pPr>
            <a:fld id="{EE11AE1A-E243-3D40-98FE-C669F745C9C3}" type="datetimeFigureOut">
              <a:rPr lang="it-IT"/>
              <a:pPr>
                <a:defRPr/>
              </a:pPr>
              <a:t>25/03/2020</a:t>
            </a:fld>
            <a:endParaRPr lang="it-IT" dirty="0"/>
          </a:p>
        </p:txBody>
      </p:sp>
      <p:sp>
        <p:nvSpPr>
          <p:cNvPr id="5" name="Segnaposto piè di pagina 4">
            <a:extLst>
              <a:ext uri="{FF2B5EF4-FFF2-40B4-BE49-F238E27FC236}">
                <a16:creationId xmlns:a16="http://schemas.microsoft.com/office/drawing/2014/main" id="{4A3D50AE-CAFA-CA4A-BE72-38C7B8EA62EB}"/>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EE99896D-AEAB-B946-85B6-F41CB997525F}"/>
              </a:ext>
            </a:extLst>
          </p:cNvPr>
          <p:cNvSpPr>
            <a:spLocks noGrp="1"/>
          </p:cNvSpPr>
          <p:nvPr>
            <p:ph type="sldNum" sz="quarter" idx="12"/>
          </p:nvPr>
        </p:nvSpPr>
        <p:spPr/>
        <p:txBody>
          <a:bodyPr/>
          <a:lstStyle>
            <a:lvl1pPr>
              <a:defRPr/>
            </a:lvl1pPr>
          </a:lstStyle>
          <a:p>
            <a:fld id="{85636A55-DC4D-8240-A3BF-EE99FCA4F57E}" type="slidenum">
              <a:rPr lang="it-IT" altLang="it-IT"/>
              <a:pPr/>
              <a:t>‹N›</a:t>
            </a:fld>
            <a:endParaRPr lang="it-IT" altLang="it-IT"/>
          </a:p>
        </p:txBody>
      </p:sp>
    </p:spTree>
    <p:extLst>
      <p:ext uri="{BB962C8B-B14F-4D97-AF65-F5344CB8AC3E}">
        <p14:creationId xmlns:p14="http://schemas.microsoft.com/office/powerpoint/2010/main" val="5779568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60CD7B13-1946-E34D-9862-760307CE7628}"/>
              </a:ext>
            </a:extLst>
          </p:cNvPr>
          <p:cNvSpPr>
            <a:spLocks noGrp="1"/>
          </p:cNvSpPr>
          <p:nvPr>
            <p:ph type="dt" sz="half" idx="10"/>
          </p:nvPr>
        </p:nvSpPr>
        <p:spPr/>
        <p:txBody>
          <a:bodyPr/>
          <a:lstStyle>
            <a:lvl1pPr>
              <a:defRPr/>
            </a:lvl1pPr>
          </a:lstStyle>
          <a:p>
            <a:pPr>
              <a:defRPr/>
            </a:pPr>
            <a:fld id="{EE11AE1A-E243-3D40-98FE-C669F745C9C3}" type="datetimeFigureOut">
              <a:rPr lang="it-IT"/>
              <a:pPr>
                <a:defRPr/>
              </a:pPr>
              <a:t>25/03/2020</a:t>
            </a:fld>
            <a:endParaRPr lang="it-IT" dirty="0"/>
          </a:p>
        </p:txBody>
      </p:sp>
      <p:sp>
        <p:nvSpPr>
          <p:cNvPr id="6" name="Segnaposto piè di pagina 4">
            <a:extLst>
              <a:ext uri="{FF2B5EF4-FFF2-40B4-BE49-F238E27FC236}">
                <a16:creationId xmlns:a16="http://schemas.microsoft.com/office/drawing/2014/main" id="{54651119-096D-214E-9861-375F906B5416}"/>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0A410FDD-9831-224C-A353-7439E5219642}"/>
              </a:ext>
            </a:extLst>
          </p:cNvPr>
          <p:cNvSpPr>
            <a:spLocks noGrp="1"/>
          </p:cNvSpPr>
          <p:nvPr>
            <p:ph type="sldNum" sz="quarter" idx="12"/>
          </p:nvPr>
        </p:nvSpPr>
        <p:spPr/>
        <p:txBody>
          <a:bodyPr/>
          <a:lstStyle>
            <a:lvl1pPr>
              <a:defRPr/>
            </a:lvl1pPr>
          </a:lstStyle>
          <a:p>
            <a:fld id="{C63A4B00-D10E-294B-9240-715F2A5C7B5C}" type="slidenum">
              <a:rPr lang="it-IT" altLang="it-IT"/>
              <a:pPr/>
              <a:t>‹N›</a:t>
            </a:fld>
            <a:endParaRPr lang="it-IT" altLang="it-IT"/>
          </a:p>
        </p:txBody>
      </p:sp>
    </p:spTree>
    <p:extLst>
      <p:ext uri="{BB962C8B-B14F-4D97-AF65-F5344CB8AC3E}">
        <p14:creationId xmlns:p14="http://schemas.microsoft.com/office/powerpoint/2010/main" val="30737244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37E6D74E-D7ED-3942-AC97-44B8BFBBA90D}"/>
              </a:ext>
            </a:extLst>
          </p:cNvPr>
          <p:cNvSpPr>
            <a:spLocks noGrp="1"/>
          </p:cNvSpPr>
          <p:nvPr>
            <p:ph type="dt" sz="half" idx="10"/>
          </p:nvPr>
        </p:nvSpPr>
        <p:spPr/>
        <p:txBody>
          <a:bodyPr/>
          <a:lstStyle>
            <a:lvl1pPr>
              <a:defRPr/>
            </a:lvl1pPr>
          </a:lstStyle>
          <a:p>
            <a:pPr>
              <a:defRPr/>
            </a:pPr>
            <a:fld id="{EE11AE1A-E243-3D40-98FE-C669F745C9C3}" type="datetimeFigureOut">
              <a:rPr lang="it-IT"/>
              <a:pPr>
                <a:defRPr/>
              </a:pPr>
              <a:t>25/03/2020</a:t>
            </a:fld>
            <a:endParaRPr lang="it-IT" dirty="0"/>
          </a:p>
        </p:txBody>
      </p:sp>
      <p:sp>
        <p:nvSpPr>
          <p:cNvPr id="8" name="Segnaposto piè di pagina 4">
            <a:extLst>
              <a:ext uri="{FF2B5EF4-FFF2-40B4-BE49-F238E27FC236}">
                <a16:creationId xmlns:a16="http://schemas.microsoft.com/office/drawing/2014/main" id="{F40B872E-CB4D-E145-88C6-86D675D35067}"/>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9F2B0139-7FA4-2547-B320-89596522500B}"/>
              </a:ext>
            </a:extLst>
          </p:cNvPr>
          <p:cNvSpPr>
            <a:spLocks noGrp="1"/>
          </p:cNvSpPr>
          <p:nvPr>
            <p:ph type="sldNum" sz="quarter" idx="12"/>
          </p:nvPr>
        </p:nvSpPr>
        <p:spPr/>
        <p:txBody>
          <a:bodyPr/>
          <a:lstStyle>
            <a:lvl1pPr>
              <a:defRPr/>
            </a:lvl1pPr>
          </a:lstStyle>
          <a:p>
            <a:fld id="{C7D4B8EA-DA3C-0446-9867-3B3DCF3BA6E2}" type="slidenum">
              <a:rPr lang="it-IT" altLang="it-IT"/>
              <a:pPr/>
              <a:t>‹N›</a:t>
            </a:fld>
            <a:endParaRPr lang="it-IT" altLang="it-IT"/>
          </a:p>
        </p:txBody>
      </p:sp>
    </p:spTree>
    <p:extLst>
      <p:ext uri="{BB962C8B-B14F-4D97-AF65-F5344CB8AC3E}">
        <p14:creationId xmlns:p14="http://schemas.microsoft.com/office/powerpoint/2010/main" val="1002690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a:extLst>
              <a:ext uri="{FF2B5EF4-FFF2-40B4-BE49-F238E27FC236}">
                <a16:creationId xmlns:a16="http://schemas.microsoft.com/office/drawing/2014/main" id="{3B825CD1-CAE1-2540-A14B-52ACA8CFF147}"/>
              </a:ext>
            </a:extLst>
          </p:cNvPr>
          <p:cNvSpPr>
            <a:spLocks noGrp="1"/>
          </p:cNvSpPr>
          <p:nvPr>
            <p:ph type="dt" sz="half" idx="10"/>
          </p:nvPr>
        </p:nvSpPr>
        <p:spPr/>
        <p:txBody>
          <a:bodyPr/>
          <a:lstStyle>
            <a:lvl1pPr>
              <a:defRPr/>
            </a:lvl1pPr>
          </a:lstStyle>
          <a:p>
            <a:pPr>
              <a:defRPr/>
            </a:pPr>
            <a:fld id="{EE11AE1A-E243-3D40-98FE-C669F745C9C3}" type="datetimeFigureOut">
              <a:rPr lang="it-IT"/>
              <a:pPr>
                <a:defRPr/>
              </a:pPr>
              <a:t>25/03/2020</a:t>
            </a:fld>
            <a:endParaRPr lang="it-IT" dirty="0"/>
          </a:p>
        </p:txBody>
      </p:sp>
      <p:sp>
        <p:nvSpPr>
          <p:cNvPr id="4" name="Segnaposto piè di pagina 4">
            <a:extLst>
              <a:ext uri="{FF2B5EF4-FFF2-40B4-BE49-F238E27FC236}">
                <a16:creationId xmlns:a16="http://schemas.microsoft.com/office/drawing/2014/main" id="{8D26A88D-BB18-814A-B734-8D60814AED32}"/>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210E3BB9-334F-124C-A273-1430090BC429}"/>
              </a:ext>
            </a:extLst>
          </p:cNvPr>
          <p:cNvSpPr>
            <a:spLocks noGrp="1"/>
          </p:cNvSpPr>
          <p:nvPr>
            <p:ph type="sldNum" sz="quarter" idx="12"/>
          </p:nvPr>
        </p:nvSpPr>
        <p:spPr/>
        <p:txBody>
          <a:bodyPr/>
          <a:lstStyle>
            <a:lvl1pPr>
              <a:defRPr/>
            </a:lvl1pPr>
          </a:lstStyle>
          <a:p>
            <a:fld id="{E00B194D-7D1F-1A4A-925A-584E4B154FA3}" type="slidenum">
              <a:rPr lang="it-IT" altLang="it-IT"/>
              <a:pPr/>
              <a:t>‹N›</a:t>
            </a:fld>
            <a:endParaRPr lang="it-IT" altLang="it-IT"/>
          </a:p>
        </p:txBody>
      </p:sp>
    </p:spTree>
    <p:extLst>
      <p:ext uri="{BB962C8B-B14F-4D97-AF65-F5344CB8AC3E}">
        <p14:creationId xmlns:p14="http://schemas.microsoft.com/office/powerpoint/2010/main" val="31796263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28466E26-AFA0-D744-815F-6271B05E9529}"/>
              </a:ext>
            </a:extLst>
          </p:cNvPr>
          <p:cNvSpPr>
            <a:spLocks noGrp="1"/>
          </p:cNvSpPr>
          <p:nvPr>
            <p:ph type="dt" sz="half" idx="10"/>
          </p:nvPr>
        </p:nvSpPr>
        <p:spPr/>
        <p:txBody>
          <a:bodyPr/>
          <a:lstStyle>
            <a:lvl1pPr>
              <a:defRPr/>
            </a:lvl1pPr>
          </a:lstStyle>
          <a:p>
            <a:pPr>
              <a:defRPr/>
            </a:pPr>
            <a:fld id="{EE11AE1A-E243-3D40-98FE-C669F745C9C3}" type="datetimeFigureOut">
              <a:rPr lang="it-IT"/>
              <a:pPr>
                <a:defRPr/>
              </a:pPr>
              <a:t>25/03/2020</a:t>
            </a:fld>
            <a:endParaRPr lang="it-IT" dirty="0"/>
          </a:p>
        </p:txBody>
      </p:sp>
      <p:sp>
        <p:nvSpPr>
          <p:cNvPr id="3" name="Segnaposto piè di pagina 4">
            <a:extLst>
              <a:ext uri="{FF2B5EF4-FFF2-40B4-BE49-F238E27FC236}">
                <a16:creationId xmlns:a16="http://schemas.microsoft.com/office/drawing/2014/main" id="{03B0CC4B-075A-4641-B8CF-1CE7F39B4F55}"/>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C8221614-378E-8B41-946B-46171BEA875B}"/>
              </a:ext>
            </a:extLst>
          </p:cNvPr>
          <p:cNvSpPr>
            <a:spLocks noGrp="1"/>
          </p:cNvSpPr>
          <p:nvPr>
            <p:ph type="sldNum" sz="quarter" idx="12"/>
          </p:nvPr>
        </p:nvSpPr>
        <p:spPr/>
        <p:txBody>
          <a:bodyPr/>
          <a:lstStyle>
            <a:lvl1pPr>
              <a:defRPr/>
            </a:lvl1pPr>
          </a:lstStyle>
          <a:p>
            <a:fld id="{B55956F1-4FA6-284C-9B09-11E61D349EF4}" type="slidenum">
              <a:rPr lang="it-IT" altLang="it-IT"/>
              <a:pPr/>
              <a:t>‹N›</a:t>
            </a:fld>
            <a:endParaRPr lang="it-IT" altLang="it-IT"/>
          </a:p>
        </p:txBody>
      </p:sp>
    </p:spTree>
    <p:extLst>
      <p:ext uri="{BB962C8B-B14F-4D97-AF65-F5344CB8AC3E}">
        <p14:creationId xmlns:p14="http://schemas.microsoft.com/office/powerpoint/2010/main" val="359881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lstStyle>
            <a:lvl1pPr algn="ctr">
              <a:lnSpc>
                <a:spcPct val="100000"/>
              </a:lnSpc>
              <a:defRPr sz="2800" b="0"/>
            </a:lvl1pPr>
          </a:lstStyle>
          <a:p>
            <a:r>
              <a:rPr lang="it-IT"/>
              <a:t>Fare clic per modificare lo stile del titolo dello schema</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B108A3E5-B36F-1C44-AA13-3302077CA050}"/>
              </a:ext>
            </a:extLst>
          </p:cNvPr>
          <p:cNvSpPr>
            <a:spLocks noGrp="1"/>
          </p:cNvSpPr>
          <p:nvPr>
            <p:ph type="dt" sz="half" idx="10"/>
          </p:nvPr>
        </p:nvSpPr>
        <p:spPr/>
        <p:txBody>
          <a:bodyPr/>
          <a:lstStyle>
            <a:lvl1pPr>
              <a:defRPr/>
            </a:lvl1pPr>
          </a:lstStyle>
          <a:p>
            <a:pPr>
              <a:defRPr/>
            </a:pPr>
            <a:fld id="{CA25F485-A049-AF42-93CA-1D8E18C9F46A}" type="datetime1">
              <a:rPr lang="en-US"/>
              <a:pPr>
                <a:defRPr/>
              </a:pPr>
              <a:t>3/25/2020</a:t>
            </a:fld>
            <a:endParaRPr lang="en-US" dirty="0"/>
          </a:p>
        </p:txBody>
      </p:sp>
      <p:sp>
        <p:nvSpPr>
          <p:cNvPr id="6" name="Footer Placeholder 4">
            <a:extLst>
              <a:ext uri="{FF2B5EF4-FFF2-40B4-BE49-F238E27FC236}">
                <a16:creationId xmlns:a16="http://schemas.microsoft.com/office/drawing/2014/main" id="{7C875563-D001-524A-AFD9-E71102DD3901}"/>
              </a:ext>
            </a:extLst>
          </p:cNvPr>
          <p:cNvSpPr>
            <a:spLocks noGrp="1"/>
          </p:cNvSpPr>
          <p:nvPr>
            <p:ph type="ftr" sz="quarter" idx="11"/>
          </p:nvPr>
        </p:nvSpPr>
        <p:spPr/>
        <p:txBody>
          <a:bodyPr/>
          <a:lstStyle>
            <a:lvl1pPr>
              <a:defRPr/>
            </a:lvl1pPr>
          </a:lstStyle>
          <a:p>
            <a:pPr>
              <a:defRPr/>
            </a:pPr>
            <a:r>
              <a:rPr lang="en-US"/>
              <a:t>Footer Text</a:t>
            </a:r>
          </a:p>
        </p:txBody>
      </p:sp>
      <p:sp>
        <p:nvSpPr>
          <p:cNvPr id="7" name="Slide Number Placeholder 5">
            <a:extLst>
              <a:ext uri="{FF2B5EF4-FFF2-40B4-BE49-F238E27FC236}">
                <a16:creationId xmlns:a16="http://schemas.microsoft.com/office/drawing/2014/main" id="{CABF0944-617F-6248-837C-B3213975D266}"/>
              </a:ext>
            </a:extLst>
          </p:cNvPr>
          <p:cNvSpPr>
            <a:spLocks noGrp="1"/>
          </p:cNvSpPr>
          <p:nvPr>
            <p:ph type="sldNum" sz="quarter" idx="12"/>
          </p:nvPr>
        </p:nvSpPr>
        <p:spPr/>
        <p:txBody>
          <a:bodyPr/>
          <a:lstStyle>
            <a:lvl1pPr>
              <a:defRPr/>
            </a:lvl1pPr>
          </a:lstStyle>
          <a:p>
            <a:fld id="{C0D3050F-D26A-2748-92EA-5C4C8AC642D7}" type="slidenum">
              <a:rPr lang="it-IT" altLang="it-IT"/>
              <a:pPr/>
              <a:t>‹N›</a:t>
            </a:fld>
            <a:endParaRPr lang="it-IT" altLang="it-IT"/>
          </a:p>
        </p:txBody>
      </p:sp>
    </p:spTree>
    <p:extLst>
      <p:ext uri="{BB962C8B-B14F-4D97-AF65-F5344CB8AC3E}">
        <p14:creationId xmlns:p14="http://schemas.microsoft.com/office/powerpoint/2010/main" val="19329278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BCF58ADE-471A-CF43-85C5-880F1BCD70A7}"/>
              </a:ext>
            </a:extLst>
          </p:cNvPr>
          <p:cNvSpPr>
            <a:spLocks noGrp="1"/>
          </p:cNvSpPr>
          <p:nvPr>
            <p:ph type="dt" sz="half" idx="10"/>
          </p:nvPr>
        </p:nvSpPr>
        <p:spPr/>
        <p:txBody>
          <a:bodyPr/>
          <a:lstStyle>
            <a:lvl1pPr>
              <a:defRPr/>
            </a:lvl1pPr>
          </a:lstStyle>
          <a:p>
            <a:pPr>
              <a:defRPr/>
            </a:pPr>
            <a:fld id="{EE11AE1A-E243-3D40-98FE-C669F745C9C3}" type="datetimeFigureOut">
              <a:rPr lang="it-IT"/>
              <a:pPr>
                <a:defRPr/>
              </a:pPr>
              <a:t>25/03/2020</a:t>
            </a:fld>
            <a:endParaRPr lang="it-IT" dirty="0"/>
          </a:p>
        </p:txBody>
      </p:sp>
      <p:sp>
        <p:nvSpPr>
          <p:cNvPr id="6" name="Segnaposto piè di pagina 4">
            <a:extLst>
              <a:ext uri="{FF2B5EF4-FFF2-40B4-BE49-F238E27FC236}">
                <a16:creationId xmlns:a16="http://schemas.microsoft.com/office/drawing/2014/main" id="{89DDF9C1-3A1D-564D-9079-7DE8A45FE1A6}"/>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3F815E61-1ABC-0F4D-B5E5-B60ABCB40991}"/>
              </a:ext>
            </a:extLst>
          </p:cNvPr>
          <p:cNvSpPr>
            <a:spLocks noGrp="1"/>
          </p:cNvSpPr>
          <p:nvPr>
            <p:ph type="sldNum" sz="quarter" idx="12"/>
          </p:nvPr>
        </p:nvSpPr>
        <p:spPr/>
        <p:txBody>
          <a:bodyPr/>
          <a:lstStyle>
            <a:lvl1pPr>
              <a:defRPr/>
            </a:lvl1pPr>
          </a:lstStyle>
          <a:p>
            <a:fld id="{554D0E09-0D13-664B-82D6-E1305C7621E9}" type="slidenum">
              <a:rPr lang="it-IT" altLang="it-IT"/>
              <a:pPr/>
              <a:t>‹N›</a:t>
            </a:fld>
            <a:endParaRPr lang="it-IT" altLang="it-IT"/>
          </a:p>
        </p:txBody>
      </p:sp>
    </p:spTree>
    <p:extLst>
      <p:ext uri="{BB962C8B-B14F-4D97-AF65-F5344CB8AC3E}">
        <p14:creationId xmlns:p14="http://schemas.microsoft.com/office/powerpoint/2010/main" val="9975458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288B4BF4-16A6-6647-97DC-7C615F2654B3}"/>
              </a:ext>
            </a:extLst>
          </p:cNvPr>
          <p:cNvSpPr>
            <a:spLocks noGrp="1"/>
          </p:cNvSpPr>
          <p:nvPr>
            <p:ph type="dt" sz="half" idx="10"/>
          </p:nvPr>
        </p:nvSpPr>
        <p:spPr/>
        <p:txBody>
          <a:bodyPr/>
          <a:lstStyle>
            <a:lvl1pPr>
              <a:defRPr/>
            </a:lvl1pPr>
          </a:lstStyle>
          <a:p>
            <a:pPr>
              <a:defRPr/>
            </a:pPr>
            <a:fld id="{EE11AE1A-E243-3D40-98FE-C669F745C9C3}" type="datetimeFigureOut">
              <a:rPr lang="it-IT"/>
              <a:pPr>
                <a:defRPr/>
              </a:pPr>
              <a:t>25/03/2020</a:t>
            </a:fld>
            <a:endParaRPr lang="it-IT" dirty="0"/>
          </a:p>
        </p:txBody>
      </p:sp>
      <p:sp>
        <p:nvSpPr>
          <p:cNvPr id="6" name="Segnaposto piè di pagina 4">
            <a:extLst>
              <a:ext uri="{FF2B5EF4-FFF2-40B4-BE49-F238E27FC236}">
                <a16:creationId xmlns:a16="http://schemas.microsoft.com/office/drawing/2014/main" id="{58644081-2005-C04B-B6DE-004D911C964B}"/>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43806464-F2DA-7446-B358-B34F6B9C9F6B}"/>
              </a:ext>
            </a:extLst>
          </p:cNvPr>
          <p:cNvSpPr>
            <a:spLocks noGrp="1"/>
          </p:cNvSpPr>
          <p:nvPr>
            <p:ph type="sldNum" sz="quarter" idx="12"/>
          </p:nvPr>
        </p:nvSpPr>
        <p:spPr/>
        <p:txBody>
          <a:bodyPr/>
          <a:lstStyle>
            <a:lvl1pPr>
              <a:defRPr/>
            </a:lvl1pPr>
          </a:lstStyle>
          <a:p>
            <a:fld id="{765103D3-A1C6-124E-80FB-B4B0866398B0}" type="slidenum">
              <a:rPr lang="it-IT" altLang="it-IT"/>
              <a:pPr/>
              <a:t>‹N›</a:t>
            </a:fld>
            <a:endParaRPr lang="it-IT" altLang="it-IT"/>
          </a:p>
        </p:txBody>
      </p:sp>
    </p:spTree>
    <p:extLst>
      <p:ext uri="{BB962C8B-B14F-4D97-AF65-F5344CB8AC3E}">
        <p14:creationId xmlns:p14="http://schemas.microsoft.com/office/powerpoint/2010/main" val="40539583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8259106-FD0B-5B46-BDD2-28BF646B0DC1}"/>
              </a:ext>
            </a:extLst>
          </p:cNvPr>
          <p:cNvSpPr>
            <a:spLocks noGrp="1"/>
          </p:cNvSpPr>
          <p:nvPr>
            <p:ph type="dt" sz="half" idx="10"/>
          </p:nvPr>
        </p:nvSpPr>
        <p:spPr/>
        <p:txBody>
          <a:bodyPr/>
          <a:lstStyle>
            <a:lvl1pPr>
              <a:defRPr/>
            </a:lvl1pPr>
          </a:lstStyle>
          <a:p>
            <a:pPr>
              <a:defRPr/>
            </a:pPr>
            <a:fld id="{EE11AE1A-E243-3D40-98FE-C669F745C9C3}" type="datetimeFigureOut">
              <a:rPr lang="it-IT"/>
              <a:pPr>
                <a:defRPr/>
              </a:pPr>
              <a:t>25/03/2020</a:t>
            </a:fld>
            <a:endParaRPr lang="it-IT" dirty="0"/>
          </a:p>
        </p:txBody>
      </p:sp>
      <p:sp>
        <p:nvSpPr>
          <p:cNvPr id="5" name="Segnaposto piè di pagina 4">
            <a:extLst>
              <a:ext uri="{FF2B5EF4-FFF2-40B4-BE49-F238E27FC236}">
                <a16:creationId xmlns:a16="http://schemas.microsoft.com/office/drawing/2014/main" id="{51421AC8-9320-D346-A388-C0EF5C20C01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85A8406-66A8-5C44-841F-6979BBAC60D1}"/>
              </a:ext>
            </a:extLst>
          </p:cNvPr>
          <p:cNvSpPr>
            <a:spLocks noGrp="1"/>
          </p:cNvSpPr>
          <p:nvPr>
            <p:ph type="sldNum" sz="quarter" idx="12"/>
          </p:nvPr>
        </p:nvSpPr>
        <p:spPr/>
        <p:txBody>
          <a:bodyPr/>
          <a:lstStyle>
            <a:lvl1pPr>
              <a:defRPr/>
            </a:lvl1pPr>
          </a:lstStyle>
          <a:p>
            <a:fld id="{8FE8FBD3-94AB-7A4E-A0BC-5F25AC083DA3}" type="slidenum">
              <a:rPr lang="it-IT" altLang="it-IT"/>
              <a:pPr/>
              <a:t>‹N›</a:t>
            </a:fld>
            <a:endParaRPr lang="it-IT" altLang="it-IT"/>
          </a:p>
        </p:txBody>
      </p:sp>
    </p:spTree>
    <p:extLst>
      <p:ext uri="{BB962C8B-B14F-4D97-AF65-F5344CB8AC3E}">
        <p14:creationId xmlns:p14="http://schemas.microsoft.com/office/powerpoint/2010/main" val="39352838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260A9EF-137E-5F48-AD9D-F8FF49DABDD7}"/>
              </a:ext>
            </a:extLst>
          </p:cNvPr>
          <p:cNvSpPr>
            <a:spLocks noGrp="1"/>
          </p:cNvSpPr>
          <p:nvPr>
            <p:ph type="dt" sz="half" idx="10"/>
          </p:nvPr>
        </p:nvSpPr>
        <p:spPr/>
        <p:txBody>
          <a:bodyPr/>
          <a:lstStyle>
            <a:lvl1pPr>
              <a:defRPr/>
            </a:lvl1pPr>
          </a:lstStyle>
          <a:p>
            <a:pPr>
              <a:defRPr/>
            </a:pPr>
            <a:fld id="{EE11AE1A-E243-3D40-98FE-C669F745C9C3}" type="datetimeFigureOut">
              <a:rPr lang="it-IT"/>
              <a:pPr>
                <a:defRPr/>
              </a:pPr>
              <a:t>25/03/2020</a:t>
            </a:fld>
            <a:endParaRPr lang="it-IT" dirty="0"/>
          </a:p>
        </p:txBody>
      </p:sp>
      <p:sp>
        <p:nvSpPr>
          <p:cNvPr id="5" name="Segnaposto piè di pagina 4">
            <a:extLst>
              <a:ext uri="{FF2B5EF4-FFF2-40B4-BE49-F238E27FC236}">
                <a16:creationId xmlns:a16="http://schemas.microsoft.com/office/drawing/2014/main" id="{9DE78B42-32F4-3C48-BBBE-15D36EAB93E6}"/>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E3EC7995-E4F5-0F4B-B0CC-1C5A9276BC62}"/>
              </a:ext>
            </a:extLst>
          </p:cNvPr>
          <p:cNvSpPr>
            <a:spLocks noGrp="1"/>
          </p:cNvSpPr>
          <p:nvPr>
            <p:ph type="sldNum" sz="quarter" idx="12"/>
          </p:nvPr>
        </p:nvSpPr>
        <p:spPr/>
        <p:txBody>
          <a:bodyPr/>
          <a:lstStyle>
            <a:lvl1pPr>
              <a:defRPr/>
            </a:lvl1pPr>
          </a:lstStyle>
          <a:p>
            <a:fld id="{0F8BF8FE-CD9A-C744-9A70-5EAFCBAAD2F6}" type="slidenum">
              <a:rPr lang="it-IT" altLang="it-IT"/>
              <a:pPr/>
              <a:t>‹N›</a:t>
            </a:fld>
            <a:endParaRPr lang="it-IT" altLang="it-IT"/>
          </a:p>
        </p:txBody>
      </p:sp>
    </p:spTree>
    <p:extLst>
      <p:ext uri="{BB962C8B-B14F-4D97-AF65-F5344CB8AC3E}">
        <p14:creationId xmlns:p14="http://schemas.microsoft.com/office/powerpoint/2010/main" val="4410317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4" name="Picture 7" descr="Overlay-FullBackground.jpg">
            <a:extLst>
              <a:ext uri="{FF2B5EF4-FFF2-40B4-BE49-F238E27FC236}">
                <a16:creationId xmlns:a16="http://schemas.microsoft.com/office/drawing/2014/main" id="{70757299-1646-3A4E-9AED-D962E3EDCB0D}"/>
              </a:ext>
            </a:extLst>
          </p:cNvPr>
          <p:cNvPicPr>
            <a:picLocks noChangeAspect="1"/>
          </p:cNvPicPr>
          <p:nvPr/>
        </p:nvPicPr>
        <p:blipFill>
          <a:blip r:embed="rId2">
            <a:extLst>
              <a:ext uri="{28A0092B-C50C-407E-A947-70E740481C1C}">
                <a14:useLocalDpi xmlns:a14="http://schemas.microsoft.com/office/drawing/2010/main" val="0"/>
              </a:ext>
            </a:extLst>
          </a:blip>
          <a:srcRect t="50000"/>
          <a:stretch>
            <a:fillRect/>
          </a:stretch>
        </p:blipFill>
        <p:spPr bwMode="auto">
          <a:xfrm>
            <a:off x="0" y="3429000"/>
            <a:ext cx="1219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overlay-ruleShadow.png">
            <a:extLst>
              <a:ext uri="{FF2B5EF4-FFF2-40B4-BE49-F238E27FC236}">
                <a16:creationId xmlns:a16="http://schemas.microsoft.com/office/drawing/2014/main" id="{053BFC38-FFDD-4647-ADD5-DB2B718D35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03588"/>
            <a:ext cx="12192000"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39284" y="1918448"/>
            <a:ext cx="10111317" cy="1470025"/>
          </a:xfrm>
        </p:spPr>
        <p:txBody>
          <a:bodyPr anchor="b"/>
          <a:lstStyle/>
          <a:p>
            <a:r>
              <a:rPr lang="it-IT"/>
              <a:t>Fare clic per modificare stile</a:t>
            </a:r>
            <a:endParaRPr/>
          </a:p>
        </p:txBody>
      </p:sp>
      <p:sp>
        <p:nvSpPr>
          <p:cNvPr id="3" name="Subtitle 2"/>
          <p:cNvSpPr>
            <a:spLocks noGrp="1"/>
          </p:cNvSpPr>
          <p:nvPr>
            <p:ph type="subTitle" idx="1"/>
          </p:nvPr>
        </p:nvSpPr>
        <p:spPr>
          <a:xfrm>
            <a:off x="1039285" y="3478306"/>
            <a:ext cx="10111316" cy="1752600"/>
          </a:xfrm>
        </p:spPr>
        <p:txBody>
          <a:bodyPr/>
          <a:lstStyle>
            <a:lvl1pPr marL="0" indent="0" algn="ctr">
              <a:spcBef>
                <a:spcPts val="6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a:p>
        </p:txBody>
      </p:sp>
      <p:sp>
        <p:nvSpPr>
          <p:cNvPr id="6" name="Date Placeholder 3">
            <a:extLst>
              <a:ext uri="{FF2B5EF4-FFF2-40B4-BE49-F238E27FC236}">
                <a16:creationId xmlns:a16="http://schemas.microsoft.com/office/drawing/2014/main" id="{57308781-EF5D-7648-B20F-5B11E9505611}"/>
              </a:ext>
            </a:extLst>
          </p:cNvPr>
          <p:cNvSpPr>
            <a:spLocks noGrp="1"/>
          </p:cNvSpPr>
          <p:nvPr>
            <p:ph type="dt" sz="half" idx="10"/>
          </p:nvPr>
        </p:nvSpPr>
        <p:spPr/>
        <p:txBody>
          <a:bodyPr/>
          <a:lstStyle>
            <a:lvl1pPr>
              <a:defRPr/>
            </a:lvl1pPr>
          </a:lstStyle>
          <a:p>
            <a:pPr>
              <a:defRPr/>
            </a:pPr>
            <a:endParaRPr lang="it-IT"/>
          </a:p>
        </p:txBody>
      </p:sp>
      <p:sp>
        <p:nvSpPr>
          <p:cNvPr id="7" name="Footer Placeholder 4">
            <a:extLst>
              <a:ext uri="{FF2B5EF4-FFF2-40B4-BE49-F238E27FC236}">
                <a16:creationId xmlns:a16="http://schemas.microsoft.com/office/drawing/2014/main" id="{2728BB66-CBB9-014B-85AA-6392BBDC4EF9}"/>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063179D0-6652-8648-BDA0-BDE02D2BFEEF}"/>
              </a:ext>
            </a:extLst>
          </p:cNvPr>
          <p:cNvSpPr>
            <a:spLocks noGrp="1"/>
          </p:cNvSpPr>
          <p:nvPr>
            <p:ph type="sldNum" sz="quarter" idx="12"/>
          </p:nvPr>
        </p:nvSpPr>
        <p:spPr/>
        <p:txBody>
          <a:bodyPr/>
          <a:lstStyle>
            <a:lvl1pPr>
              <a:defRPr/>
            </a:lvl1pPr>
          </a:lstStyle>
          <a:p>
            <a:fld id="{5CA8D18E-FB87-3B4D-AC4E-FB1C80D2126F}" type="slidenum">
              <a:rPr lang="en-US" altLang="it-IT"/>
              <a:pPr/>
              <a:t>‹N›</a:t>
            </a:fld>
            <a:endParaRPr lang="en-US" altLang="it-IT" sz="1400">
              <a:solidFill>
                <a:srgbClr val="FFFFFF"/>
              </a:solidFill>
            </a:endParaRPr>
          </a:p>
        </p:txBody>
      </p:sp>
    </p:spTree>
    <p:extLst>
      <p:ext uri="{BB962C8B-B14F-4D97-AF65-F5344CB8AC3E}">
        <p14:creationId xmlns:p14="http://schemas.microsoft.com/office/powerpoint/2010/main" val="11192272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4" name="Picture 7" descr="overlay-ruleShadow.png">
            <a:extLst>
              <a:ext uri="{FF2B5EF4-FFF2-40B4-BE49-F238E27FC236}">
                <a16:creationId xmlns:a16="http://schemas.microsoft.com/office/drawing/2014/main" id="{1AF6B032-8657-7346-A64E-EDC60CE3D9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8100"/>
            <a:ext cx="121920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Overlay-FullBackground.jpg">
            <a:extLst>
              <a:ext uri="{FF2B5EF4-FFF2-40B4-BE49-F238E27FC236}">
                <a16:creationId xmlns:a16="http://schemas.microsoft.com/office/drawing/2014/main" id="{F83712E2-AD3F-984F-B651-3377C9A66A21}"/>
              </a:ext>
            </a:extLst>
          </p:cNvPr>
          <p:cNvPicPr>
            <a:picLocks noChangeAspect="1"/>
          </p:cNvPicPr>
          <p:nvPr/>
        </p:nvPicPr>
        <p:blipFill>
          <a:blip r:embed="rId3">
            <a:extLst>
              <a:ext uri="{28A0092B-C50C-407E-A947-70E740481C1C}">
                <a14:useLocalDpi xmlns:a14="http://schemas.microsoft.com/office/drawing/2010/main" val="0"/>
              </a:ext>
            </a:extLst>
          </a:blip>
          <a:srcRect t="23334"/>
          <a:stretch>
            <a:fillRect/>
          </a:stretch>
        </p:blipFill>
        <p:spPr bwMode="auto">
          <a:xfrm>
            <a:off x="0" y="1425575"/>
            <a:ext cx="121920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it-IT"/>
              <a:t>Fare clic per modificare stile</a:t>
            </a:r>
            <a:endParaRPr/>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6" name="Date Placeholder 3">
            <a:extLst>
              <a:ext uri="{FF2B5EF4-FFF2-40B4-BE49-F238E27FC236}">
                <a16:creationId xmlns:a16="http://schemas.microsoft.com/office/drawing/2014/main" id="{7077869B-81D4-FA42-9E09-DD26DD117814}"/>
              </a:ext>
            </a:extLst>
          </p:cNvPr>
          <p:cNvSpPr>
            <a:spLocks noGrp="1"/>
          </p:cNvSpPr>
          <p:nvPr>
            <p:ph type="dt" sz="half" idx="10"/>
          </p:nvPr>
        </p:nvSpPr>
        <p:spPr/>
        <p:txBody>
          <a:bodyPr/>
          <a:lstStyle>
            <a:lvl1pPr>
              <a:defRPr/>
            </a:lvl1pPr>
          </a:lstStyle>
          <a:p>
            <a:pPr>
              <a:defRPr/>
            </a:pPr>
            <a:endParaRPr lang="it-IT"/>
          </a:p>
        </p:txBody>
      </p:sp>
      <p:sp>
        <p:nvSpPr>
          <p:cNvPr id="7" name="Footer Placeholder 4">
            <a:extLst>
              <a:ext uri="{FF2B5EF4-FFF2-40B4-BE49-F238E27FC236}">
                <a16:creationId xmlns:a16="http://schemas.microsoft.com/office/drawing/2014/main" id="{44B9F0D0-E309-304C-B51B-D49B6020AABC}"/>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CEBAF505-4F6A-8144-994E-7ABD8B49F544}"/>
              </a:ext>
            </a:extLst>
          </p:cNvPr>
          <p:cNvSpPr>
            <a:spLocks noGrp="1"/>
          </p:cNvSpPr>
          <p:nvPr>
            <p:ph type="sldNum" sz="quarter" idx="12"/>
          </p:nvPr>
        </p:nvSpPr>
        <p:spPr/>
        <p:txBody>
          <a:bodyPr/>
          <a:lstStyle>
            <a:lvl1pPr>
              <a:defRPr/>
            </a:lvl1pPr>
          </a:lstStyle>
          <a:p>
            <a:fld id="{1658207D-FAD0-9040-90C0-DE9A026BB2B6}" type="slidenum">
              <a:rPr lang="it-IT" altLang="it-IT"/>
              <a:pPr/>
              <a:t>‹N›</a:t>
            </a:fld>
            <a:endParaRPr lang="it-IT" altLang="it-IT"/>
          </a:p>
        </p:txBody>
      </p:sp>
    </p:spTree>
    <p:extLst>
      <p:ext uri="{BB962C8B-B14F-4D97-AF65-F5344CB8AC3E}">
        <p14:creationId xmlns:p14="http://schemas.microsoft.com/office/powerpoint/2010/main" val="880974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Diapositiva titolo con immagine">
    <p:spTree>
      <p:nvGrpSpPr>
        <p:cNvPr id="1" name=""/>
        <p:cNvGrpSpPr/>
        <p:nvPr/>
      </p:nvGrpSpPr>
      <p:grpSpPr>
        <a:xfrm>
          <a:off x="0" y="0"/>
          <a:ext cx="0" cy="0"/>
          <a:chOff x="0" y="0"/>
          <a:chExt cx="0" cy="0"/>
        </a:xfrm>
      </p:grpSpPr>
      <p:pic>
        <p:nvPicPr>
          <p:cNvPr id="5" name="Picture 7" descr="Overlay-FullBackground.jpg">
            <a:extLst>
              <a:ext uri="{FF2B5EF4-FFF2-40B4-BE49-F238E27FC236}">
                <a16:creationId xmlns:a16="http://schemas.microsoft.com/office/drawing/2014/main" id="{D6C25614-7646-9A43-818F-E6F896A03D2F}"/>
              </a:ext>
            </a:extLst>
          </p:cNvPr>
          <p:cNvPicPr>
            <a:picLocks noChangeAspect="1"/>
          </p:cNvPicPr>
          <p:nvPr/>
        </p:nvPicPr>
        <p:blipFill>
          <a:blip r:embed="rId2">
            <a:extLst>
              <a:ext uri="{28A0092B-C50C-407E-A947-70E740481C1C}">
                <a14:useLocalDpi xmlns:a14="http://schemas.microsoft.com/office/drawing/2010/main" val="0"/>
              </a:ext>
            </a:extLst>
          </a:blip>
          <a:srcRect t="50000"/>
          <a:stretch>
            <a:fillRect/>
          </a:stretch>
        </p:blipFill>
        <p:spPr bwMode="auto">
          <a:xfrm>
            <a:off x="0" y="3429000"/>
            <a:ext cx="1219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overlay-ruleShadow.png">
            <a:extLst>
              <a:ext uri="{FF2B5EF4-FFF2-40B4-BE49-F238E27FC236}">
                <a16:creationId xmlns:a16="http://schemas.microsoft.com/office/drawing/2014/main" id="{7CD39EAE-482A-1A4D-A959-EBF33C5A54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03588"/>
            <a:ext cx="12192000"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39284" y="789082"/>
            <a:ext cx="10111317" cy="1470025"/>
          </a:xfrm>
        </p:spPr>
        <p:txBody>
          <a:bodyPr/>
          <a:lstStyle/>
          <a:p>
            <a:r>
              <a:rPr lang="it-IT"/>
              <a:t>Fare clic per modificare stile</a:t>
            </a:r>
            <a:endParaRPr/>
          </a:p>
        </p:txBody>
      </p:sp>
      <p:sp>
        <p:nvSpPr>
          <p:cNvPr id="3" name="Subtitle 2"/>
          <p:cNvSpPr>
            <a:spLocks noGrp="1"/>
          </p:cNvSpPr>
          <p:nvPr>
            <p:ph type="subTitle" idx="1"/>
          </p:nvPr>
        </p:nvSpPr>
        <p:spPr>
          <a:xfrm>
            <a:off x="1039285" y="4724401"/>
            <a:ext cx="10111316" cy="1385047"/>
          </a:xfrm>
        </p:spPr>
        <p:txBody>
          <a:bodyPr anchor="ct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a:p>
        </p:txBody>
      </p:sp>
      <p:sp>
        <p:nvSpPr>
          <p:cNvPr id="10" name="Picture Placeholder 9"/>
          <p:cNvSpPr>
            <a:spLocks noGrp="1"/>
          </p:cNvSpPr>
          <p:nvPr>
            <p:ph type="pic" sz="quarter" idx="13"/>
          </p:nvPr>
        </p:nvSpPr>
        <p:spPr>
          <a:xfrm>
            <a:off x="4903162" y="2564085"/>
            <a:ext cx="2385679" cy="1729830"/>
          </a:xfrm>
          <a:prstGeom prst="ellipse">
            <a:avLst/>
          </a:prstGeom>
          <a:noFill/>
          <a:ln w="127000">
            <a:solidFill>
              <a:schemeClr val="tx2"/>
            </a:solidFill>
          </a:ln>
          <a:effectLst>
            <a:innerShdw blurRad="101600" dist="76200" dir="13500000">
              <a:prstClr val="black">
                <a:alpha val="57000"/>
              </a:prstClr>
            </a:innerShdw>
          </a:effectLst>
        </p:spPr>
        <p:txBody>
          <a:bodyPr rtlCol="0"/>
          <a:lstStyle>
            <a:lvl1pPr marL="0" indent="0" algn="ctr">
              <a:buNone/>
              <a:defRPr sz="1600">
                <a:solidFill>
                  <a:schemeClr val="tx1"/>
                </a:solidFill>
              </a:defRPr>
            </a:lvl1pPr>
          </a:lstStyle>
          <a:p>
            <a:pPr lvl="0"/>
            <a:r>
              <a:rPr lang="it-IT" noProof="0" dirty="0"/>
              <a:t>Fare clic sull'icona per inserire un'immagine</a:t>
            </a:r>
            <a:endParaRPr noProof="0" dirty="0"/>
          </a:p>
        </p:txBody>
      </p:sp>
      <p:sp>
        <p:nvSpPr>
          <p:cNvPr id="7" name="Date Placeholder 3">
            <a:extLst>
              <a:ext uri="{FF2B5EF4-FFF2-40B4-BE49-F238E27FC236}">
                <a16:creationId xmlns:a16="http://schemas.microsoft.com/office/drawing/2014/main" id="{7398AF48-D7CD-A240-A392-E090432B3D51}"/>
              </a:ext>
            </a:extLst>
          </p:cNvPr>
          <p:cNvSpPr>
            <a:spLocks noGrp="1"/>
          </p:cNvSpPr>
          <p:nvPr>
            <p:ph type="dt" sz="half" idx="14"/>
          </p:nvPr>
        </p:nvSpPr>
        <p:spPr/>
        <p:txBody>
          <a:bodyPr/>
          <a:lstStyle>
            <a:lvl1pPr>
              <a:defRPr/>
            </a:lvl1pPr>
          </a:lstStyle>
          <a:p>
            <a:pPr>
              <a:defRPr/>
            </a:pPr>
            <a:endParaRPr lang="it-IT"/>
          </a:p>
        </p:txBody>
      </p:sp>
      <p:sp>
        <p:nvSpPr>
          <p:cNvPr id="8" name="Footer Placeholder 4">
            <a:extLst>
              <a:ext uri="{FF2B5EF4-FFF2-40B4-BE49-F238E27FC236}">
                <a16:creationId xmlns:a16="http://schemas.microsoft.com/office/drawing/2014/main" id="{6375CEC9-4A16-704A-8858-CF9C05254096}"/>
              </a:ext>
            </a:extLst>
          </p:cNvPr>
          <p:cNvSpPr>
            <a:spLocks noGrp="1"/>
          </p:cNvSpPr>
          <p:nvPr>
            <p:ph type="ftr" sz="quarter" idx="15"/>
          </p:nvPr>
        </p:nvSpPr>
        <p:spPr/>
        <p:txBody>
          <a:bodyPr/>
          <a:lstStyle>
            <a:lvl1pPr>
              <a:defRPr/>
            </a:lvl1pPr>
          </a:lstStyle>
          <a:p>
            <a:pPr>
              <a:defRPr/>
            </a:pPr>
            <a:endParaRPr lang="it-IT"/>
          </a:p>
        </p:txBody>
      </p:sp>
      <p:sp>
        <p:nvSpPr>
          <p:cNvPr id="9" name="Slide Number Placeholder 5">
            <a:extLst>
              <a:ext uri="{FF2B5EF4-FFF2-40B4-BE49-F238E27FC236}">
                <a16:creationId xmlns:a16="http://schemas.microsoft.com/office/drawing/2014/main" id="{3C663BFC-5048-E14D-9877-755D11FDEBFA}"/>
              </a:ext>
            </a:extLst>
          </p:cNvPr>
          <p:cNvSpPr>
            <a:spLocks noGrp="1"/>
          </p:cNvSpPr>
          <p:nvPr>
            <p:ph type="sldNum" sz="quarter" idx="16"/>
          </p:nvPr>
        </p:nvSpPr>
        <p:spPr/>
        <p:txBody>
          <a:bodyPr/>
          <a:lstStyle>
            <a:lvl1pPr>
              <a:defRPr/>
            </a:lvl1pPr>
          </a:lstStyle>
          <a:p>
            <a:fld id="{9624BF7F-4D0B-BD4B-AF2E-19473DA9366A}" type="slidenum">
              <a:rPr lang="it-IT" altLang="it-IT"/>
              <a:pPr/>
              <a:t>‹N›</a:t>
            </a:fld>
            <a:endParaRPr lang="it-IT" altLang="it-IT"/>
          </a:p>
        </p:txBody>
      </p:sp>
    </p:spTree>
    <p:extLst>
      <p:ext uri="{BB962C8B-B14F-4D97-AF65-F5344CB8AC3E}">
        <p14:creationId xmlns:p14="http://schemas.microsoft.com/office/powerpoint/2010/main" val="33262520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4" name="Picture 7" descr="overlay-ruleShadow.png">
            <a:extLst>
              <a:ext uri="{FF2B5EF4-FFF2-40B4-BE49-F238E27FC236}">
                <a16:creationId xmlns:a16="http://schemas.microsoft.com/office/drawing/2014/main" id="{AA80F899-B238-CD4D-B59D-8CB9D9EC71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46588"/>
            <a:ext cx="12192000"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Overlay-FullBackground.jpg">
            <a:extLst>
              <a:ext uri="{FF2B5EF4-FFF2-40B4-BE49-F238E27FC236}">
                <a16:creationId xmlns:a16="http://schemas.microsoft.com/office/drawing/2014/main" id="{C4ABC2ED-F0DB-B240-A61A-CDD41028138A}"/>
              </a:ext>
            </a:extLst>
          </p:cNvPr>
          <p:cNvPicPr>
            <a:picLocks noChangeAspect="1"/>
          </p:cNvPicPr>
          <p:nvPr/>
        </p:nvPicPr>
        <p:blipFill>
          <a:blip r:embed="rId3">
            <a:extLst>
              <a:ext uri="{28A0092B-C50C-407E-A947-70E740481C1C}">
                <a14:useLocalDpi xmlns:a14="http://schemas.microsoft.com/office/drawing/2010/main" val="0"/>
              </a:ext>
            </a:extLst>
          </a:blip>
          <a:srcRect t="66667"/>
          <a:stretch>
            <a:fillRect/>
          </a:stretch>
        </p:blipFill>
        <p:spPr bwMode="auto">
          <a:xfrm>
            <a:off x="0" y="4572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39285" y="2971801"/>
            <a:ext cx="10111316" cy="1362075"/>
          </a:xfrm>
        </p:spPr>
        <p:txBody>
          <a:bodyPr anchor="b"/>
          <a:lst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it-IT"/>
              <a:t>Fare clic per modificare stile</a:t>
            </a:r>
            <a:endParaRPr/>
          </a:p>
        </p:txBody>
      </p:sp>
      <p:sp>
        <p:nvSpPr>
          <p:cNvPr id="3" name="Text Placeholder 2"/>
          <p:cNvSpPr>
            <a:spLocks noGrp="1"/>
          </p:cNvSpPr>
          <p:nvPr>
            <p:ph type="body" idx="1"/>
          </p:nvPr>
        </p:nvSpPr>
        <p:spPr>
          <a:xfrm>
            <a:off x="1039285" y="4724400"/>
            <a:ext cx="10111316" cy="1398494"/>
          </a:xfrm>
        </p:spPr>
        <p:txBody>
          <a:bodyPr/>
          <a:lstStyle>
            <a:lvl1pPr marL="0" indent="0" algn="ctr" defTabSz="914400" rtl="0" eaLnBrk="1" latinLnBrk="0" hangingPunct="1">
              <a:spcBef>
                <a:spcPts val="600"/>
              </a:spcBef>
              <a:buFont typeface="Calisto MT" pitchFamily="18" charset="0"/>
              <a:buNone/>
              <a:defRPr sz="18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ECE428A0-B5DC-8347-9FA1-4F97D793104C}"/>
              </a:ext>
            </a:extLst>
          </p:cNvPr>
          <p:cNvSpPr>
            <a:spLocks noGrp="1"/>
          </p:cNvSpPr>
          <p:nvPr>
            <p:ph type="dt" sz="half" idx="10"/>
          </p:nvPr>
        </p:nvSpPr>
        <p:spPr/>
        <p:txBody>
          <a:bodyPr/>
          <a:lstStyle>
            <a:lvl1pPr>
              <a:defRPr/>
            </a:lvl1pPr>
          </a:lstStyle>
          <a:p>
            <a:pPr>
              <a:defRPr/>
            </a:pPr>
            <a:endParaRPr lang="it-IT"/>
          </a:p>
        </p:txBody>
      </p:sp>
      <p:sp>
        <p:nvSpPr>
          <p:cNvPr id="7" name="Footer Placeholder 4">
            <a:extLst>
              <a:ext uri="{FF2B5EF4-FFF2-40B4-BE49-F238E27FC236}">
                <a16:creationId xmlns:a16="http://schemas.microsoft.com/office/drawing/2014/main" id="{7D5C3161-588B-E540-B3E8-C859599ABCBD}"/>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FAF07109-7AAF-244F-9060-7AD7292326BA}"/>
              </a:ext>
            </a:extLst>
          </p:cNvPr>
          <p:cNvSpPr>
            <a:spLocks noGrp="1"/>
          </p:cNvSpPr>
          <p:nvPr>
            <p:ph type="sldNum" sz="quarter" idx="12"/>
          </p:nvPr>
        </p:nvSpPr>
        <p:spPr/>
        <p:txBody>
          <a:bodyPr/>
          <a:lstStyle>
            <a:lvl1pPr>
              <a:defRPr/>
            </a:lvl1pPr>
          </a:lstStyle>
          <a:p>
            <a:fld id="{3F01A9B2-1B30-E74C-962F-5DFE0030F842}" type="slidenum">
              <a:rPr lang="en-US" altLang="it-IT"/>
              <a:pPr/>
              <a:t>‹N›</a:t>
            </a:fld>
            <a:endParaRPr lang="en-US" altLang="it-IT"/>
          </a:p>
        </p:txBody>
      </p:sp>
    </p:spTree>
    <p:extLst>
      <p:ext uri="{BB962C8B-B14F-4D97-AF65-F5344CB8AC3E}">
        <p14:creationId xmlns:p14="http://schemas.microsoft.com/office/powerpoint/2010/main" val="203319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pic>
        <p:nvPicPr>
          <p:cNvPr id="5" name="Picture 9" descr="overlay-ruleShadow.png">
            <a:extLst>
              <a:ext uri="{FF2B5EF4-FFF2-40B4-BE49-F238E27FC236}">
                <a16:creationId xmlns:a16="http://schemas.microsoft.com/office/drawing/2014/main" id="{550C01F3-26D3-C44C-8593-9BD566370E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8100"/>
            <a:ext cx="121920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Overlay-FullBackground.jpg">
            <a:extLst>
              <a:ext uri="{FF2B5EF4-FFF2-40B4-BE49-F238E27FC236}">
                <a16:creationId xmlns:a16="http://schemas.microsoft.com/office/drawing/2014/main" id="{4EB7C7DA-6C87-8047-9547-069F7F308298}"/>
              </a:ext>
            </a:extLst>
          </p:cNvPr>
          <p:cNvPicPr>
            <a:picLocks noChangeAspect="1"/>
          </p:cNvPicPr>
          <p:nvPr/>
        </p:nvPicPr>
        <p:blipFill>
          <a:blip r:embed="rId3">
            <a:extLst>
              <a:ext uri="{28A0092B-C50C-407E-A947-70E740481C1C}">
                <a14:useLocalDpi xmlns:a14="http://schemas.microsoft.com/office/drawing/2010/main" val="0"/>
              </a:ext>
            </a:extLst>
          </a:blip>
          <a:srcRect t="23334"/>
          <a:stretch>
            <a:fillRect/>
          </a:stretch>
        </p:blipFill>
        <p:spPr bwMode="auto">
          <a:xfrm>
            <a:off x="0" y="1425575"/>
            <a:ext cx="121920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39284" y="62754"/>
            <a:ext cx="10111317" cy="1283167"/>
          </a:xfrm>
        </p:spPr>
        <p:txBody>
          <a:bodyPr/>
          <a:lstStyle/>
          <a:p>
            <a:r>
              <a:rPr lang="it-IT"/>
              <a:t>Fare clic per modificare stile</a:t>
            </a:r>
            <a:endParaRPr/>
          </a:p>
        </p:txBody>
      </p:sp>
      <p:sp>
        <p:nvSpPr>
          <p:cNvPr id="3" name="Content Placeholder 2"/>
          <p:cNvSpPr>
            <a:spLocks noGrp="1"/>
          </p:cNvSpPr>
          <p:nvPr>
            <p:ph sz="half" idx="1"/>
          </p:nvPr>
        </p:nvSpPr>
        <p:spPr>
          <a:xfrm>
            <a:off x="1039284" y="1828801"/>
            <a:ext cx="4754880" cy="4297363"/>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4" name="Content Placeholder 3"/>
          <p:cNvSpPr>
            <a:spLocks noGrp="1"/>
          </p:cNvSpPr>
          <p:nvPr>
            <p:ph sz="half" idx="2"/>
          </p:nvPr>
        </p:nvSpPr>
        <p:spPr>
          <a:xfrm>
            <a:off x="6395721" y="1828801"/>
            <a:ext cx="4754880" cy="4297363"/>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7" name="Date Placeholder 4">
            <a:extLst>
              <a:ext uri="{FF2B5EF4-FFF2-40B4-BE49-F238E27FC236}">
                <a16:creationId xmlns:a16="http://schemas.microsoft.com/office/drawing/2014/main" id="{77CF4421-5716-304E-B256-734710B471B9}"/>
              </a:ext>
            </a:extLst>
          </p:cNvPr>
          <p:cNvSpPr>
            <a:spLocks noGrp="1"/>
          </p:cNvSpPr>
          <p:nvPr>
            <p:ph type="dt" sz="half" idx="10"/>
          </p:nvPr>
        </p:nvSpPr>
        <p:spPr/>
        <p:txBody>
          <a:bodyPr/>
          <a:lstStyle>
            <a:lvl1pPr>
              <a:defRPr/>
            </a:lvl1pPr>
          </a:lstStyle>
          <a:p>
            <a:pPr>
              <a:defRPr/>
            </a:pPr>
            <a:endParaRPr lang="it-IT"/>
          </a:p>
        </p:txBody>
      </p:sp>
      <p:sp>
        <p:nvSpPr>
          <p:cNvPr id="8" name="Footer Placeholder 5">
            <a:extLst>
              <a:ext uri="{FF2B5EF4-FFF2-40B4-BE49-F238E27FC236}">
                <a16:creationId xmlns:a16="http://schemas.microsoft.com/office/drawing/2014/main" id="{EB9BFF38-1AAA-9240-99F7-D77ABDCA840C}"/>
              </a:ext>
            </a:extLst>
          </p:cNvPr>
          <p:cNvSpPr>
            <a:spLocks noGrp="1"/>
          </p:cNvSpPr>
          <p:nvPr>
            <p:ph type="ftr" sz="quarter" idx="11"/>
          </p:nvPr>
        </p:nvSpPr>
        <p:spPr/>
        <p:txBody>
          <a:bodyPr/>
          <a:lstStyle>
            <a:lvl1pPr>
              <a:defRPr/>
            </a:lvl1pPr>
          </a:lstStyle>
          <a:p>
            <a:pPr>
              <a:defRPr/>
            </a:pPr>
            <a:endParaRPr lang="it-IT"/>
          </a:p>
        </p:txBody>
      </p:sp>
      <p:sp>
        <p:nvSpPr>
          <p:cNvPr id="9" name="Slide Number Placeholder 6">
            <a:extLst>
              <a:ext uri="{FF2B5EF4-FFF2-40B4-BE49-F238E27FC236}">
                <a16:creationId xmlns:a16="http://schemas.microsoft.com/office/drawing/2014/main" id="{56CF2F4E-CC52-FE4F-9824-D57D5DAD5971}"/>
              </a:ext>
            </a:extLst>
          </p:cNvPr>
          <p:cNvSpPr>
            <a:spLocks noGrp="1"/>
          </p:cNvSpPr>
          <p:nvPr>
            <p:ph type="sldNum" sz="quarter" idx="12"/>
          </p:nvPr>
        </p:nvSpPr>
        <p:spPr/>
        <p:txBody>
          <a:bodyPr/>
          <a:lstStyle>
            <a:lvl1pPr>
              <a:defRPr/>
            </a:lvl1pPr>
          </a:lstStyle>
          <a:p>
            <a:fld id="{5EB64147-7666-494C-BF40-873478D2566B}" type="slidenum">
              <a:rPr lang="it-IT" altLang="it-IT"/>
              <a:pPr/>
              <a:t>‹N›</a:t>
            </a:fld>
            <a:endParaRPr lang="it-IT" altLang="it-IT"/>
          </a:p>
        </p:txBody>
      </p:sp>
    </p:spTree>
    <p:extLst>
      <p:ext uri="{BB962C8B-B14F-4D97-AF65-F5344CB8AC3E}">
        <p14:creationId xmlns:p14="http://schemas.microsoft.com/office/powerpoint/2010/main" val="24024719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7" name="Picture 11" descr="overlay-ruleShadow.png">
            <a:extLst>
              <a:ext uri="{FF2B5EF4-FFF2-40B4-BE49-F238E27FC236}">
                <a16:creationId xmlns:a16="http://schemas.microsoft.com/office/drawing/2014/main" id="{093C4146-F217-1A45-9ECC-A6A8FACA1F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8100"/>
            <a:ext cx="121920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Overlay-FullBackground.jpg">
            <a:extLst>
              <a:ext uri="{FF2B5EF4-FFF2-40B4-BE49-F238E27FC236}">
                <a16:creationId xmlns:a16="http://schemas.microsoft.com/office/drawing/2014/main" id="{205D043D-9155-5643-AD7C-60BC93948F55}"/>
              </a:ext>
            </a:extLst>
          </p:cNvPr>
          <p:cNvPicPr>
            <a:picLocks noChangeAspect="1"/>
          </p:cNvPicPr>
          <p:nvPr/>
        </p:nvPicPr>
        <p:blipFill>
          <a:blip r:embed="rId3">
            <a:extLst>
              <a:ext uri="{28A0092B-C50C-407E-A947-70E740481C1C}">
                <a14:useLocalDpi xmlns:a14="http://schemas.microsoft.com/office/drawing/2010/main" val="0"/>
              </a:ext>
            </a:extLst>
          </a:blip>
          <a:srcRect t="23334"/>
          <a:stretch>
            <a:fillRect/>
          </a:stretch>
        </p:blipFill>
        <p:spPr bwMode="auto">
          <a:xfrm>
            <a:off x="0" y="1425575"/>
            <a:ext cx="121920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39284" y="62754"/>
            <a:ext cx="10111317" cy="1283167"/>
          </a:xfrm>
        </p:spPr>
        <p:txBody>
          <a:bodyPr/>
          <a:lstStyle>
            <a:lvl1pPr>
              <a:defRPr/>
            </a:lvl1pPr>
          </a:lstStyle>
          <a:p>
            <a:r>
              <a:rPr lang="it-IT"/>
              <a:t>Fare clic per modificare stile</a:t>
            </a:r>
            <a:endParaRPr/>
          </a:p>
        </p:txBody>
      </p:sp>
      <p:sp>
        <p:nvSpPr>
          <p:cNvPr id="3" name="Text Placeholder 2"/>
          <p:cNvSpPr>
            <a:spLocks noGrp="1"/>
          </p:cNvSpPr>
          <p:nvPr>
            <p:ph type="body" idx="1"/>
          </p:nvPr>
        </p:nvSpPr>
        <p:spPr>
          <a:xfrm>
            <a:off x="1039284" y="1524000"/>
            <a:ext cx="4754880" cy="838200"/>
          </a:xfrm>
        </p:spPr>
        <p:txBody>
          <a:bodyPr anchor="ctr">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39284" y="2393577"/>
            <a:ext cx="4754880" cy="3732585"/>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5" name="Text Placeholder 4"/>
          <p:cNvSpPr>
            <a:spLocks noGrp="1"/>
          </p:cNvSpPr>
          <p:nvPr>
            <p:ph type="body" sz="quarter" idx="3"/>
          </p:nvPr>
        </p:nvSpPr>
        <p:spPr>
          <a:xfrm>
            <a:off x="6395721" y="1524000"/>
            <a:ext cx="4754880" cy="838200"/>
          </a:xfrm>
        </p:spPr>
        <p:txBody>
          <a:bodyPr anchor="ctr">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395721" y="2393577"/>
            <a:ext cx="4754880" cy="3732585"/>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9" name="Date Placeholder 6">
            <a:extLst>
              <a:ext uri="{FF2B5EF4-FFF2-40B4-BE49-F238E27FC236}">
                <a16:creationId xmlns:a16="http://schemas.microsoft.com/office/drawing/2014/main" id="{D824DE29-E526-1F4F-892E-79DEA4C7C4BE}"/>
              </a:ext>
            </a:extLst>
          </p:cNvPr>
          <p:cNvSpPr>
            <a:spLocks noGrp="1"/>
          </p:cNvSpPr>
          <p:nvPr>
            <p:ph type="dt" sz="half" idx="10"/>
          </p:nvPr>
        </p:nvSpPr>
        <p:spPr/>
        <p:txBody>
          <a:bodyPr/>
          <a:lstStyle>
            <a:lvl1pPr>
              <a:defRPr/>
            </a:lvl1pPr>
          </a:lstStyle>
          <a:p>
            <a:pPr>
              <a:defRPr/>
            </a:pPr>
            <a:endParaRPr lang="it-IT"/>
          </a:p>
        </p:txBody>
      </p:sp>
      <p:sp>
        <p:nvSpPr>
          <p:cNvPr id="10" name="Footer Placeholder 7">
            <a:extLst>
              <a:ext uri="{FF2B5EF4-FFF2-40B4-BE49-F238E27FC236}">
                <a16:creationId xmlns:a16="http://schemas.microsoft.com/office/drawing/2014/main" id="{7C74C3AB-5E45-1E4E-98BA-19C9B72E59A4}"/>
              </a:ext>
            </a:extLst>
          </p:cNvPr>
          <p:cNvSpPr>
            <a:spLocks noGrp="1"/>
          </p:cNvSpPr>
          <p:nvPr>
            <p:ph type="ftr" sz="quarter" idx="11"/>
          </p:nvPr>
        </p:nvSpPr>
        <p:spPr/>
        <p:txBody>
          <a:bodyPr/>
          <a:lstStyle>
            <a:lvl1pPr>
              <a:defRPr/>
            </a:lvl1pPr>
          </a:lstStyle>
          <a:p>
            <a:pPr>
              <a:defRPr/>
            </a:pPr>
            <a:endParaRPr lang="it-IT"/>
          </a:p>
        </p:txBody>
      </p:sp>
      <p:sp>
        <p:nvSpPr>
          <p:cNvPr id="11" name="Slide Number Placeholder 8">
            <a:extLst>
              <a:ext uri="{FF2B5EF4-FFF2-40B4-BE49-F238E27FC236}">
                <a16:creationId xmlns:a16="http://schemas.microsoft.com/office/drawing/2014/main" id="{2F933692-9895-C148-B1A2-07E1E974B324}"/>
              </a:ext>
            </a:extLst>
          </p:cNvPr>
          <p:cNvSpPr>
            <a:spLocks noGrp="1"/>
          </p:cNvSpPr>
          <p:nvPr>
            <p:ph type="sldNum" sz="quarter" idx="12"/>
          </p:nvPr>
        </p:nvSpPr>
        <p:spPr/>
        <p:txBody>
          <a:bodyPr/>
          <a:lstStyle>
            <a:lvl1pPr>
              <a:defRPr/>
            </a:lvl1pPr>
          </a:lstStyle>
          <a:p>
            <a:fld id="{3101427E-D95B-0844-9E59-C53B3AFCE9EC}" type="slidenum">
              <a:rPr lang="it-IT" altLang="it-IT"/>
              <a:pPr/>
              <a:t>‹N›</a:t>
            </a:fld>
            <a:endParaRPr lang="it-IT" altLang="it-IT"/>
          </a:p>
        </p:txBody>
      </p:sp>
    </p:spTree>
    <p:extLst>
      <p:ext uri="{BB962C8B-B14F-4D97-AF65-F5344CB8AC3E}">
        <p14:creationId xmlns:p14="http://schemas.microsoft.com/office/powerpoint/2010/main" val="1542029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6" Type="http://schemas.openxmlformats.org/officeDocument/2006/relationships/theme" Target="../theme/theme1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21" Type="http://schemas.openxmlformats.org/officeDocument/2006/relationships/image" Target="../media/image3.jpeg"/><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theme" Target="../theme/theme1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3.jpe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image" Target="../media/image3.jpe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image" Target="../media/image3.jpe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6.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6" Type="http://schemas.openxmlformats.org/officeDocument/2006/relationships/image" Target="../media/image6.jpe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theme" Target="../theme/theme7.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theme" Target="../theme/theme8.xml"/><Relationship Id="rId5" Type="http://schemas.openxmlformats.org/officeDocument/2006/relationships/slideLayout" Target="../slideLayouts/slideLayout112.xml"/><Relationship Id="rId4"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9.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53AE1F-8ECC-8E4A-9A76-2C5B15875265}"/>
              </a:ext>
            </a:extLst>
          </p:cNvPr>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it-IT"/>
              <a:t>Fare clic per modificare lo stile del titolo</a:t>
            </a:r>
            <a:endParaRPr lang="en-US" dirty="0"/>
          </a:p>
        </p:txBody>
      </p:sp>
      <p:sp>
        <p:nvSpPr>
          <p:cNvPr id="1027" name="Text Placeholder 2">
            <a:extLst>
              <a:ext uri="{FF2B5EF4-FFF2-40B4-BE49-F238E27FC236}">
                <a16:creationId xmlns:a16="http://schemas.microsoft.com/office/drawing/2014/main" id="{C0946B97-47BD-9E45-9670-208CB8EB34B2}"/>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68BD0E8C-E82B-5846-84EC-D44A32C18EC5}"/>
              </a:ext>
            </a:extLst>
          </p:cNvPr>
          <p:cNvSpPr>
            <a:spLocks noGrp="1"/>
          </p:cNvSpPr>
          <p:nvPr>
            <p:ph type="dt" sz="half" idx="2"/>
          </p:nvPr>
        </p:nvSpPr>
        <p:spPr>
          <a:xfrm>
            <a:off x="8483600" y="6356350"/>
            <a:ext cx="2781300" cy="365125"/>
          </a:xfrm>
          <a:prstGeom prst="rect">
            <a:avLst/>
          </a:prstGeom>
        </p:spPr>
        <p:txBody>
          <a:bodyPr vert="horz" lIns="91440" tIns="45720" rIns="45720" bIns="45720" rtlCol="0" anchor="ctr"/>
          <a:lstStyle>
            <a:lvl1pPr algn="r" eaLnBrk="1" hangingPunct="1">
              <a:buClr>
                <a:srgbClr val="000000"/>
              </a:buClr>
              <a:buSzPct val="100000"/>
              <a:buFont typeface="Arial" charset="0"/>
              <a:buNone/>
              <a:defRPr sz="1200">
                <a:solidFill>
                  <a:schemeClr val="tx1">
                    <a:lumMod val="65000"/>
                    <a:lumOff val="35000"/>
                  </a:schemeClr>
                </a:solidFill>
                <a:latin typeface="Century Gothic" pitchFamily="34" charset="0"/>
                <a:cs typeface="Arial" charset="0"/>
              </a:defRPr>
            </a:lvl1pPr>
          </a:lstStyle>
          <a:p>
            <a:pPr>
              <a:defRPr/>
            </a:pPr>
            <a:fld id="{04364BF5-7C21-5F41-B773-539647E86058}" type="datetime1">
              <a:rPr lang="en-US"/>
              <a:pPr>
                <a:defRPr/>
              </a:pPr>
              <a:t>3/25/2020</a:t>
            </a:fld>
            <a:endParaRPr lang="en-US" dirty="0"/>
          </a:p>
        </p:txBody>
      </p:sp>
      <p:sp>
        <p:nvSpPr>
          <p:cNvPr id="5" name="Footer Placeholder 4">
            <a:extLst>
              <a:ext uri="{FF2B5EF4-FFF2-40B4-BE49-F238E27FC236}">
                <a16:creationId xmlns:a16="http://schemas.microsoft.com/office/drawing/2014/main" id="{4CEED22B-9430-2549-B616-4FD7F041F3CC}"/>
              </a:ext>
            </a:extLst>
          </p:cNvPr>
          <p:cNvSpPr>
            <a:spLocks noGrp="1"/>
          </p:cNvSpPr>
          <p:nvPr>
            <p:ph type="ftr" sz="quarter" idx="3"/>
          </p:nvPr>
        </p:nvSpPr>
        <p:spPr>
          <a:xfrm>
            <a:off x="877888" y="6356350"/>
            <a:ext cx="3797300" cy="365125"/>
          </a:xfrm>
          <a:prstGeom prst="rect">
            <a:avLst/>
          </a:prstGeom>
        </p:spPr>
        <p:txBody>
          <a:bodyPr vert="horz" lIns="45720" tIns="45720" rIns="91440" bIns="45720" rtlCol="0" anchor="ctr"/>
          <a:lstStyle>
            <a:lvl1pPr algn="l" eaLnBrk="1" hangingPunct="1">
              <a:buClr>
                <a:srgbClr val="000000"/>
              </a:buClr>
              <a:buSzPct val="100000"/>
              <a:buFont typeface="Arial" charset="0"/>
              <a:buNone/>
              <a:defRPr sz="1200">
                <a:solidFill>
                  <a:schemeClr val="tx1">
                    <a:lumMod val="65000"/>
                    <a:lumOff val="35000"/>
                  </a:schemeClr>
                </a:solidFill>
                <a:latin typeface="Century Gothic" pitchFamily="34" charset="0"/>
                <a:cs typeface="Arial" charset="0"/>
              </a:defRPr>
            </a:lvl1pPr>
          </a:lstStyle>
          <a:p>
            <a:pPr>
              <a:defRPr/>
            </a:pPr>
            <a:r>
              <a:rPr lang="en-US"/>
              <a:t>Footer Text</a:t>
            </a:r>
          </a:p>
        </p:txBody>
      </p:sp>
      <p:sp>
        <p:nvSpPr>
          <p:cNvPr id="6" name="Slide Number Placeholder 5">
            <a:extLst>
              <a:ext uri="{FF2B5EF4-FFF2-40B4-BE49-F238E27FC236}">
                <a16:creationId xmlns:a16="http://schemas.microsoft.com/office/drawing/2014/main" id="{385DC3B1-BD61-2B4D-83F7-8FAE22B1E5D8}"/>
              </a:ext>
            </a:extLst>
          </p:cNvPr>
          <p:cNvSpPr>
            <a:spLocks noGrp="1"/>
          </p:cNvSpPr>
          <p:nvPr>
            <p:ph type="sldNum" sz="quarter" idx="4"/>
          </p:nvPr>
        </p:nvSpPr>
        <p:spPr>
          <a:xfrm>
            <a:off x="11391900" y="6356350"/>
            <a:ext cx="749300" cy="365125"/>
          </a:xfrm>
          <a:prstGeom prst="rect">
            <a:avLst/>
          </a:prstGeom>
        </p:spPr>
        <p:txBody>
          <a:bodyPr vert="horz" wrap="square" lIns="27432" tIns="45720" rIns="45720" bIns="45720" numCol="1" anchor="ctr" anchorCtr="0" compatLnSpc="1">
            <a:prstTxWarp prst="textNoShape">
              <a:avLst/>
            </a:prstTxWarp>
          </a:bodyPr>
          <a:lstStyle>
            <a:lvl1pPr eaLnBrk="1" hangingPunct="1">
              <a:buClr>
                <a:srgbClr val="000000"/>
              </a:buClr>
              <a:buSzPct val="100000"/>
              <a:buFont typeface="Arial" panose="020B0604020202020204" pitchFamily="34" charset="0"/>
              <a:buNone/>
              <a:defRPr sz="1200">
                <a:solidFill>
                  <a:srgbClr val="595959"/>
                </a:solidFill>
                <a:latin typeface="Century Gothic" panose="020B0502020202020204" pitchFamily="34" charset="0"/>
              </a:defRPr>
            </a:lvl1pPr>
          </a:lstStyle>
          <a:p>
            <a:fld id="{A44C1BF7-7380-B541-9027-AB4BDCADA819}" type="slidenum">
              <a:rPr lang="it-IT" altLang="it-IT"/>
              <a:pPr/>
              <a:t>‹N›</a:t>
            </a:fld>
            <a:endParaRPr lang="it-IT" altLang="it-IT"/>
          </a:p>
        </p:txBody>
      </p:sp>
      <p:sp>
        <p:nvSpPr>
          <p:cNvPr id="7" name="Oval 6">
            <a:extLst>
              <a:ext uri="{FF2B5EF4-FFF2-40B4-BE49-F238E27FC236}">
                <a16:creationId xmlns:a16="http://schemas.microsoft.com/office/drawing/2014/main" id="{CC6D1A45-2E71-6B45-B73E-A0BDC082BA44}"/>
              </a:ext>
            </a:extLst>
          </p:cNvPr>
          <p:cNvSpPr/>
          <p:nvPr/>
        </p:nvSpPr>
        <p:spPr>
          <a:xfrm>
            <a:off x="11277600" y="6499225"/>
            <a:ext cx="11271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hangingPunct="1">
              <a:buClr>
                <a:srgbClr val="000000"/>
              </a:buClr>
              <a:buSzPct val="100000"/>
              <a:buFont typeface="Arial" charset="0"/>
              <a:buNone/>
              <a:defRPr/>
            </a:pPr>
            <a:endParaRPr lang="en-US" dirty="0"/>
          </a:p>
        </p:txBody>
      </p:sp>
      <p:sp>
        <p:nvSpPr>
          <p:cNvPr id="8" name="Oval 7">
            <a:extLst>
              <a:ext uri="{FF2B5EF4-FFF2-40B4-BE49-F238E27FC236}">
                <a16:creationId xmlns:a16="http://schemas.microsoft.com/office/drawing/2014/main" id="{D4E60F41-16F7-5F40-BA72-4A046847CF1A}"/>
              </a:ext>
            </a:extLst>
          </p:cNvPr>
          <p:cNvSpPr/>
          <p:nvPr/>
        </p:nvSpPr>
        <p:spPr>
          <a:xfrm>
            <a:off x="760413" y="6499225"/>
            <a:ext cx="111125"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Arial" charset="0"/>
              <a:buNone/>
              <a:defRPr/>
            </a:pPr>
            <a:endParaRPr lang="en-US" dirty="0"/>
          </a:p>
        </p:txBody>
      </p:sp>
    </p:spTree>
  </p:cSld>
  <p:clrMap bg1="lt1" tx1="dk1" bg2="lt2" tx2="dk2" accent1="accent1" accent2="accent2" accent3="accent3" accent4="accent4" accent5="accent5" accent6="accent6" hlink="hlink" folHlink="folHlink"/>
  <p:sldLayoutIdLst>
    <p:sldLayoutId id="2147487204" r:id="rId1"/>
    <p:sldLayoutId id="2147487205" r:id="rId2"/>
    <p:sldLayoutId id="2147487296" r:id="rId3"/>
    <p:sldLayoutId id="2147487206" r:id="rId4"/>
    <p:sldLayoutId id="2147487207" r:id="rId5"/>
    <p:sldLayoutId id="2147487208" r:id="rId6"/>
    <p:sldLayoutId id="2147487209" r:id="rId7"/>
    <p:sldLayoutId id="2147487210" r:id="rId8"/>
    <p:sldLayoutId id="2147487211" r:id="rId9"/>
    <p:sldLayoutId id="2147487212" r:id="rId10"/>
    <p:sldLayoutId id="2147487213" r:id="rId11"/>
    <p:sldLayoutId id="2147487297" r:id="rId12"/>
    <p:sldLayoutId id="2147487298" r:id="rId13"/>
  </p:sldLayoutIdLst>
  <p:txStyles>
    <p:titleStyle>
      <a:lvl1pPr algn="ctr" rtl="0" eaLnBrk="1" fontAlgn="base" hangingPunct="1">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1" fontAlgn="base" hangingPunct="1">
        <a:lnSpc>
          <a:spcPts val="5800"/>
        </a:lnSpc>
        <a:spcBef>
          <a:spcPct val="0"/>
        </a:spcBef>
        <a:spcAft>
          <a:spcPct val="0"/>
        </a:spcAft>
        <a:defRPr sz="5400">
          <a:solidFill>
            <a:schemeClr val="tx2"/>
          </a:solidFill>
          <a:latin typeface="Palatino Linotype" pitchFamily="18" charset="0"/>
        </a:defRPr>
      </a:lvl2pPr>
      <a:lvl3pPr algn="ctr" rtl="0" eaLnBrk="1" fontAlgn="base" hangingPunct="1">
        <a:lnSpc>
          <a:spcPts val="5800"/>
        </a:lnSpc>
        <a:spcBef>
          <a:spcPct val="0"/>
        </a:spcBef>
        <a:spcAft>
          <a:spcPct val="0"/>
        </a:spcAft>
        <a:defRPr sz="5400">
          <a:solidFill>
            <a:schemeClr val="tx2"/>
          </a:solidFill>
          <a:latin typeface="Palatino Linotype" pitchFamily="18" charset="0"/>
        </a:defRPr>
      </a:lvl3pPr>
      <a:lvl4pPr algn="ctr" rtl="0" eaLnBrk="1" fontAlgn="base" hangingPunct="1">
        <a:lnSpc>
          <a:spcPts val="5800"/>
        </a:lnSpc>
        <a:spcBef>
          <a:spcPct val="0"/>
        </a:spcBef>
        <a:spcAft>
          <a:spcPct val="0"/>
        </a:spcAft>
        <a:defRPr sz="5400">
          <a:solidFill>
            <a:schemeClr val="tx2"/>
          </a:solidFill>
          <a:latin typeface="Palatino Linotype" pitchFamily="18" charset="0"/>
        </a:defRPr>
      </a:lvl4pPr>
      <a:lvl5pPr algn="ctr" rtl="0" eaLnBrk="1" fontAlgn="base" hangingPunct="1">
        <a:lnSpc>
          <a:spcPts val="5800"/>
        </a:lnSpc>
        <a:spcBef>
          <a:spcPct val="0"/>
        </a:spcBef>
        <a:spcAft>
          <a:spcPct val="0"/>
        </a:spcAft>
        <a:defRPr sz="5400">
          <a:solidFill>
            <a:schemeClr val="tx2"/>
          </a:solidFill>
          <a:latin typeface="Palatino Linotype" pitchFamily="18" charset="0"/>
        </a:defRPr>
      </a:lvl5pPr>
      <a:lvl6pPr marL="457200" algn="ctr" rtl="0" eaLnBrk="1" fontAlgn="base" hangingPunct="1">
        <a:lnSpc>
          <a:spcPts val="5800"/>
        </a:lnSpc>
        <a:spcBef>
          <a:spcPct val="0"/>
        </a:spcBef>
        <a:spcAft>
          <a:spcPct val="0"/>
        </a:spcAft>
        <a:defRPr sz="5400">
          <a:solidFill>
            <a:schemeClr val="tx2"/>
          </a:solidFill>
          <a:latin typeface="Palatino Linotype" pitchFamily="18" charset="0"/>
        </a:defRPr>
      </a:lvl6pPr>
      <a:lvl7pPr marL="914400" algn="ctr" rtl="0" eaLnBrk="1" fontAlgn="base" hangingPunct="1">
        <a:lnSpc>
          <a:spcPts val="5800"/>
        </a:lnSpc>
        <a:spcBef>
          <a:spcPct val="0"/>
        </a:spcBef>
        <a:spcAft>
          <a:spcPct val="0"/>
        </a:spcAft>
        <a:defRPr sz="5400">
          <a:solidFill>
            <a:schemeClr val="tx2"/>
          </a:solidFill>
          <a:latin typeface="Palatino Linotype" pitchFamily="18" charset="0"/>
        </a:defRPr>
      </a:lvl7pPr>
      <a:lvl8pPr marL="1371600" algn="ctr" rtl="0" eaLnBrk="1" fontAlgn="base" hangingPunct="1">
        <a:lnSpc>
          <a:spcPts val="5800"/>
        </a:lnSpc>
        <a:spcBef>
          <a:spcPct val="0"/>
        </a:spcBef>
        <a:spcAft>
          <a:spcPct val="0"/>
        </a:spcAft>
        <a:defRPr sz="5400">
          <a:solidFill>
            <a:schemeClr val="tx2"/>
          </a:solidFill>
          <a:latin typeface="Palatino Linotype" pitchFamily="18" charset="0"/>
        </a:defRPr>
      </a:lvl8pPr>
      <a:lvl9pPr marL="1828800" algn="ctr" rtl="0" eaLnBrk="1" fontAlgn="base" hangingPunct="1">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anose="02070309020205020404"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6" name="Group 15">
            <a:extLst>
              <a:ext uri="{FF2B5EF4-FFF2-40B4-BE49-F238E27FC236}">
                <a16:creationId xmlns:a16="http://schemas.microsoft.com/office/drawing/2014/main" id="{A849CE20-8DAB-CF47-B4E5-3B4F114CCE4C}"/>
              </a:ext>
            </a:extLst>
          </p:cNvPr>
          <p:cNvGrpSpPr>
            <a:grpSpLocks/>
          </p:cNvGrpSpPr>
          <p:nvPr/>
        </p:nvGrpSpPr>
        <p:grpSpPr bwMode="auto">
          <a:xfrm>
            <a:off x="0" y="6096000"/>
            <a:ext cx="12192000" cy="762000"/>
            <a:chOff x="0" y="3840"/>
            <a:chExt cx="5760" cy="480"/>
          </a:xfrm>
        </p:grpSpPr>
        <p:sp>
          <p:nvSpPr>
            <p:cNvPr id="1032" name="Rectangle 13">
              <a:extLst>
                <a:ext uri="{FF2B5EF4-FFF2-40B4-BE49-F238E27FC236}">
                  <a16:creationId xmlns:a16="http://schemas.microsoft.com/office/drawing/2014/main" id="{BC80FC5D-3CE2-8848-8B35-3721493E4780}"/>
                </a:ext>
              </a:extLst>
            </p:cNvPr>
            <p:cNvSpPr>
              <a:spLocks noChangeArrowheads="1"/>
            </p:cNvSpPr>
            <p:nvPr userDrawn="1"/>
          </p:nvSpPr>
          <p:spPr bwMode="auto">
            <a:xfrm>
              <a:off x="0" y="3984"/>
              <a:ext cx="5760" cy="336"/>
            </a:xfrm>
            <a:prstGeom prst="rect">
              <a:avLst/>
            </a:prstGeom>
            <a:solidFill>
              <a:srgbClr val="822433"/>
            </a:solidFill>
            <a:ln>
              <a:noFill/>
            </a:ln>
          </p:spPr>
          <p:txBody>
            <a:bodyPr wrap="none" anchor="ctr"/>
            <a:lstStyle>
              <a:lvl1pPr>
                <a:defRPr sz="900">
                  <a:solidFill>
                    <a:schemeClr val="bg1"/>
                  </a:solidFill>
                  <a:latin typeface="Arial" panose="020B0604020202020204" pitchFamily="34" charset="0"/>
                  <a:ea typeface="MS PGothic" panose="020B0600070205080204" pitchFamily="34" charset="-128"/>
                </a:defRPr>
              </a:lvl1pPr>
              <a:lvl2pPr marL="742950" indent="-285750">
                <a:defRPr sz="900">
                  <a:solidFill>
                    <a:schemeClr val="bg1"/>
                  </a:solidFill>
                  <a:latin typeface="Arial" panose="020B0604020202020204" pitchFamily="34" charset="0"/>
                  <a:ea typeface="MS PGothic" panose="020B0600070205080204" pitchFamily="34" charset="-128"/>
                </a:defRPr>
              </a:lvl2pPr>
              <a:lvl3pPr marL="1143000" indent="-228600">
                <a:defRPr sz="900">
                  <a:solidFill>
                    <a:schemeClr val="bg1"/>
                  </a:solidFill>
                  <a:latin typeface="Arial" panose="020B0604020202020204" pitchFamily="34" charset="0"/>
                  <a:ea typeface="MS PGothic" panose="020B0600070205080204" pitchFamily="34" charset="-128"/>
                </a:defRPr>
              </a:lvl3pPr>
              <a:lvl4pPr marL="1600200" indent="-228600">
                <a:defRPr sz="900">
                  <a:solidFill>
                    <a:schemeClr val="bg1"/>
                  </a:solidFill>
                  <a:latin typeface="Arial" panose="020B0604020202020204" pitchFamily="34" charset="0"/>
                  <a:ea typeface="MS PGothic" panose="020B0600070205080204" pitchFamily="34" charset="-128"/>
                </a:defRPr>
              </a:lvl4pPr>
              <a:lvl5pPr marL="2057400" indent="-228600">
                <a:defRPr sz="9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MS PGothic" panose="020B0600070205080204" pitchFamily="34" charset="-128"/>
                </a:defRPr>
              </a:lvl9pPr>
            </a:lstStyle>
            <a:p>
              <a:pPr>
                <a:defRPr/>
              </a:pPr>
              <a:endParaRPr lang="it-IT" altLang="it-IT"/>
            </a:p>
          </p:txBody>
        </p:sp>
        <p:sp>
          <p:nvSpPr>
            <p:cNvPr id="1033" name="Rectangle 14">
              <a:extLst>
                <a:ext uri="{FF2B5EF4-FFF2-40B4-BE49-F238E27FC236}">
                  <a16:creationId xmlns:a16="http://schemas.microsoft.com/office/drawing/2014/main" id="{B971D378-9079-6547-84FD-B5A14C55850D}"/>
                </a:ext>
              </a:extLst>
            </p:cNvPr>
            <p:cNvSpPr>
              <a:spLocks noChangeArrowheads="1"/>
            </p:cNvSpPr>
            <p:nvPr userDrawn="1"/>
          </p:nvSpPr>
          <p:spPr bwMode="auto">
            <a:xfrm>
              <a:off x="768" y="3840"/>
              <a:ext cx="4992" cy="480"/>
            </a:xfrm>
            <a:prstGeom prst="rect">
              <a:avLst/>
            </a:prstGeom>
            <a:solidFill>
              <a:srgbClr val="822433"/>
            </a:solidFill>
            <a:ln>
              <a:noFill/>
            </a:ln>
          </p:spPr>
          <p:txBody>
            <a:bodyPr wrap="none" anchor="ctr"/>
            <a:lstStyle>
              <a:lvl1pPr>
                <a:defRPr sz="900">
                  <a:solidFill>
                    <a:schemeClr val="bg1"/>
                  </a:solidFill>
                  <a:latin typeface="Arial" panose="020B0604020202020204" pitchFamily="34" charset="0"/>
                  <a:ea typeface="MS PGothic" panose="020B0600070205080204" pitchFamily="34" charset="-128"/>
                </a:defRPr>
              </a:lvl1pPr>
              <a:lvl2pPr marL="742950" indent="-285750">
                <a:defRPr sz="900">
                  <a:solidFill>
                    <a:schemeClr val="bg1"/>
                  </a:solidFill>
                  <a:latin typeface="Arial" panose="020B0604020202020204" pitchFamily="34" charset="0"/>
                  <a:ea typeface="MS PGothic" panose="020B0600070205080204" pitchFamily="34" charset="-128"/>
                </a:defRPr>
              </a:lvl2pPr>
              <a:lvl3pPr marL="1143000" indent="-228600">
                <a:defRPr sz="900">
                  <a:solidFill>
                    <a:schemeClr val="bg1"/>
                  </a:solidFill>
                  <a:latin typeface="Arial" panose="020B0604020202020204" pitchFamily="34" charset="0"/>
                  <a:ea typeface="MS PGothic" panose="020B0600070205080204" pitchFamily="34" charset="-128"/>
                </a:defRPr>
              </a:lvl3pPr>
              <a:lvl4pPr marL="1600200" indent="-228600">
                <a:defRPr sz="900">
                  <a:solidFill>
                    <a:schemeClr val="bg1"/>
                  </a:solidFill>
                  <a:latin typeface="Arial" panose="020B0604020202020204" pitchFamily="34" charset="0"/>
                  <a:ea typeface="MS PGothic" panose="020B0600070205080204" pitchFamily="34" charset="-128"/>
                </a:defRPr>
              </a:lvl4pPr>
              <a:lvl5pPr marL="2057400" indent="-228600">
                <a:defRPr sz="9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MS PGothic" panose="020B0600070205080204" pitchFamily="34" charset="-128"/>
                </a:defRPr>
              </a:lvl9pPr>
            </a:lstStyle>
            <a:p>
              <a:pPr>
                <a:defRPr/>
              </a:pPr>
              <a:endParaRPr lang="it-IT" altLang="it-IT"/>
            </a:p>
          </p:txBody>
        </p:sp>
      </p:grpSp>
      <p:sp>
        <p:nvSpPr>
          <p:cNvPr id="11267" name="Rectangle 2">
            <a:extLst>
              <a:ext uri="{FF2B5EF4-FFF2-40B4-BE49-F238E27FC236}">
                <a16:creationId xmlns:a16="http://schemas.microsoft.com/office/drawing/2014/main" id="{7F66473E-B24F-3544-9E3B-02FF9C493C05}"/>
              </a:ext>
            </a:extLst>
          </p:cNvPr>
          <p:cNvSpPr>
            <a:spLocks noGrp="1" noChangeArrowheads="1"/>
          </p:cNvSpPr>
          <p:nvPr>
            <p:ph type="title"/>
          </p:nvPr>
        </p:nvSpPr>
        <p:spPr bwMode="auto">
          <a:xfrm>
            <a:off x="1487488" y="409575"/>
            <a:ext cx="1008062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stile</a:t>
            </a:r>
          </a:p>
        </p:txBody>
      </p:sp>
      <p:sp>
        <p:nvSpPr>
          <p:cNvPr id="11268" name="Rectangle 3">
            <a:extLst>
              <a:ext uri="{FF2B5EF4-FFF2-40B4-BE49-F238E27FC236}">
                <a16:creationId xmlns:a16="http://schemas.microsoft.com/office/drawing/2014/main" id="{BDEC2169-08B7-0D4E-A424-C0D872F4672A}"/>
              </a:ext>
            </a:extLst>
          </p:cNvPr>
          <p:cNvSpPr>
            <a:spLocks noGrp="1" noChangeArrowheads="1"/>
          </p:cNvSpPr>
          <p:nvPr>
            <p:ph type="body" idx="1"/>
          </p:nvPr>
        </p:nvSpPr>
        <p:spPr bwMode="auto">
          <a:xfrm>
            <a:off x="1487488" y="1752600"/>
            <a:ext cx="1008062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2" name="Rectangle 4">
            <a:extLst>
              <a:ext uri="{FF2B5EF4-FFF2-40B4-BE49-F238E27FC236}">
                <a16:creationId xmlns:a16="http://schemas.microsoft.com/office/drawing/2014/main" id="{73782808-0E39-1F46-9C5C-EC4E0EE650A2}"/>
              </a:ext>
            </a:extLst>
          </p:cNvPr>
          <p:cNvSpPr>
            <a:spLocks noGrp="1" noChangeArrowheads="1"/>
          </p:cNvSpPr>
          <p:nvPr>
            <p:ph type="dt" sz="half" idx="2"/>
          </p:nvPr>
        </p:nvSpPr>
        <p:spPr bwMode="auto">
          <a:xfrm>
            <a:off x="5791200" y="6146800"/>
            <a:ext cx="25400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100">
                <a:ea typeface="ＭＳ Ｐゴシック" panose="020B0600070205080204" pitchFamily="34" charset="-128"/>
              </a:defRPr>
            </a:lvl1pPr>
          </a:lstStyle>
          <a:p>
            <a:pPr>
              <a:defRPr/>
            </a:pPr>
            <a:r>
              <a:rPr lang="it-IT" altLang="it-IT"/>
              <a:t>19/07/2016</a:t>
            </a:r>
          </a:p>
        </p:txBody>
      </p:sp>
      <p:sp>
        <p:nvSpPr>
          <p:cNvPr id="1029" name="Rectangle 5">
            <a:extLst>
              <a:ext uri="{FF2B5EF4-FFF2-40B4-BE49-F238E27FC236}">
                <a16:creationId xmlns:a16="http://schemas.microsoft.com/office/drawing/2014/main" id="{74221DFA-A08F-FB49-A78B-AF5549E3DABE}"/>
              </a:ext>
            </a:extLst>
          </p:cNvPr>
          <p:cNvSpPr>
            <a:spLocks noGrp="1" noChangeArrowheads="1"/>
          </p:cNvSpPr>
          <p:nvPr>
            <p:ph type="ftr" sz="quarter" idx="3"/>
          </p:nvPr>
        </p:nvSpPr>
        <p:spPr bwMode="auto">
          <a:xfrm>
            <a:off x="1625600" y="6146800"/>
            <a:ext cx="3860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100">
                <a:ea typeface="ＭＳ Ｐゴシック" panose="020B0600070205080204" pitchFamily="34" charset="-128"/>
              </a:defRPr>
            </a:lvl1pPr>
          </a:lstStyle>
          <a:p>
            <a:pPr>
              <a:defRPr/>
            </a:pPr>
            <a:r>
              <a:rPr lang="it-IT" altLang="it-IT"/>
              <a:t>La troponina ad alta sensibilità nel follow-up a lungo termine di pazienti ospedalizzati per Polmonite Comunitaria</a:t>
            </a:r>
          </a:p>
        </p:txBody>
      </p:sp>
      <p:sp>
        <p:nvSpPr>
          <p:cNvPr id="1030" name="Rectangle 6">
            <a:extLst>
              <a:ext uri="{FF2B5EF4-FFF2-40B4-BE49-F238E27FC236}">
                <a16:creationId xmlns:a16="http://schemas.microsoft.com/office/drawing/2014/main" id="{F0B4E32A-A72B-524F-A614-CAC2BF181036}"/>
              </a:ext>
            </a:extLst>
          </p:cNvPr>
          <p:cNvSpPr>
            <a:spLocks noGrp="1" noChangeArrowheads="1"/>
          </p:cNvSpPr>
          <p:nvPr>
            <p:ph type="sldNum" sz="quarter" idx="4"/>
          </p:nvPr>
        </p:nvSpPr>
        <p:spPr bwMode="auto">
          <a:xfrm>
            <a:off x="8737600" y="6146800"/>
            <a:ext cx="2540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100"/>
            </a:lvl1pPr>
          </a:lstStyle>
          <a:p>
            <a:r>
              <a:rPr lang="it-IT" altLang="it-IT"/>
              <a:t>Pagina </a:t>
            </a:r>
            <a:fld id="{84301735-FDC8-DB48-A727-A39B36E0944B}"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7371" r:id="rId1"/>
    <p:sldLayoutId id="2147487273" r:id="rId2"/>
    <p:sldLayoutId id="2147487274" r:id="rId3"/>
    <p:sldLayoutId id="2147487275" r:id="rId4"/>
    <p:sldLayoutId id="2147487276" r:id="rId5"/>
    <p:sldLayoutId id="2147487372" r:id="rId6"/>
    <p:sldLayoutId id="2147487277" r:id="rId7"/>
    <p:sldLayoutId id="2147487278" r:id="rId8"/>
    <p:sldLayoutId id="2147487279" r:id="rId9"/>
    <p:sldLayoutId id="2147487280" r:id="rId10"/>
    <p:sldLayoutId id="2147487281" r:id="rId11"/>
    <p:sldLayoutId id="2147487282" r:id="rId12"/>
    <p:sldLayoutId id="2147487283" r:id="rId13"/>
    <p:sldLayoutId id="2147487284" r:id="rId14"/>
    <p:sldLayoutId id="2147487373" r:id="rId15"/>
  </p:sldLayoutIdLst>
  <p:hf hdr="0"/>
  <p:txStyles>
    <p:titleStyle>
      <a:lvl1pPr algn="l" rtl="0" eaLnBrk="0" fontAlgn="base" hangingPunct="0">
        <a:spcBef>
          <a:spcPct val="0"/>
        </a:spcBef>
        <a:spcAft>
          <a:spcPct val="0"/>
        </a:spcAft>
        <a:defRPr sz="2400" b="1" kern="1200">
          <a:solidFill>
            <a:srgbClr val="822433"/>
          </a:solidFill>
          <a:latin typeface="+mj-lt"/>
          <a:ea typeface="MS PGothic" panose="020B0600070205080204" pitchFamily="34" charset="-128"/>
          <a:cs typeface="+mj-cs"/>
        </a:defRPr>
      </a:lvl1pPr>
      <a:lvl2pPr algn="l" rtl="0" eaLnBrk="0" fontAlgn="base" hangingPunct="0">
        <a:spcBef>
          <a:spcPct val="0"/>
        </a:spcBef>
        <a:spcAft>
          <a:spcPct val="0"/>
        </a:spcAft>
        <a:defRPr sz="2400" b="1">
          <a:solidFill>
            <a:srgbClr val="822433"/>
          </a:solidFill>
          <a:latin typeface="Arial" panose="020B0604020202020204" pitchFamily="34" charset="0"/>
          <a:ea typeface="MS PGothic" panose="020B0600070205080204" pitchFamily="34" charset="-128"/>
        </a:defRPr>
      </a:lvl2pPr>
      <a:lvl3pPr algn="l" rtl="0" eaLnBrk="0" fontAlgn="base" hangingPunct="0">
        <a:spcBef>
          <a:spcPct val="0"/>
        </a:spcBef>
        <a:spcAft>
          <a:spcPct val="0"/>
        </a:spcAft>
        <a:defRPr sz="2400" b="1">
          <a:solidFill>
            <a:srgbClr val="822433"/>
          </a:solidFill>
          <a:latin typeface="Arial" panose="020B0604020202020204" pitchFamily="34" charset="0"/>
          <a:ea typeface="MS PGothic" panose="020B0600070205080204" pitchFamily="34" charset="-128"/>
        </a:defRPr>
      </a:lvl3pPr>
      <a:lvl4pPr algn="l" rtl="0" eaLnBrk="0" fontAlgn="base" hangingPunct="0">
        <a:spcBef>
          <a:spcPct val="0"/>
        </a:spcBef>
        <a:spcAft>
          <a:spcPct val="0"/>
        </a:spcAft>
        <a:defRPr sz="2400" b="1">
          <a:solidFill>
            <a:srgbClr val="822433"/>
          </a:solidFill>
          <a:latin typeface="Arial" panose="020B0604020202020204" pitchFamily="34" charset="0"/>
          <a:ea typeface="MS PGothic" panose="020B0600070205080204" pitchFamily="34" charset="-128"/>
        </a:defRPr>
      </a:lvl4pPr>
      <a:lvl5pPr algn="l" rtl="0" eaLnBrk="0" fontAlgn="base" hangingPunct="0">
        <a:spcBef>
          <a:spcPct val="0"/>
        </a:spcBef>
        <a:spcAft>
          <a:spcPct val="0"/>
        </a:spcAft>
        <a:defRPr sz="2400" b="1">
          <a:solidFill>
            <a:srgbClr val="822433"/>
          </a:solidFill>
          <a:latin typeface="Arial" panose="020B0604020202020204" pitchFamily="34" charset="0"/>
          <a:ea typeface="MS PGothic" panose="020B0600070205080204" pitchFamily="34" charset="-128"/>
        </a:defRPr>
      </a:lvl5pPr>
      <a:lvl6pPr marL="4572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lr>
          <a:srgbClr val="822433"/>
        </a:buClr>
        <a:buChar char="•"/>
        <a:defRPr sz="2400" kern="1200">
          <a:solidFill>
            <a:srgbClr val="000000"/>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000" kern="1200">
          <a:solidFill>
            <a:srgbClr val="000000"/>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1600" kern="1200">
          <a:solidFill>
            <a:srgbClr val="000000"/>
          </a:solidFill>
          <a:latin typeface="+mn-lt"/>
          <a:ea typeface="MS PGothic" panose="020B0600070205080204" pitchFamily="34" charset="-128"/>
          <a:cs typeface="+mn-cs"/>
        </a:defRPr>
      </a:lvl3pPr>
      <a:lvl4pPr marL="1562100" indent="-228600" algn="l" rtl="0" eaLnBrk="0" fontAlgn="base" hangingPunct="0">
        <a:spcBef>
          <a:spcPct val="20000"/>
        </a:spcBef>
        <a:spcAft>
          <a:spcPct val="0"/>
        </a:spcAft>
        <a:buChar char="–"/>
        <a:defRPr sz="1400" kern="1200">
          <a:solidFill>
            <a:srgbClr val="000000"/>
          </a:solidFill>
          <a:latin typeface="+mn-lt"/>
          <a:ea typeface="MS PGothic" panose="020B0600070205080204" pitchFamily="34" charset="-128"/>
          <a:cs typeface="+mn-cs"/>
        </a:defRPr>
      </a:lvl4pPr>
      <a:lvl5pPr marL="1981200" indent="-228600" algn="l" rtl="0" eaLnBrk="0" fontAlgn="base" hangingPunct="0">
        <a:spcBef>
          <a:spcPct val="20000"/>
        </a:spcBef>
        <a:spcAft>
          <a:spcPct val="0"/>
        </a:spcAft>
        <a:buChar char="»"/>
        <a:defRPr sz="1200" kern="1200">
          <a:solidFill>
            <a:srgbClr val="000000"/>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Segnaposto titolo 1">
            <a:extLst>
              <a:ext uri="{FF2B5EF4-FFF2-40B4-BE49-F238E27FC236}">
                <a16:creationId xmlns:a16="http://schemas.microsoft.com/office/drawing/2014/main" id="{0F9177D3-6493-8C48-9798-C8F05D78A6B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3" name="Segnaposto testo 2">
            <a:extLst>
              <a:ext uri="{FF2B5EF4-FFF2-40B4-BE49-F238E27FC236}">
                <a16:creationId xmlns:a16="http://schemas.microsoft.com/office/drawing/2014/main" id="{E7BACDC4-DDD4-4045-B11C-77C254CFDF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FDDDC40A-D3E6-6246-AD83-48B175FF59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smtClean="0">
                <a:solidFill>
                  <a:schemeClr val="tx1">
                    <a:tint val="75000"/>
                  </a:schemeClr>
                </a:solidFill>
              </a:defRPr>
            </a:lvl1pPr>
          </a:lstStyle>
          <a:p>
            <a:pPr>
              <a:defRPr/>
            </a:pPr>
            <a:fld id="{178ADC8C-D54A-8B44-B963-9829C7A33F55}" type="datetimeFigureOut">
              <a:rPr lang="en-US"/>
              <a:pPr>
                <a:defRPr/>
              </a:pPr>
              <a:t>3/25/2020</a:t>
            </a:fld>
            <a:endParaRPr lang="en-US"/>
          </a:p>
        </p:txBody>
      </p:sp>
      <p:sp>
        <p:nvSpPr>
          <p:cNvPr id="5" name="Segnaposto piè di pagina 4">
            <a:extLst>
              <a:ext uri="{FF2B5EF4-FFF2-40B4-BE49-F238E27FC236}">
                <a16:creationId xmlns:a16="http://schemas.microsoft.com/office/drawing/2014/main" id="{FDDBCE46-D6D2-484E-A28E-12133999CF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egnaposto numero diapositiva 5">
            <a:extLst>
              <a:ext uri="{FF2B5EF4-FFF2-40B4-BE49-F238E27FC236}">
                <a16:creationId xmlns:a16="http://schemas.microsoft.com/office/drawing/2014/main" id="{9C59F212-EC33-6D4B-868F-DBA713C4730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803FDBF8-5BC1-D645-96C3-C7AB40ECEDC4}" type="slidenum">
              <a:rPr lang="en-US" altLang="it-IT"/>
              <a:pPr/>
              <a:t>‹N›</a:t>
            </a:fld>
            <a:endParaRPr lang="en-US" altLang="it-IT"/>
          </a:p>
        </p:txBody>
      </p:sp>
    </p:spTree>
  </p:cSld>
  <p:clrMap bg1="lt1" tx1="dk1" bg2="lt2" tx2="dk2" accent1="accent1" accent2="accent2" accent3="accent3" accent4="accent4" accent5="accent5" accent6="accent6" hlink="hlink" folHlink="folHlink"/>
  <p:sldLayoutIdLst>
    <p:sldLayoutId id="2147487285" r:id="rId1"/>
    <p:sldLayoutId id="2147487286" r:id="rId2"/>
    <p:sldLayoutId id="2147487287" r:id="rId3"/>
    <p:sldLayoutId id="2147487288" r:id="rId4"/>
    <p:sldLayoutId id="2147487289" r:id="rId5"/>
    <p:sldLayoutId id="2147487290" r:id="rId6"/>
    <p:sldLayoutId id="2147487291" r:id="rId7"/>
    <p:sldLayoutId id="2147487292" r:id="rId8"/>
    <p:sldLayoutId id="2147487293" r:id="rId9"/>
    <p:sldLayoutId id="2147487294" r:id="rId10"/>
    <p:sldLayoutId id="2147487295"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0B60F3-F67E-8249-8565-E049328B46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a:extLst>
              <a:ext uri="{FF2B5EF4-FFF2-40B4-BE49-F238E27FC236}">
                <a16:creationId xmlns:a16="http://schemas.microsoft.com/office/drawing/2014/main" id="{2BE01253-28DE-0B4B-8B7E-0B1E4343F599}"/>
              </a:ext>
            </a:extLst>
          </p:cNvPr>
          <p:cNvSpPr>
            <a:spLocks noGrp="1"/>
          </p:cNvSpPr>
          <p:nvPr>
            <p:ph type="body" idx="1"/>
          </p:nvPr>
        </p:nvSpPr>
        <p:spPr>
          <a:xfrm>
            <a:off x="1119188" y="1825625"/>
            <a:ext cx="10234612"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F006B2BA-14E4-724D-A374-718641312A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fld id="{F8022626-9FA7-0D4B-9450-F6753CF17499}" type="datetime1">
              <a:rPr lang="en-US"/>
              <a:pPr>
                <a:defRPr/>
              </a:pPr>
              <a:t>3/25/2020</a:t>
            </a:fld>
            <a:endParaRPr lang="en-US" dirty="0"/>
          </a:p>
        </p:txBody>
      </p:sp>
      <p:sp>
        <p:nvSpPr>
          <p:cNvPr id="5" name="Footer Placeholder 4">
            <a:extLst>
              <a:ext uri="{FF2B5EF4-FFF2-40B4-BE49-F238E27FC236}">
                <a16:creationId xmlns:a16="http://schemas.microsoft.com/office/drawing/2014/main" id="{57CE5E99-C7B1-154B-8C53-3CE2E07A46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r>
              <a:rPr lang="en-US"/>
              <a:t>Footer Text</a:t>
            </a:r>
          </a:p>
        </p:txBody>
      </p:sp>
      <p:sp>
        <p:nvSpPr>
          <p:cNvPr id="6" name="Slide Number Placeholder 5">
            <a:extLst>
              <a:ext uri="{FF2B5EF4-FFF2-40B4-BE49-F238E27FC236}">
                <a16:creationId xmlns:a16="http://schemas.microsoft.com/office/drawing/2014/main" id="{CF851E11-D175-C84E-9DF8-A60FDA011D1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chemeClr val="tx1"/>
                </a:solidFill>
              </a:defRPr>
            </a:lvl1pPr>
          </a:lstStyle>
          <a:p>
            <a:fld id="{12DF41F0-92BD-5E40-A31F-EBF1C37CC90F}" type="slidenum">
              <a:rPr lang="it-IT" altLang="it-IT"/>
              <a:pPr/>
              <a:t>‹N›</a:t>
            </a:fld>
            <a:endParaRPr lang="it-IT" altLang="it-IT"/>
          </a:p>
        </p:txBody>
      </p:sp>
    </p:spTree>
  </p:cSld>
  <p:clrMap bg1="dk1" tx1="lt1" bg2="dk2" tx2="lt2" accent1="accent1" accent2="accent2" accent3="accent3" accent4="accent4" accent5="accent5" accent6="accent6" hlink="hlink" folHlink="folHlink"/>
  <p:sldLayoutIdLst>
    <p:sldLayoutId id="2147487374" r:id="rId1"/>
    <p:sldLayoutId id="2147487375" r:id="rId2"/>
    <p:sldLayoutId id="2147487376" r:id="rId3"/>
    <p:sldLayoutId id="2147487377" r:id="rId4"/>
    <p:sldLayoutId id="2147487378" r:id="rId5"/>
    <p:sldLayoutId id="2147487379" r:id="rId6"/>
    <p:sldLayoutId id="2147487380" r:id="rId7"/>
    <p:sldLayoutId id="2147487381" r:id="rId8"/>
    <p:sldLayoutId id="2147487382" r:id="rId9"/>
    <p:sldLayoutId id="2147487383" r:id="rId10"/>
    <p:sldLayoutId id="2147487384" r:id="rId11"/>
    <p:sldLayoutId id="2147487385" r:id="rId12"/>
    <p:sldLayoutId id="2147487386" r:id="rId13"/>
    <p:sldLayoutId id="2147487387" r:id="rId14"/>
    <p:sldLayoutId id="2147487388" r:id="rId15"/>
    <p:sldLayoutId id="2147487389" r:id="rId16"/>
    <p:sldLayoutId id="2147487390" r:id="rId17"/>
    <p:sldLayoutId id="2147487391" r:id="rId18"/>
    <p:sldLayoutId id="2147487392" r:id="rId19"/>
  </p:sldLayoutIdLst>
  <p:txStyles>
    <p:titleStyle>
      <a:lvl1pPr algn="l" defTabSz="685800" rtl="0" eaLnBrk="0" fontAlgn="base" hangingPunct="0">
        <a:lnSpc>
          <a:spcPct val="90000"/>
        </a:lnSpc>
        <a:spcBef>
          <a:spcPct val="0"/>
        </a:spcBef>
        <a:spcAft>
          <a:spcPct val="0"/>
        </a:spcAft>
        <a:defRPr sz="44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vl2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2pPr>
      <a:lvl3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3pPr>
      <a:lvl4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4pPr>
      <a:lvl5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5pPr>
      <a:lvl6pPr marL="457200" algn="l" defTabSz="685800" rtl="0" fontAlgn="base">
        <a:lnSpc>
          <a:spcPct val="90000"/>
        </a:lnSpc>
        <a:spcBef>
          <a:spcPct val="0"/>
        </a:spcBef>
        <a:spcAft>
          <a:spcPct val="0"/>
        </a:spcAft>
        <a:defRPr sz="4400">
          <a:solidFill>
            <a:schemeClr val="tx1"/>
          </a:solidFill>
          <a:latin typeface="Corbel" panose="020B0503020204020204" pitchFamily="34" charset="0"/>
        </a:defRPr>
      </a:lvl6pPr>
      <a:lvl7pPr marL="914400" algn="l" defTabSz="685800" rtl="0" fontAlgn="base">
        <a:lnSpc>
          <a:spcPct val="90000"/>
        </a:lnSpc>
        <a:spcBef>
          <a:spcPct val="0"/>
        </a:spcBef>
        <a:spcAft>
          <a:spcPct val="0"/>
        </a:spcAft>
        <a:defRPr sz="4400">
          <a:solidFill>
            <a:schemeClr val="tx1"/>
          </a:solidFill>
          <a:latin typeface="Corbel" panose="020B0503020204020204" pitchFamily="34" charset="0"/>
        </a:defRPr>
      </a:lvl7pPr>
      <a:lvl8pPr marL="1371600" algn="l" defTabSz="685800" rtl="0" fontAlgn="base">
        <a:lnSpc>
          <a:spcPct val="90000"/>
        </a:lnSpc>
        <a:spcBef>
          <a:spcPct val="0"/>
        </a:spcBef>
        <a:spcAft>
          <a:spcPct val="0"/>
        </a:spcAft>
        <a:defRPr sz="4400">
          <a:solidFill>
            <a:schemeClr val="tx1"/>
          </a:solidFill>
          <a:latin typeface="Corbel" panose="020B0503020204020204" pitchFamily="34" charset="0"/>
        </a:defRPr>
      </a:lvl8pPr>
      <a:lvl9pPr marL="1828800" algn="l" defTabSz="685800" rtl="0" fontAlgn="base">
        <a:lnSpc>
          <a:spcPct val="90000"/>
        </a:lnSpc>
        <a:spcBef>
          <a:spcPct val="0"/>
        </a:spcBef>
        <a:spcAft>
          <a:spcPct val="0"/>
        </a:spcAft>
        <a:defRPr sz="4400">
          <a:solidFill>
            <a:schemeClr val="tx1"/>
          </a:solidFill>
          <a:latin typeface="Corbel" panose="020B0503020204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B596AB-D031-B94A-BF83-7889ACF9F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a:extLst>
              <a:ext uri="{FF2B5EF4-FFF2-40B4-BE49-F238E27FC236}">
                <a16:creationId xmlns:a16="http://schemas.microsoft.com/office/drawing/2014/main" id="{939E15D9-82F5-6F4C-BAB6-84AB9669188B}"/>
              </a:ext>
            </a:extLst>
          </p:cNvPr>
          <p:cNvSpPr>
            <a:spLocks noGrp="1"/>
          </p:cNvSpPr>
          <p:nvPr>
            <p:ph type="body" idx="1"/>
          </p:nvPr>
        </p:nvSpPr>
        <p:spPr>
          <a:xfrm>
            <a:off x="1119188" y="1825625"/>
            <a:ext cx="10234612"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F07DB654-F70B-0244-9118-5A990028B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fld id="{325C612A-ADA5-974A-99E2-89A036BDC28E}" type="datetime1">
              <a:rPr lang="en-US"/>
              <a:pPr>
                <a:defRPr/>
              </a:pPr>
              <a:t>3/25/2020</a:t>
            </a:fld>
            <a:endParaRPr lang="en-US" dirty="0"/>
          </a:p>
        </p:txBody>
      </p:sp>
      <p:sp>
        <p:nvSpPr>
          <p:cNvPr id="5" name="Footer Placeholder 4">
            <a:extLst>
              <a:ext uri="{FF2B5EF4-FFF2-40B4-BE49-F238E27FC236}">
                <a16:creationId xmlns:a16="http://schemas.microsoft.com/office/drawing/2014/main" id="{B7689004-A034-1A4D-A74B-613C3C7270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r>
              <a:rPr lang="en-US"/>
              <a:t>Footer Text</a:t>
            </a:r>
          </a:p>
        </p:txBody>
      </p:sp>
      <p:sp>
        <p:nvSpPr>
          <p:cNvPr id="6" name="Slide Number Placeholder 5">
            <a:extLst>
              <a:ext uri="{FF2B5EF4-FFF2-40B4-BE49-F238E27FC236}">
                <a16:creationId xmlns:a16="http://schemas.microsoft.com/office/drawing/2014/main" id="{98C8D570-F41F-494A-8ACB-CFD0FBC7A36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chemeClr val="tx1"/>
                </a:solidFill>
              </a:defRPr>
            </a:lvl1pPr>
          </a:lstStyle>
          <a:p>
            <a:fld id="{07CC8904-C508-8142-A1DC-07E414189567}" type="slidenum">
              <a:rPr lang="it-IT" altLang="it-IT"/>
              <a:pPr/>
              <a:t>‹N›</a:t>
            </a:fld>
            <a:endParaRPr lang="it-IT" altLang="it-IT"/>
          </a:p>
        </p:txBody>
      </p:sp>
    </p:spTree>
  </p:cSld>
  <p:clrMap bg1="dk1" tx1="lt1" bg2="dk2" tx2="lt2" accent1="accent1" accent2="accent2" accent3="accent3" accent4="accent4" accent5="accent5" accent6="accent6" hlink="hlink" folHlink="folHlink"/>
  <p:sldLayoutIdLst>
    <p:sldLayoutId id="2147487299" r:id="rId1"/>
    <p:sldLayoutId id="2147487300" r:id="rId2"/>
    <p:sldLayoutId id="2147487301" r:id="rId3"/>
    <p:sldLayoutId id="2147487302" r:id="rId4"/>
    <p:sldLayoutId id="2147487303" r:id="rId5"/>
    <p:sldLayoutId id="2147487304" r:id="rId6"/>
    <p:sldLayoutId id="2147487305" r:id="rId7"/>
    <p:sldLayoutId id="2147487306" r:id="rId8"/>
    <p:sldLayoutId id="2147487307" r:id="rId9"/>
    <p:sldLayoutId id="2147487308" r:id="rId10"/>
    <p:sldLayoutId id="2147487309" r:id="rId11"/>
    <p:sldLayoutId id="2147487310" r:id="rId12"/>
    <p:sldLayoutId id="2147487311" r:id="rId13"/>
    <p:sldLayoutId id="2147487312" r:id="rId14"/>
    <p:sldLayoutId id="2147487313" r:id="rId15"/>
    <p:sldLayoutId id="2147487314" r:id="rId16"/>
    <p:sldLayoutId id="2147487315" r:id="rId17"/>
    <p:sldLayoutId id="2147487317" r:id="rId18"/>
  </p:sldLayoutIdLst>
  <p:txStyles>
    <p:titleStyle>
      <a:lvl1pPr algn="l" defTabSz="685800" rtl="0" eaLnBrk="0" fontAlgn="base" hangingPunct="0">
        <a:lnSpc>
          <a:spcPct val="90000"/>
        </a:lnSpc>
        <a:spcBef>
          <a:spcPct val="0"/>
        </a:spcBef>
        <a:spcAft>
          <a:spcPct val="0"/>
        </a:spcAft>
        <a:defRPr sz="44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vl2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2pPr>
      <a:lvl3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3pPr>
      <a:lvl4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4pPr>
      <a:lvl5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5pPr>
      <a:lvl6pPr marL="457200" algn="l" defTabSz="685800" rtl="0" fontAlgn="base">
        <a:lnSpc>
          <a:spcPct val="90000"/>
        </a:lnSpc>
        <a:spcBef>
          <a:spcPct val="0"/>
        </a:spcBef>
        <a:spcAft>
          <a:spcPct val="0"/>
        </a:spcAft>
        <a:defRPr sz="4400">
          <a:solidFill>
            <a:schemeClr val="tx1"/>
          </a:solidFill>
          <a:latin typeface="Corbel" panose="020B0503020204020204" pitchFamily="34" charset="0"/>
        </a:defRPr>
      </a:lvl6pPr>
      <a:lvl7pPr marL="914400" algn="l" defTabSz="685800" rtl="0" fontAlgn="base">
        <a:lnSpc>
          <a:spcPct val="90000"/>
        </a:lnSpc>
        <a:spcBef>
          <a:spcPct val="0"/>
        </a:spcBef>
        <a:spcAft>
          <a:spcPct val="0"/>
        </a:spcAft>
        <a:defRPr sz="4400">
          <a:solidFill>
            <a:schemeClr val="tx1"/>
          </a:solidFill>
          <a:latin typeface="Corbel" panose="020B0503020204020204" pitchFamily="34" charset="0"/>
        </a:defRPr>
      </a:lvl7pPr>
      <a:lvl8pPr marL="1371600" algn="l" defTabSz="685800" rtl="0" fontAlgn="base">
        <a:lnSpc>
          <a:spcPct val="90000"/>
        </a:lnSpc>
        <a:spcBef>
          <a:spcPct val="0"/>
        </a:spcBef>
        <a:spcAft>
          <a:spcPct val="0"/>
        </a:spcAft>
        <a:defRPr sz="4400">
          <a:solidFill>
            <a:schemeClr val="tx1"/>
          </a:solidFill>
          <a:latin typeface="Corbel" panose="020B0503020204020204" pitchFamily="34" charset="0"/>
        </a:defRPr>
      </a:lvl8pPr>
      <a:lvl9pPr marL="1828800" algn="l" defTabSz="685800" rtl="0" fontAlgn="base">
        <a:lnSpc>
          <a:spcPct val="90000"/>
        </a:lnSpc>
        <a:spcBef>
          <a:spcPct val="0"/>
        </a:spcBef>
        <a:spcAft>
          <a:spcPct val="0"/>
        </a:spcAft>
        <a:defRPr sz="4400">
          <a:solidFill>
            <a:schemeClr val="tx1"/>
          </a:solidFill>
          <a:latin typeface="Corbel" panose="020B0503020204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8D6968-0AE0-DB40-A236-F1B772F284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a:extLst>
              <a:ext uri="{FF2B5EF4-FFF2-40B4-BE49-F238E27FC236}">
                <a16:creationId xmlns:a16="http://schemas.microsoft.com/office/drawing/2014/main" id="{75F55C9A-FC43-9648-A81A-9D9CF5E2C9A8}"/>
              </a:ext>
            </a:extLst>
          </p:cNvPr>
          <p:cNvSpPr>
            <a:spLocks noGrp="1"/>
          </p:cNvSpPr>
          <p:nvPr>
            <p:ph type="body" idx="1"/>
          </p:nvPr>
        </p:nvSpPr>
        <p:spPr>
          <a:xfrm>
            <a:off x="1119188" y="1825625"/>
            <a:ext cx="10234612"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02760444-EE52-304F-9EF1-E5662DE549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cs typeface="+mn-cs"/>
              </a:defRPr>
            </a:lvl1pPr>
          </a:lstStyle>
          <a:p>
            <a:pPr>
              <a:defRPr/>
            </a:pPr>
            <a:fld id="{5DC4E02C-08ED-4726-A0B8-47392F916FF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256BFA88-647F-EF44-BA52-682686FADD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9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cs typeface="+mn-cs"/>
              </a:defRPr>
            </a:lvl1pPr>
          </a:lstStyle>
          <a:p>
            <a:pPr>
              <a:defRPr/>
            </a:pPr>
            <a:endParaRPr lang="en-US"/>
          </a:p>
        </p:txBody>
      </p:sp>
      <p:sp>
        <p:nvSpPr>
          <p:cNvPr id="6" name="Slide Number Placeholder 5">
            <a:extLst>
              <a:ext uri="{FF2B5EF4-FFF2-40B4-BE49-F238E27FC236}">
                <a16:creationId xmlns:a16="http://schemas.microsoft.com/office/drawing/2014/main" id="{B74E09BD-8B4E-2747-8861-768D0A372D7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900">
                <a:solidFill>
                  <a:schemeClr val="tx1"/>
                </a:solidFill>
                <a:latin typeface="Corbel" panose="020B0503020204020204" pitchFamily="34" charset="0"/>
              </a:defRPr>
            </a:lvl1pPr>
          </a:lstStyle>
          <a:p>
            <a:fld id="{CD087C2B-B546-ED48-B3CF-E797E1AC8457}" type="slidenum">
              <a:rPr lang="en-US" altLang="it-IT"/>
              <a:pPr/>
              <a:t>‹N›</a:t>
            </a:fld>
            <a:endParaRPr lang="en-US" altLang="it-IT"/>
          </a:p>
        </p:txBody>
      </p:sp>
    </p:spTree>
  </p:cSld>
  <p:clrMap bg1="dk1" tx1="lt1" bg2="dk2" tx2="lt2" accent1="accent1" accent2="accent2" accent3="accent3" accent4="accent4" accent5="accent5" accent6="accent6" hlink="hlink" folHlink="folHlink"/>
  <p:sldLayoutIdLst>
    <p:sldLayoutId id="2147487318" r:id="rId1"/>
    <p:sldLayoutId id="2147487319" r:id="rId2"/>
    <p:sldLayoutId id="2147487320" r:id="rId3"/>
    <p:sldLayoutId id="2147487321" r:id="rId4"/>
    <p:sldLayoutId id="2147487322" r:id="rId5"/>
    <p:sldLayoutId id="2147487323" r:id="rId6"/>
    <p:sldLayoutId id="2147487324" r:id="rId7"/>
    <p:sldLayoutId id="2147487325" r:id="rId8"/>
    <p:sldLayoutId id="2147487326" r:id="rId9"/>
    <p:sldLayoutId id="2147487327" r:id="rId10"/>
    <p:sldLayoutId id="2147487328" r:id="rId11"/>
    <p:sldLayoutId id="2147487329" r:id="rId12"/>
    <p:sldLayoutId id="2147487330" r:id="rId13"/>
    <p:sldLayoutId id="2147487331" r:id="rId14"/>
    <p:sldLayoutId id="2147487332" r:id="rId15"/>
    <p:sldLayoutId id="2147487333" r:id="rId16"/>
    <p:sldLayoutId id="2147487334" r:id="rId17"/>
  </p:sldLayoutIdLst>
  <p:txStyles>
    <p:titleStyle>
      <a:lvl1pPr algn="l" defTabSz="685800" rtl="0" eaLnBrk="0" fontAlgn="base" hangingPunct="0">
        <a:lnSpc>
          <a:spcPct val="90000"/>
        </a:lnSpc>
        <a:spcBef>
          <a:spcPct val="0"/>
        </a:spcBef>
        <a:spcAft>
          <a:spcPct val="0"/>
        </a:spcAft>
        <a:defRPr sz="44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vl2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2pPr>
      <a:lvl3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3pPr>
      <a:lvl4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4pPr>
      <a:lvl5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5pPr>
      <a:lvl6pPr marL="457200" algn="l" defTabSz="685800" rtl="0" fontAlgn="base">
        <a:lnSpc>
          <a:spcPct val="90000"/>
        </a:lnSpc>
        <a:spcBef>
          <a:spcPct val="0"/>
        </a:spcBef>
        <a:spcAft>
          <a:spcPct val="0"/>
        </a:spcAft>
        <a:defRPr sz="4400">
          <a:solidFill>
            <a:schemeClr val="tx1"/>
          </a:solidFill>
          <a:latin typeface="Corbel" panose="020B0503020204020204" pitchFamily="34" charset="0"/>
        </a:defRPr>
      </a:lvl6pPr>
      <a:lvl7pPr marL="914400" algn="l" defTabSz="685800" rtl="0" fontAlgn="base">
        <a:lnSpc>
          <a:spcPct val="90000"/>
        </a:lnSpc>
        <a:spcBef>
          <a:spcPct val="0"/>
        </a:spcBef>
        <a:spcAft>
          <a:spcPct val="0"/>
        </a:spcAft>
        <a:defRPr sz="4400">
          <a:solidFill>
            <a:schemeClr val="tx1"/>
          </a:solidFill>
          <a:latin typeface="Corbel" panose="020B0503020204020204" pitchFamily="34" charset="0"/>
        </a:defRPr>
      </a:lvl7pPr>
      <a:lvl8pPr marL="1371600" algn="l" defTabSz="685800" rtl="0" fontAlgn="base">
        <a:lnSpc>
          <a:spcPct val="90000"/>
        </a:lnSpc>
        <a:spcBef>
          <a:spcPct val="0"/>
        </a:spcBef>
        <a:spcAft>
          <a:spcPct val="0"/>
        </a:spcAft>
        <a:defRPr sz="4400">
          <a:solidFill>
            <a:schemeClr val="tx1"/>
          </a:solidFill>
          <a:latin typeface="Corbel" panose="020B0503020204020204" pitchFamily="34" charset="0"/>
        </a:defRPr>
      </a:lvl8pPr>
      <a:lvl9pPr marL="1828800" algn="l" defTabSz="685800" rtl="0" fontAlgn="base">
        <a:lnSpc>
          <a:spcPct val="90000"/>
        </a:lnSpc>
        <a:spcBef>
          <a:spcPct val="0"/>
        </a:spcBef>
        <a:spcAft>
          <a:spcPct val="0"/>
        </a:spcAft>
        <a:defRPr sz="4400">
          <a:solidFill>
            <a:schemeClr val="tx1"/>
          </a:solidFill>
          <a:latin typeface="Corbel" panose="020B0503020204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D01769-3CA7-5946-9981-5AB22E6D48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a:extLst>
              <a:ext uri="{FF2B5EF4-FFF2-40B4-BE49-F238E27FC236}">
                <a16:creationId xmlns:a16="http://schemas.microsoft.com/office/drawing/2014/main" id="{241F4C23-52EE-C94E-8FEA-168820B96CC1}"/>
              </a:ext>
            </a:extLst>
          </p:cNvPr>
          <p:cNvSpPr>
            <a:spLocks noGrp="1"/>
          </p:cNvSpPr>
          <p:nvPr>
            <p:ph type="body" idx="1"/>
          </p:nvPr>
        </p:nvSpPr>
        <p:spPr>
          <a:xfrm>
            <a:off x="1119188" y="1825625"/>
            <a:ext cx="10234612"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3EF176EB-F45C-B640-A9C3-57147FBBD3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829544">
              <a:defRPr sz="9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Times New Roman" pitchFamily="16" charset="0"/>
                <a:cs typeface="+mn-cs"/>
              </a:defRPr>
            </a:lvl1pPr>
          </a:lstStyle>
          <a:p>
            <a:pPr>
              <a:defRPr/>
            </a:pPr>
            <a:fld id="{B61BEF0D-F0BB-DE4B-95CE-6DB70DBA956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DF69C1B7-B9DC-FB40-9CB8-2092743BDD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829544">
              <a:defRPr sz="9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Times New Roman" pitchFamily="16"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E563801E-0B17-2043-84D3-3766277227A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defTabSz="828675">
              <a:defRPr sz="900">
                <a:solidFill>
                  <a:schemeClr val="tx1"/>
                </a:solidFill>
                <a:latin typeface="Times New Roman" panose="02020603050405020304" pitchFamily="18" charset="0"/>
              </a:defRPr>
            </a:lvl1pPr>
          </a:lstStyle>
          <a:p>
            <a:fld id="{98E3D1B2-34FF-D54A-8A06-18ED5238A952}" type="slidenum">
              <a:rPr lang="en-US" altLang="it-IT"/>
              <a:pPr/>
              <a:t>‹N›</a:t>
            </a:fld>
            <a:endParaRPr lang="en-US" altLang="it-IT"/>
          </a:p>
        </p:txBody>
      </p:sp>
    </p:spTree>
  </p:cSld>
  <p:clrMap bg1="dk1" tx1="lt1" bg2="dk2" tx2="lt2" accent1="accent1" accent2="accent2" accent3="accent3" accent4="accent4" accent5="accent5" accent6="accent6" hlink="hlink" folHlink="folHlink"/>
  <p:sldLayoutIdLst>
    <p:sldLayoutId id="2147487214" r:id="rId1"/>
    <p:sldLayoutId id="2147487215" r:id="rId2"/>
    <p:sldLayoutId id="2147487216" r:id="rId3"/>
    <p:sldLayoutId id="2147487217" r:id="rId4"/>
    <p:sldLayoutId id="2147487218" r:id="rId5"/>
    <p:sldLayoutId id="2147487219" r:id="rId6"/>
    <p:sldLayoutId id="2147487220" r:id="rId7"/>
    <p:sldLayoutId id="2147487221" r:id="rId8"/>
    <p:sldLayoutId id="2147487222" r:id="rId9"/>
    <p:sldLayoutId id="2147487223" r:id="rId10"/>
    <p:sldLayoutId id="2147487224" r:id="rId11"/>
    <p:sldLayoutId id="2147487353" r:id="rId12"/>
    <p:sldLayoutId id="2147487225" r:id="rId13"/>
    <p:sldLayoutId id="2147487226" r:id="rId14"/>
    <p:sldLayoutId id="2147487227" r:id="rId15"/>
    <p:sldLayoutId id="2147487228" r:id="rId16"/>
    <p:sldLayoutId id="2147487229" r:id="rId17"/>
  </p:sldLayoutIdLst>
  <p:txStyles>
    <p:titleStyle>
      <a:lvl1pPr algn="l" defTabSz="685800" rtl="0" eaLnBrk="0" fontAlgn="base" hangingPunct="0">
        <a:lnSpc>
          <a:spcPct val="90000"/>
        </a:lnSpc>
        <a:spcBef>
          <a:spcPct val="0"/>
        </a:spcBef>
        <a:spcAft>
          <a:spcPct val="0"/>
        </a:spcAft>
        <a:defRPr sz="44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vl2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2pPr>
      <a:lvl3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3pPr>
      <a:lvl4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4pPr>
      <a:lvl5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5pPr>
      <a:lvl6pPr marL="457200" algn="l" defTabSz="685800" rtl="0" fontAlgn="base">
        <a:lnSpc>
          <a:spcPct val="90000"/>
        </a:lnSpc>
        <a:spcBef>
          <a:spcPct val="0"/>
        </a:spcBef>
        <a:spcAft>
          <a:spcPct val="0"/>
        </a:spcAft>
        <a:defRPr sz="4400">
          <a:solidFill>
            <a:schemeClr val="tx1"/>
          </a:solidFill>
          <a:latin typeface="Corbel" panose="020B0503020204020204" pitchFamily="34" charset="0"/>
        </a:defRPr>
      </a:lvl6pPr>
      <a:lvl7pPr marL="914400" algn="l" defTabSz="685800" rtl="0" fontAlgn="base">
        <a:lnSpc>
          <a:spcPct val="90000"/>
        </a:lnSpc>
        <a:spcBef>
          <a:spcPct val="0"/>
        </a:spcBef>
        <a:spcAft>
          <a:spcPct val="0"/>
        </a:spcAft>
        <a:defRPr sz="4400">
          <a:solidFill>
            <a:schemeClr val="tx1"/>
          </a:solidFill>
          <a:latin typeface="Corbel" panose="020B0503020204020204" pitchFamily="34" charset="0"/>
        </a:defRPr>
      </a:lvl7pPr>
      <a:lvl8pPr marL="1371600" algn="l" defTabSz="685800" rtl="0" fontAlgn="base">
        <a:lnSpc>
          <a:spcPct val="90000"/>
        </a:lnSpc>
        <a:spcBef>
          <a:spcPct val="0"/>
        </a:spcBef>
        <a:spcAft>
          <a:spcPct val="0"/>
        </a:spcAft>
        <a:defRPr sz="4400">
          <a:solidFill>
            <a:schemeClr val="tx1"/>
          </a:solidFill>
          <a:latin typeface="Corbel" panose="020B0503020204020204" pitchFamily="34" charset="0"/>
        </a:defRPr>
      </a:lvl8pPr>
      <a:lvl9pPr marL="1828800" algn="l" defTabSz="685800" rtl="0" fontAlgn="base">
        <a:lnSpc>
          <a:spcPct val="90000"/>
        </a:lnSpc>
        <a:spcBef>
          <a:spcPct val="0"/>
        </a:spcBef>
        <a:spcAft>
          <a:spcPct val="0"/>
        </a:spcAft>
        <a:defRPr sz="4400">
          <a:solidFill>
            <a:schemeClr val="tx1"/>
          </a:solidFill>
          <a:latin typeface="Corbel" panose="020B0503020204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63"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64"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67"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69"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4" rtl="0" eaLnBrk="1" latinLnBrk="0" hangingPunct="1">
        <a:defRPr sz="1350" kern="1200">
          <a:solidFill>
            <a:schemeClr val="tx1"/>
          </a:solidFill>
          <a:latin typeface="+mn-lt"/>
          <a:ea typeface="+mn-ea"/>
          <a:cs typeface="+mn-cs"/>
        </a:defRPr>
      </a:lvl1pPr>
      <a:lvl2pPr marL="342903" algn="l" defTabSz="685804" rtl="0" eaLnBrk="1" latinLnBrk="0" hangingPunct="1">
        <a:defRPr sz="1350" kern="1200">
          <a:solidFill>
            <a:schemeClr val="tx1"/>
          </a:solidFill>
          <a:latin typeface="+mn-lt"/>
          <a:ea typeface="+mn-ea"/>
          <a:cs typeface="+mn-cs"/>
        </a:defRPr>
      </a:lvl2pPr>
      <a:lvl3pPr marL="685804" algn="l" defTabSz="685804" rtl="0" eaLnBrk="1" latinLnBrk="0" hangingPunct="1">
        <a:defRPr sz="1350" kern="1200">
          <a:solidFill>
            <a:schemeClr val="tx1"/>
          </a:solidFill>
          <a:latin typeface="+mn-lt"/>
          <a:ea typeface="+mn-ea"/>
          <a:cs typeface="+mn-cs"/>
        </a:defRPr>
      </a:lvl3pPr>
      <a:lvl4pPr marL="1028707" algn="l" defTabSz="685804" rtl="0" eaLnBrk="1" latinLnBrk="0" hangingPunct="1">
        <a:defRPr sz="1350" kern="1200">
          <a:solidFill>
            <a:schemeClr val="tx1"/>
          </a:solidFill>
          <a:latin typeface="+mn-lt"/>
          <a:ea typeface="+mn-ea"/>
          <a:cs typeface="+mn-cs"/>
        </a:defRPr>
      </a:lvl4pPr>
      <a:lvl5pPr marL="1371609" algn="l" defTabSz="685804" rtl="0" eaLnBrk="1" latinLnBrk="0" hangingPunct="1">
        <a:defRPr sz="1350" kern="1200">
          <a:solidFill>
            <a:schemeClr val="tx1"/>
          </a:solidFill>
          <a:latin typeface="+mn-lt"/>
          <a:ea typeface="+mn-ea"/>
          <a:cs typeface="+mn-cs"/>
        </a:defRPr>
      </a:lvl5pPr>
      <a:lvl6pPr marL="1714511" algn="l" defTabSz="685804" rtl="0" eaLnBrk="1" latinLnBrk="0" hangingPunct="1">
        <a:defRPr sz="1350" kern="1200">
          <a:solidFill>
            <a:schemeClr val="tx1"/>
          </a:solidFill>
          <a:latin typeface="+mn-lt"/>
          <a:ea typeface="+mn-ea"/>
          <a:cs typeface="+mn-cs"/>
        </a:defRPr>
      </a:lvl6pPr>
      <a:lvl7pPr marL="2057413" algn="l" defTabSz="685804" rtl="0" eaLnBrk="1" latinLnBrk="0" hangingPunct="1">
        <a:defRPr sz="1350" kern="1200">
          <a:solidFill>
            <a:schemeClr val="tx1"/>
          </a:solidFill>
          <a:latin typeface="+mn-lt"/>
          <a:ea typeface="+mn-ea"/>
          <a:cs typeface="+mn-cs"/>
        </a:defRPr>
      </a:lvl7pPr>
      <a:lvl8pPr marL="2400316" algn="l" defTabSz="685804" rtl="0" eaLnBrk="1" latinLnBrk="0" hangingPunct="1">
        <a:defRPr sz="1350" kern="1200">
          <a:solidFill>
            <a:schemeClr val="tx1"/>
          </a:solidFill>
          <a:latin typeface="+mn-lt"/>
          <a:ea typeface="+mn-ea"/>
          <a:cs typeface="+mn-cs"/>
        </a:defRPr>
      </a:lvl8pPr>
      <a:lvl9pPr marL="2743218" algn="l" defTabSz="685804"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9F1250-6848-854C-B061-F544BD0408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a:extLst>
              <a:ext uri="{FF2B5EF4-FFF2-40B4-BE49-F238E27FC236}">
                <a16:creationId xmlns:a16="http://schemas.microsoft.com/office/drawing/2014/main" id="{6BF635F8-EC2A-BF48-B1AB-264B3C5FF412}"/>
              </a:ext>
            </a:extLst>
          </p:cNvPr>
          <p:cNvSpPr>
            <a:spLocks noGrp="1"/>
          </p:cNvSpPr>
          <p:nvPr>
            <p:ph type="body" idx="1"/>
          </p:nvPr>
        </p:nvSpPr>
        <p:spPr>
          <a:xfrm>
            <a:off x="1119188" y="1825625"/>
            <a:ext cx="10234612"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BC837943-20AE-334B-870B-9212CC66F3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829544">
              <a:defRPr sz="9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Times New Roman" pitchFamily="16" charset="0"/>
                <a:cs typeface="+mn-cs"/>
              </a:defRPr>
            </a:lvl1pPr>
          </a:lstStyle>
          <a:p>
            <a:pPr>
              <a:defRPr/>
            </a:pPr>
            <a:fld id="{B61BEF0D-F0BB-DE4B-95CE-6DB70DBA9567}" type="datetimeFigureOut">
              <a:rPr lang="en-US"/>
              <a:pPr>
                <a:defRPr/>
              </a:pPr>
              <a:t>3/25/2020</a:t>
            </a:fld>
            <a:endParaRPr lang="en-US" dirty="0"/>
          </a:p>
        </p:txBody>
      </p:sp>
      <p:sp>
        <p:nvSpPr>
          <p:cNvPr id="5" name="Footer Placeholder 4">
            <a:extLst>
              <a:ext uri="{FF2B5EF4-FFF2-40B4-BE49-F238E27FC236}">
                <a16:creationId xmlns:a16="http://schemas.microsoft.com/office/drawing/2014/main" id="{63006C84-8420-B54A-9F9A-FFD325B9E2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829544">
              <a:defRPr sz="9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Times New Roman" pitchFamily="16"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21D88098-5833-C94E-B1BC-1C4BBC22D2E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defTabSz="828675">
              <a:defRPr sz="900">
                <a:solidFill>
                  <a:schemeClr val="tx1"/>
                </a:solidFill>
                <a:latin typeface="Times New Roman" panose="02020603050405020304" pitchFamily="18" charset="0"/>
              </a:defRPr>
            </a:lvl1pPr>
          </a:lstStyle>
          <a:p>
            <a:fld id="{05C0DEB0-F3AD-7142-9463-C18799B459BD}" type="slidenum">
              <a:rPr lang="en-US" altLang="it-IT"/>
              <a:pPr/>
              <a:t>‹N›</a:t>
            </a:fld>
            <a:endParaRPr lang="en-US" altLang="it-IT"/>
          </a:p>
        </p:txBody>
      </p:sp>
    </p:spTree>
  </p:cSld>
  <p:clrMap bg1="dk1" tx1="lt1" bg2="dk2" tx2="lt2" accent1="accent1" accent2="accent2" accent3="accent3" accent4="accent4" accent5="accent5" accent6="accent6" hlink="hlink" folHlink="folHlink"/>
  <p:sldLayoutIdLst>
    <p:sldLayoutId id="2147487230" r:id="rId1"/>
    <p:sldLayoutId id="2147487231" r:id="rId2"/>
    <p:sldLayoutId id="2147487232" r:id="rId3"/>
    <p:sldLayoutId id="2147487233" r:id="rId4"/>
    <p:sldLayoutId id="2147487234" r:id="rId5"/>
    <p:sldLayoutId id="2147487235" r:id="rId6"/>
    <p:sldLayoutId id="2147487236" r:id="rId7"/>
    <p:sldLayoutId id="2147487237" r:id="rId8"/>
    <p:sldLayoutId id="2147487238" r:id="rId9"/>
    <p:sldLayoutId id="2147487239" r:id="rId10"/>
    <p:sldLayoutId id="2147487240" r:id="rId11"/>
    <p:sldLayoutId id="2147487354" r:id="rId12"/>
    <p:sldLayoutId id="2147487241" r:id="rId13"/>
    <p:sldLayoutId id="2147487242" r:id="rId14"/>
    <p:sldLayoutId id="2147487243" r:id="rId15"/>
    <p:sldLayoutId id="2147487244" r:id="rId16"/>
    <p:sldLayoutId id="2147487245" r:id="rId17"/>
  </p:sldLayoutIdLst>
  <p:txStyles>
    <p:titleStyle>
      <a:lvl1pPr algn="l" defTabSz="685800" rtl="0" eaLnBrk="0" fontAlgn="base" hangingPunct="0">
        <a:lnSpc>
          <a:spcPct val="90000"/>
        </a:lnSpc>
        <a:spcBef>
          <a:spcPct val="0"/>
        </a:spcBef>
        <a:spcAft>
          <a:spcPct val="0"/>
        </a:spcAft>
        <a:defRPr sz="44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vl2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2pPr>
      <a:lvl3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3pPr>
      <a:lvl4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4pPr>
      <a:lvl5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5pPr>
      <a:lvl6pPr marL="457200" algn="l" defTabSz="685800" rtl="0" fontAlgn="base">
        <a:lnSpc>
          <a:spcPct val="90000"/>
        </a:lnSpc>
        <a:spcBef>
          <a:spcPct val="0"/>
        </a:spcBef>
        <a:spcAft>
          <a:spcPct val="0"/>
        </a:spcAft>
        <a:defRPr sz="4400">
          <a:solidFill>
            <a:schemeClr val="tx1"/>
          </a:solidFill>
          <a:latin typeface="Corbel" panose="020B0503020204020204" pitchFamily="34" charset="0"/>
        </a:defRPr>
      </a:lvl6pPr>
      <a:lvl7pPr marL="914400" algn="l" defTabSz="685800" rtl="0" fontAlgn="base">
        <a:lnSpc>
          <a:spcPct val="90000"/>
        </a:lnSpc>
        <a:spcBef>
          <a:spcPct val="0"/>
        </a:spcBef>
        <a:spcAft>
          <a:spcPct val="0"/>
        </a:spcAft>
        <a:defRPr sz="4400">
          <a:solidFill>
            <a:schemeClr val="tx1"/>
          </a:solidFill>
          <a:latin typeface="Corbel" panose="020B0503020204020204" pitchFamily="34" charset="0"/>
        </a:defRPr>
      </a:lvl7pPr>
      <a:lvl8pPr marL="1371600" algn="l" defTabSz="685800" rtl="0" fontAlgn="base">
        <a:lnSpc>
          <a:spcPct val="90000"/>
        </a:lnSpc>
        <a:spcBef>
          <a:spcPct val="0"/>
        </a:spcBef>
        <a:spcAft>
          <a:spcPct val="0"/>
        </a:spcAft>
        <a:defRPr sz="4400">
          <a:solidFill>
            <a:schemeClr val="tx1"/>
          </a:solidFill>
          <a:latin typeface="Corbel" panose="020B0503020204020204" pitchFamily="34" charset="0"/>
        </a:defRPr>
      </a:lvl8pPr>
      <a:lvl9pPr marL="1828800" algn="l" defTabSz="685800" rtl="0" fontAlgn="base">
        <a:lnSpc>
          <a:spcPct val="90000"/>
        </a:lnSpc>
        <a:spcBef>
          <a:spcPct val="0"/>
        </a:spcBef>
        <a:spcAft>
          <a:spcPct val="0"/>
        </a:spcAft>
        <a:defRPr sz="4400">
          <a:solidFill>
            <a:schemeClr val="tx1"/>
          </a:solidFill>
          <a:latin typeface="Corbel" panose="020B0503020204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63"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64"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67"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69"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4" rtl="0" eaLnBrk="1" latinLnBrk="0" hangingPunct="1">
        <a:defRPr sz="1350" kern="1200">
          <a:solidFill>
            <a:schemeClr val="tx1"/>
          </a:solidFill>
          <a:latin typeface="+mn-lt"/>
          <a:ea typeface="+mn-ea"/>
          <a:cs typeface="+mn-cs"/>
        </a:defRPr>
      </a:lvl1pPr>
      <a:lvl2pPr marL="342903" algn="l" defTabSz="685804" rtl="0" eaLnBrk="1" latinLnBrk="0" hangingPunct="1">
        <a:defRPr sz="1350" kern="1200">
          <a:solidFill>
            <a:schemeClr val="tx1"/>
          </a:solidFill>
          <a:latin typeface="+mn-lt"/>
          <a:ea typeface="+mn-ea"/>
          <a:cs typeface="+mn-cs"/>
        </a:defRPr>
      </a:lvl2pPr>
      <a:lvl3pPr marL="685804" algn="l" defTabSz="685804" rtl="0" eaLnBrk="1" latinLnBrk="0" hangingPunct="1">
        <a:defRPr sz="1350" kern="1200">
          <a:solidFill>
            <a:schemeClr val="tx1"/>
          </a:solidFill>
          <a:latin typeface="+mn-lt"/>
          <a:ea typeface="+mn-ea"/>
          <a:cs typeface="+mn-cs"/>
        </a:defRPr>
      </a:lvl3pPr>
      <a:lvl4pPr marL="1028707" algn="l" defTabSz="685804" rtl="0" eaLnBrk="1" latinLnBrk="0" hangingPunct="1">
        <a:defRPr sz="1350" kern="1200">
          <a:solidFill>
            <a:schemeClr val="tx1"/>
          </a:solidFill>
          <a:latin typeface="+mn-lt"/>
          <a:ea typeface="+mn-ea"/>
          <a:cs typeface="+mn-cs"/>
        </a:defRPr>
      </a:lvl4pPr>
      <a:lvl5pPr marL="1371609" algn="l" defTabSz="685804" rtl="0" eaLnBrk="1" latinLnBrk="0" hangingPunct="1">
        <a:defRPr sz="1350" kern="1200">
          <a:solidFill>
            <a:schemeClr val="tx1"/>
          </a:solidFill>
          <a:latin typeface="+mn-lt"/>
          <a:ea typeface="+mn-ea"/>
          <a:cs typeface="+mn-cs"/>
        </a:defRPr>
      </a:lvl5pPr>
      <a:lvl6pPr marL="1714511" algn="l" defTabSz="685804" rtl="0" eaLnBrk="1" latinLnBrk="0" hangingPunct="1">
        <a:defRPr sz="1350" kern="1200">
          <a:solidFill>
            <a:schemeClr val="tx1"/>
          </a:solidFill>
          <a:latin typeface="+mn-lt"/>
          <a:ea typeface="+mn-ea"/>
          <a:cs typeface="+mn-cs"/>
        </a:defRPr>
      </a:lvl6pPr>
      <a:lvl7pPr marL="2057413" algn="l" defTabSz="685804" rtl="0" eaLnBrk="1" latinLnBrk="0" hangingPunct="1">
        <a:defRPr sz="1350" kern="1200">
          <a:solidFill>
            <a:schemeClr val="tx1"/>
          </a:solidFill>
          <a:latin typeface="+mn-lt"/>
          <a:ea typeface="+mn-ea"/>
          <a:cs typeface="+mn-cs"/>
        </a:defRPr>
      </a:lvl7pPr>
      <a:lvl8pPr marL="2400316" algn="l" defTabSz="685804" rtl="0" eaLnBrk="1" latinLnBrk="0" hangingPunct="1">
        <a:defRPr sz="1350" kern="1200">
          <a:solidFill>
            <a:schemeClr val="tx1"/>
          </a:solidFill>
          <a:latin typeface="+mn-lt"/>
          <a:ea typeface="+mn-ea"/>
          <a:cs typeface="+mn-cs"/>
        </a:defRPr>
      </a:lvl8pPr>
      <a:lvl9pPr marL="2743218" algn="l" defTabSz="685804"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Segnaposto titolo 1">
            <a:extLst>
              <a:ext uri="{FF2B5EF4-FFF2-40B4-BE49-F238E27FC236}">
                <a16:creationId xmlns:a16="http://schemas.microsoft.com/office/drawing/2014/main" id="{33B6CA8E-B0A0-8B40-AE6A-6851443FBBB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7171" name="Segnaposto testo 2">
            <a:extLst>
              <a:ext uri="{FF2B5EF4-FFF2-40B4-BE49-F238E27FC236}">
                <a16:creationId xmlns:a16="http://schemas.microsoft.com/office/drawing/2014/main" id="{2EA30287-BC41-1E43-845A-87D9CBD62DEA}"/>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4F7CCFBC-F6DE-2D42-A0C3-07BE340B7506}"/>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cs typeface="+mn-cs"/>
              </a:defRPr>
            </a:lvl1pPr>
          </a:lstStyle>
          <a:p>
            <a:pPr>
              <a:defRPr/>
            </a:pPr>
            <a:fld id="{EE11AE1A-E243-3D40-98FE-C669F745C9C3}" type="datetimeFigureOut">
              <a:rPr lang="it-IT"/>
              <a:pPr>
                <a:defRPr/>
              </a:pPr>
              <a:t>25/03/2020</a:t>
            </a:fld>
            <a:endParaRPr lang="it-IT" dirty="0"/>
          </a:p>
        </p:txBody>
      </p:sp>
      <p:sp>
        <p:nvSpPr>
          <p:cNvPr id="5" name="Segnaposto piè di pagina 4">
            <a:extLst>
              <a:ext uri="{FF2B5EF4-FFF2-40B4-BE49-F238E27FC236}">
                <a16:creationId xmlns:a16="http://schemas.microsoft.com/office/drawing/2014/main" id="{2DAF68F3-9E58-4A47-AB69-5759646A3DE9}"/>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cs typeface="+mn-cs"/>
              </a:defRPr>
            </a:lvl1pPr>
          </a:lstStyle>
          <a:p>
            <a:pPr>
              <a:defRPr/>
            </a:pPr>
            <a:endParaRPr lang="it-IT"/>
          </a:p>
        </p:txBody>
      </p:sp>
      <p:sp>
        <p:nvSpPr>
          <p:cNvPr id="6" name="Segnaposto numero diapositiva 5">
            <a:extLst>
              <a:ext uri="{FF2B5EF4-FFF2-40B4-BE49-F238E27FC236}">
                <a16:creationId xmlns:a16="http://schemas.microsoft.com/office/drawing/2014/main" id="{9BA83017-8453-F64D-810D-8B243B74FD7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anose="020F0502020204030204" pitchFamily="34" charset="0"/>
              </a:defRPr>
            </a:lvl1pPr>
          </a:lstStyle>
          <a:p>
            <a:fld id="{3AF3C536-CB11-5943-920A-B3F180CF69DB}"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7246" r:id="rId1"/>
    <p:sldLayoutId id="2147487247" r:id="rId2"/>
    <p:sldLayoutId id="2147487248" r:id="rId3"/>
    <p:sldLayoutId id="2147487249" r:id="rId4"/>
    <p:sldLayoutId id="2147487250" r:id="rId5"/>
    <p:sldLayoutId id="2147487251" r:id="rId6"/>
    <p:sldLayoutId id="2147487252" r:id="rId7"/>
    <p:sldLayoutId id="2147487253" r:id="rId8"/>
    <p:sldLayoutId id="2147487254" r:id="rId9"/>
    <p:sldLayoutId id="2147487255" r:id="rId10"/>
    <p:sldLayoutId id="2147487256"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EA01E7-5462-7040-A21A-95DD6CD399A2}"/>
              </a:ext>
            </a:extLst>
          </p:cNvPr>
          <p:cNvSpPr>
            <a:spLocks noGrp="1"/>
          </p:cNvSpPr>
          <p:nvPr>
            <p:ph type="title"/>
          </p:nvPr>
        </p:nvSpPr>
        <p:spPr>
          <a:xfrm>
            <a:off x="1039813" y="63500"/>
            <a:ext cx="10110787" cy="1282700"/>
          </a:xfrm>
          <a:prstGeom prst="rect">
            <a:avLst/>
          </a:prstGeom>
        </p:spPr>
        <p:txBody>
          <a:bodyPr vert="horz" wrap="square" lIns="91440" tIns="45720" rIns="91440" bIns="45720" numCol="1" anchor="ctr" anchorCtr="0" compatLnSpc="1">
            <a:prstTxWarp prst="textNoShape">
              <a:avLst/>
            </a:prstTxWarp>
            <a:noAutofit/>
          </a:bodyPr>
          <a:lstStyle/>
          <a:p>
            <a:pPr lvl="0"/>
            <a:r>
              <a:rPr lang="it-IT"/>
              <a:t>Fare clic per modificare stile</a:t>
            </a:r>
            <a:endParaRPr lang="en-GB"/>
          </a:p>
        </p:txBody>
      </p:sp>
      <p:sp>
        <p:nvSpPr>
          <p:cNvPr id="3" name="Text Placeholder 2">
            <a:extLst>
              <a:ext uri="{FF2B5EF4-FFF2-40B4-BE49-F238E27FC236}">
                <a16:creationId xmlns:a16="http://schemas.microsoft.com/office/drawing/2014/main" id="{272FD387-C794-5047-A6D0-0D25BF4C55A7}"/>
              </a:ext>
            </a:extLst>
          </p:cNvPr>
          <p:cNvSpPr>
            <a:spLocks noGrp="1"/>
          </p:cNvSpPr>
          <p:nvPr>
            <p:ph type="body" idx="1"/>
          </p:nvPr>
        </p:nvSpPr>
        <p:spPr>
          <a:xfrm>
            <a:off x="1039813" y="1828800"/>
            <a:ext cx="10110787" cy="4297363"/>
          </a:xfrm>
          <a:prstGeom prst="rect">
            <a:avLst/>
          </a:prstGeom>
        </p:spPr>
        <p:txBody>
          <a:bodyPr vert="horz" wrap="square" lIns="91440" tIns="45720" rIns="91440" bIns="45720" numCol="1" anchor="t" anchorCtr="0" compatLnSpc="1">
            <a:prstTxWarp prst="textNoShape">
              <a:avLst/>
            </a:prstTxWarp>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Date Placeholder 3">
            <a:extLst>
              <a:ext uri="{FF2B5EF4-FFF2-40B4-BE49-F238E27FC236}">
                <a16:creationId xmlns:a16="http://schemas.microsoft.com/office/drawing/2014/main" id="{6DBBD8D2-F7FD-234A-A1A7-AB4F1454A7F2}"/>
              </a:ext>
            </a:extLst>
          </p:cNvPr>
          <p:cNvSpPr>
            <a:spLocks noGrp="1"/>
          </p:cNvSpPr>
          <p:nvPr>
            <p:ph type="dt" sz="half" idx="2"/>
          </p:nvPr>
        </p:nvSpPr>
        <p:spPr>
          <a:xfrm>
            <a:off x="8977313" y="6356350"/>
            <a:ext cx="2844800" cy="365125"/>
          </a:xfrm>
          <a:prstGeom prst="rect">
            <a:avLst/>
          </a:prstGeom>
        </p:spPr>
        <p:txBody>
          <a:bodyPr vert="horz" lIns="91440" tIns="45720" rIns="91440" bIns="45720" rtlCol="0" anchor="ctr"/>
          <a:lstStyle>
            <a:lvl1pPr algn="r" defTabSz="914400" eaLnBrk="1" hangingPunct="1">
              <a:defRPr sz="1200">
                <a:solidFill>
                  <a:srgbClr val="333333"/>
                </a:solidFill>
                <a:effectLst>
                  <a:outerShdw blurRad="63500" dir="2700000" algn="tl" rotWithShape="0">
                    <a:prstClr val="white">
                      <a:alpha val="40000"/>
                    </a:prstClr>
                  </a:outerShdw>
                </a:effectLst>
                <a:latin typeface="Garamond" charset="0"/>
                <a:ea typeface="+mn-ea"/>
                <a:cs typeface="+mn-cs"/>
              </a:defRPr>
            </a:lvl1pPr>
          </a:lstStyle>
          <a:p>
            <a:pPr>
              <a:defRPr/>
            </a:pPr>
            <a:endParaRPr lang="it-IT"/>
          </a:p>
        </p:txBody>
      </p:sp>
      <p:sp>
        <p:nvSpPr>
          <p:cNvPr id="5" name="Footer Placeholder 4">
            <a:extLst>
              <a:ext uri="{FF2B5EF4-FFF2-40B4-BE49-F238E27FC236}">
                <a16:creationId xmlns:a16="http://schemas.microsoft.com/office/drawing/2014/main" id="{B5FBE036-A452-084C-844C-5D9434C2E6C3}"/>
              </a:ext>
            </a:extLst>
          </p:cNvPr>
          <p:cNvSpPr>
            <a:spLocks noGrp="1"/>
          </p:cNvSpPr>
          <p:nvPr>
            <p:ph type="ftr" sz="quarter" idx="3"/>
          </p:nvPr>
        </p:nvSpPr>
        <p:spPr>
          <a:xfrm>
            <a:off x="322263" y="6356350"/>
            <a:ext cx="3860800" cy="365125"/>
          </a:xfrm>
          <a:prstGeom prst="rect">
            <a:avLst/>
          </a:prstGeom>
        </p:spPr>
        <p:txBody>
          <a:bodyPr vert="horz" lIns="91440" tIns="45720" rIns="91440" bIns="45720" rtlCol="0" anchor="ctr"/>
          <a:lstStyle>
            <a:lvl1pPr algn="l" defTabSz="914400" eaLnBrk="1" hangingPunct="1">
              <a:defRPr sz="1200">
                <a:solidFill>
                  <a:srgbClr val="333333"/>
                </a:solidFill>
                <a:effectLst>
                  <a:outerShdw blurRad="63500" dir="2700000" algn="tl" rotWithShape="0">
                    <a:prstClr val="white">
                      <a:alpha val="40000"/>
                    </a:prstClr>
                  </a:outerShdw>
                </a:effectLst>
                <a:latin typeface="Garamond" charset="0"/>
                <a:ea typeface="+mn-ea"/>
                <a:cs typeface="+mn-cs"/>
              </a:defRPr>
            </a:lvl1pPr>
          </a:lstStyle>
          <a:p>
            <a:pPr>
              <a:defRPr/>
            </a:pPr>
            <a:endParaRPr lang="it-IT"/>
          </a:p>
        </p:txBody>
      </p:sp>
      <p:sp>
        <p:nvSpPr>
          <p:cNvPr id="6" name="Slide Number Placeholder 5">
            <a:extLst>
              <a:ext uri="{FF2B5EF4-FFF2-40B4-BE49-F238E27FC236}">
                <a16:creationId xmlns:a16="http://schemas.microsoft.com/office/drawing/2014/main" id="{D273C26E-E492-3B4D-875A-A27DA0A55F8B}"/>
              </a:ext>
            </a:extLst>
          </p:cNvPr>
          <p:cNvSpPr>
            <a:spLocks noGrp="1"/>
          </p:cNvSpPr>
          <p:nvPr>
            <p:ph type="sldNum" sz="quarter" idx="4"/>
          </p:nvPr>
        </p:nvSpPr>
        <p:spPr>
          <a:xfrm>
            <a:off x="5689600" y="6356350"/>
            <a:ext cx="812800" cy="365125"/>
          </a:xfrm>
          <a:prstGeom prst="rect">
            <a:avLst/>
          </a:prstGeom>
        </p:spPr>
        <p:txBody>
          <a:bodyPr vert="horz" wrap="square" lIns="91440" tIns="45720" rIns="91440" bIns="45720" numCol="1" anchor="ctr" anchorCtr="0" compatLnSpc="1">
            <a:prstTxWarp prst="textNoShape">
              <a:avLst/>
            </a:prstTxWarp>
          </a:bodyPr>
          <a:lstStyle>
            <a:lvl1pPr algn="ctr" defTabSz="914400" eaLnBrk="1" hangingPunct="1">
              <a:defRPr sz="1200">
                <a:solidFill>
                  <a:srgbClr val="333333"/>
                </a:solidFill>
                <a:effectLst>
                  <a:outerShdw blurRad="38100" dist="38100" dir="2700000" algn="tl">
                    <a:srgbClr val="000000"/>
                  </a:outerShdw>
                </a:effectLst>
                <a:latin typeface="Garamond" panose="02020404030301010803" pitchFamily="18" charset="0"/>
                <a:ea typeface="MS PGothic" panose="020B0600070205080204" pitchFamily="34" charset="-128"/>
              </a:defRPr>
            </a:lvl1pPr>
          </a:lstStyle>
          <a:p>
            <a:fld id="{45F4743E-9B29-2E49-96D4-B318E984FABA}" type="slidenum">
              <a:rPr lang="it-IT" altLang="it-IT"/>
              <a:pPr/>
              <a:t>‹N›</a:t>
            </a:fld>
            <a:endParaRPr lang="it-IT" altLang="it-IT"/>
          </a:p>
        </p:txBody>
      </p:sp>
    </p:spTree>
  </p:cSld>
  <p:clrMap bg1="dk1" tx1="lt1" bg2="dk2" tx2="lt2" accent1="accent1" accent2="accent2" accent3="accent3" accent4="accent4" accent5="accent5" accent6="accent6" hlink="hlink" folHlink="folHlink"/>
  <p:sldLayoutIdLst>
    <p:sldLayoutId id="2147487355" r:id="rId1"/>
    <p:sldLayoutId id="2147487356" r:id="rId2"/>
    <p:sldLayoutId id="2147487357" r:id="rId3"/>
    <p:sldLayoutId id="2147487358" r:id="rId4"/>
    <p:sldLayoutId id="2147487359" r:id="rId5"/>
    <p:sldLayoutId id="2147487360" r:id="rId6"/>
    <p:sldLayoutId id="2147487361" r:id="rId7"/>
    <p:sldLayoutId id="2147487362" r:id="rId8"/>
    <p:sldLayoutId id="2147487363" r:id="rId9"/>
    <p:sldLayoutId id="2147487364" r:id="rId10"/>
    <p:sldLayoutId id="2147487365" r:id="rId11"/>
    <p:sldLayoutId id="2147487366" r:id="rId12"/>
    <p:sldLayoutId id="2147487367" r:id="rId13"/>
    <p:sldLayoutId id="2147487368" r:id="rId14"/>
  </p:sldLayoutIdLst>
  <p:txStyles>
    <p:titleStyle>
      <a:lvl1pPr algn="ctr" rtl="0" eaLnBrk="0" fontAlgn="base" hangingPunct="0">
        <a:spcBef>
          <a:spcPct val="0"/>
        </a:spcBef>
        <a:spcAft>
          <a:spcPct val="0"/>
        </a:spcAft>
        <a:defRPr sz="4800" kern="1200">
          <a:solidFill>
            <a:schemeClr val="tx1"/>
          </a:solidFill>
          <a:effectLst>
            <a:outerShdw blurRad="50800" dist="12700" dir="2700000" sx="100500" sy="100500" algn="tl" rotWithShape="0">
              <a:prstClr val="black">
                <a:alpha val="60000"/>
              </a:prstClr>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800">
          <a:solidFill>
            <a:schemeClr val="tx1"/>
          </a:solidFill>
          <a:latin typeface="Perpetua Titling MT" charset="0"/>
          <a:ea typeface="MS PGothic" pitchFamily="34" charset="-128"/>
          <a:cs typeface="ＭＳ Ｐゴシック" charset="-128"/>
        </a:defRPr>
      </a:lvl2pPr>
      <a:lvl3pPr algn="ctr" rtl="0" eaLnBrk="0" fontAlgn="base" hangingPunct="0">
        <a:spcBef>
          <a:spcPct val="0"/>
        </a:spcBef>
        <a:spcAft>
          <a:spcPct val="0"/>
        </a:spcAft>
        <a:defRPr sz="4800">
          <a:solidFill>
            <a:schemeClr val="tx1"/>
          </a:solidFill>
          <a:latin typeface="Perpetua Titling MT" charset="0"/>
          <a:ea typeface="MS PGothic" pitchFamily="34" charset="-128"/>
          <a:cs typeface="ＭＳ Ｐゴシック" charset="-128"/>
        </a:defRPr>
      </a:lvl3pPr>
      <a:lvl4pPr algn="ctr" rtl="0" eaLnBrk="0" fontAlgn="base" hangingPunct="0">
        <a:spcBef>
          <a:spcPct val="0"/>
        </a:spcBef>
        <a:spcAft>
          <a:spcPct val="0"/>
        </a:spcAft>
        <a:defRPr sz="4800">
          <a:solidFill>
            <a:schemeClr val="tx1"/>
          </a:solidFill>
          <a:latin typeface="Perpetua Titling MT" charset="0"/>
          <a:ea typeface="MS PGothic" pitchFamily="34" charset="-128"/>
          <a:cs typeface="ＭＳ Ｐゴシック" charset="-128"/>
        </a:defRPr>
      </a:lvl4pPr>
      <a:lvl5pPr algn="ctr" rtl="0" eaLnBrk="0" fontAlgn="base" hangingPunct="0">
        <a:spcBef>
          <a:spcPct val="0"/>
        </a:spcBef>
        <a:spcAft>
          <a:spcPct val="0"/>
        </a:spcAft>
        <a:defRPr sz="4800">
          <a:solidFill>
            <a:schemeClr val="tx1"/>
          </a:solidFill>
          <a:latin typeface="Perpetua Titling MT" charset="0"/>
          <a:ea typeface="MS PGothic" pitchFamily="34" charset="-128"/>
          <a:cs typeface="ＭＳ Ｐゴシック" charset="-128"/>
        </a:defRPr>
      </a:lvl5pPr>
      <a:lvl6pPr marL="457200" algn="ctr" rtl="0" fontAlgn="base">
        <a:spcBef>
          <a:spcPct val="0"/>
        </a:spcBef>
        <a:spcAft>
          <a:spcPct val="0"/>
        </a:spcAft>
        <a:defRPr sz="4800">
          <a:solidFill>
            <a:schemeClr val="tx1"/>
          </a:solidFill>
          <a:latin typeface="Perpetua Titling MT" charset="0"/>
          <a:ea typeface="ＭＳ Ｐゴシック" charset="-128"/>
          <a:cs typeface="ＭＳ Ｐゴシック" charset="-128"/>
        </a:defRPr>
      </a:lvl6pPr>
      <a:lvl7pPr marL="914400" algn="ctr" rtl="0" fontAlgn="base">
        <a:spcBef>
          <a:spcPct val="0"/>
        </a:spcBef>
        <a:spcAft>
          <a:spcPct val="0"/>
        </a:spcAft>
        <a:defRPr sz="4800">
          <a:solidFill>
            <a:schemeClr val="tx1"/>
          </a:solidFill>
          <a:latin typeface="Perpetua Titling MT" charset="0"/>
          <a:ea typeface="ＭＳ Ｐゴシック" charset="-128"/>
          <a:cs typeface="ＭＳ Ｐゴシック" charset="-128"/>
        </a:defRPr>
      </a:lvl7pPr>
      <a:lvl8pPr marL="1371600" algn="ctr" rtl="0" fontAlgn="base">
        <a:spcBef>
          <a:spcPct val="0"/>
        </a:spcBef>
        <a:spcAft>
          <a:spcPct val="0"/>
        </a:spcAft>
        <a:defRPr sz="4800">
          <a:solidFill>
            <a:schemeClr val="tx1"/>
          </a:solidFill>
          <a:latin typeface="Perpetua Titling MT" charset="0"/>
          <a:ea typeface="ＭＳ Ｐゴシック" charset="-128"/>
          <a:cs typeface="ＭＳ Ｐゴシック" charset="-128"/>
        </a:defRPr>
      </a:lvl8pPr>
      <a:lvl9pPr marL="1828800" algn="ctr" rtl="0" fontAlgn="base">
        <a:spcBef>
          <a:spcPct val="0"/>
        </a:spcBef>
        <a:spcAft>
          <a:spcPct val="0"/>
        </a:spcAft>
        <a:defRPr sz="4800">
          <a:solidFill>
            <a:schemeClr val="tx1"/>
          </a:solidFill>
          <a:latin typeface="Perpetua Titling MT" charset="0"/>
          <a:ea typeface="ＭＳ Ｐゴシック" charset="-128"/>
          <a:cs typeface="ＭＳ Ｐゴシック" charset="-128"/>
        </a:defRPr>
      </a:lvl9pPr>
    </p:titleStyle>
    <p:bodyStyle>
      <a:lvl1pPr marL="282575" indent="-282575" algn="l" rtl="0" eaLnBrk="0" fontAlgn="base" hangingPunct="0">
        <a:spcBef>
          <a:spcPts val="2000"/>
        </a:spcBef>
        <a:spcAft>
          <a:spcPct val="0"/>
        </a:spcAft>
        <a:buFont typeface="Calisto MT" panose="02040603050505030304" pitchFamily="18" charset="77"/>
        <a:buChar char="•"/>
        <a:defRPr sz="2400" kern="1200">
          <a:solidFill>
            <a:schemeClr val="bg2"/>
          </a:solidFill>
          <a:effectLst>
            <a:outerShdw blurRad="63500" dir="2700000" algn="tl" rotWithShape="0">
              <a:schemeClr val="tx1">
                <a:alpha val="40000"/>
              </a:schemeClr>
            </a:outerShdw>
          </a:effectLst>
          <a:latin typeface="+mn-lt"/>
          <a:ea typeface="MS PGothic" pitchFamily="34" charset="-128"/>
          <a:cs typeface="ＭＳ Ｐゴシック" charset="-128"/>
        </a:defRPr>
      </a:lvl1pPr>
      <a:lvl2pPr marL="577850" indent="-295275" algn="l" rtl="0" eaLnBrk="0" fontAlgn="base" hangingPunct="0">
        <a:spcBef>
          <a:spcPts val="600"/>
        </a:spcBef>
        <a:spcAft>
          <a:spcPct val="0"/>
        </a:spcAft>
        <a:buClr>
          <a:srgbClr val="858585"/>
        </a:buClr>
        <a:buFont typeface="Calisto MT" panose="02040603050505030304" pitchFamily="18" charset="77"/>
        <a:buChar char="•"/>
        <a:defRPr sz="2200" kern="1200">
          <a:solidFill>
            <a:schemeClr val="bg2"/>
          </a:solidFill>
          <a:effectLst>
            <a:outerShdw blurRad="63500" dir="2700000" algn="tl" rotWithShape="0">
              <a:schemeClr val="tx1">
                <a:alpha val="40000"/>
              </a:schemeClr>
            </a:outerShdw>
          </a:effectLst>
          <a:latin typeface="+mn-lt"/>
          <a:ea typeface="MS PGothic" pitchFamily="34" charset="-128"/>
          <a:cs typeface="+mn-cs"/>
        </a:defRPr>
      </a:lvl2pPr>
      <a:lvl3pPr marL="860425" indent="-282575" algn="l" rtl="0" eaLnBrk="0" fontAlgn="base" hangingPunct="0">
        <a:spcBef>
          <a:spcPts val="600"/>
        </a:spcBef>
        <a:spcAft>
          <a:spcPct val="0"/>
        </a:spcAft>
        <a:buFont typeface="Calisto MT" panose="02040603050505030304" pitchFamily="18" charset="77"/>
        <a:buChar char="•"/>
        <a:defRPr sz="2000" kern="1200">
          <a:solidFill>
            <a:schemeClr val="bg2"/>
          </a:solidFill>
          <a:effectLst>
            <a:outerShdw blurRad="63500" dir="2700000" algn="tl" rotWithShape="0">
              <a:schemeClr val="tx1">
                <a:alpha val="40000"/>
              </a:schemeClr>
            </a:outerShdw>
          </a:effectLst>
          <a:latin typeface="+mn-lt"/>
          <a:ea typeface="MS PGothic" pitchFamily="34" charset="-128"/>
          <a:cs typeface="+mn-cs"/>
        </a:defRPr>
      </a:lvl3pPr>
      <a:lvl4pPr marL="1143000" indent="-282575" algn="l" rtl="0" eaLnBrk="0" fontAlgn="base" hangingPunct="0">
        <a:spcBef>
          <a:spcPts val="600"/>
        </a:spcBef>
        <a:spcAft>
          <a:spcPct val="0"/>
        </a:spcAft>
        <a:buClr>
          <a:srgbClr val="858585"/>
        </a:buClr>
        <a:buFont typeface="Calisto MT" panose="02040603050505030304" pitchFamily="18" charset="77"/>
        <a:buChar char="•"/>
        <a:defRPr kern="1200">
          <a:solidFill>
            <a:schemeClr val="bg2"/>
          </a:solidFill>
          <a:effectLst>
            <a:outerShdw blurRad="63500" dir="2700000" algn="tl" rotWithShape="0">
              <a:schemeClr val="tx1">
                <a:alpha val="40000"/>
              </a:schemeClr>
            </a:outerShdw>
          </a:effectLst>
          <a:latin typeface="+mn-lt"/>
          <a:ea typeface="MS PGothic" pitchFamily="34" charset="-128"/>
          <a:cs typeface="+mn-cs"/>
        </a:defRPr>
      </a:lvl4pPr>
      <a:lvl5pPr marL="1425575" indent="-282575" algn="l" rtl="0" eaLnBrk="0" fontAlgn="base" hangingPunct="0">
        <a:spcBef>
          <a:spcPts val="600"/>
        </a:spcBef>
        <a:spcAft>
          <a:spcPct val="0"/>
        </a:spcAft>
        <a:buFont typeface="Calisto MT" panose="02040603050505030304" pitchFamily="18" charset="77"/>
        <a:buChar char="•"/>
        <a:defRPr kern="1200">
          <a:solidFill>
            <a:schemeClr val="bg2"/>
          </a:solidFill>
          <a:effectLst>
            <a:outerShdw blurRad="63500" dir="2700000" algn="tl" rotWithShape="0">
              <a:schemeClr val="tx1">
                <a:alpha val="40000"/>
              </a:schemeClr>
            </a:outerShdw>
          </a:effectLst>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bk object 16">
            <a:extLst>
              <a:ext uri="{FF2B5EF4-FFF2-40B4-BE49-F238E27FC236}">
                <a16:creationId xmlns:a16="http://schemas.microsoft.com/office/drawing/2014/main" id="{50ACBFC9-D0F5-EA4B-82FB-A7EE3BD888E9}"/>
              </a:ext>
            </a:extLst>
          </p:cNvPr>
          <p:cNvSpPr>
            <a:spLocks/>
          </p:cNvSpPr>
          <p:nvPr/>
        </p:nvSpPr>
        <p:spPr bwMode="auto">
          <a:xfrm>
            <a:off x="668338" y="6210300"/>
            <a:ext cx="11523662" cy="0"/>
          </a:xfrm>
          <a:custGeom>
            <a:avLst/>
            <a:gdLst>
              <a:gd name="T0" fmla="*/ 0 w 8642985"/>
              <a:gd name="T1" fmla="*/ 27311880 w 8642985"/>
              <a:gd name="T2" fmla="*/ 0 60000 65536"/>
              <a:gd name="T3" fmla="*/ 0 60000 65536"/>
            </a:gdLst>
            <a:ahLst/>
            <a:cxnLst>
              <a:cxn ang="T2">
                <a:pos x="T0" y="0"/>
              </a:cxn>
              <a:cxn ang="T3">
                <a:pos x="T1" y="0"/>
              </a:cxn>
            </a:cxnLst>
            <a:rect l="0" t="0" r="r" b="b"/>
            <a:pathLst>
              <a:path w="8642985">
                <a:moveTo>
                  <a:pt x="0" y="0"/>
                </a:moveTo>
                <a:lnTo>
                  <a:pt x="8642603" y="0"/>
                </a:lnTo>
              </a:path>
            </a:pathLst>
          </a:custGeom>
          <a:noFill/>
          <a:ln w="9144">
            <a:solidFill>
              <a:srgbClr val="D2D2D2"/>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9219" name="Holder 2">
            <a:extLst>
              <a:ext uri="{FF2B5EF4-FFF2-40B4-BE49-F238E27FC236}">
                <a16:creationId xmlns:a16="http://schemas.microsoft.com/office/drawing/2014/main" id="{61B57ECC-9E34-7242-86B6-165B3A379E69}"/>
              </a:ext>
            </a:extLst>
          </p:cNvPr>
          <p:cNvSpPr>
            <a:spLocks noGrp="1" noChangeArrowheads="1"/>
          </p:cNvSpPr>
          <p:nvPr>
            <p:ph type="title"/>
          </p:nvPr>
        </p:nvSpPr>
        <p:spPr bwMode="auto">
          <a:xfrm>
            <a:off x="333375" y="388938"/>
            <a:ext cx="11525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9220" name="Holder 3">
            <a:extLst>
              <a:ext uri="{FF2B5EF4-FFF2-40B4-BE49-F238E27FC236}">
                <a16:creationId xmlns:a16="http://schemas.microsoft.com/office/drawing/2014/main" id="{FF32CA4E-C553-4346-8F09-0D6A72C9D3FE}"/>
              </a:ext>
            </a:extLst>
          </p:cNvPr>
          <p:cNvSpPr>
            <a:spLocks noGrp="1" noChangeArrowheads="1"/>
          </p:cNvSpPr>
          <p:nvPr>
            <p:ph type="body" idx="1"/>
          </p:nvPr>
        </p:nvSpPr>
        <p:spPr bwMode="auto">
          <a:xfrm>
            <a:off x="1200150" y="1376363"/>
            <a:ext cx="9791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a:ext uri="{FF2B5EF4-FFF2-40B4-BE49-F238E27FC236}">
                <a16:creationId xmlns:a16="http://schemas.microsoft.com/office/drawing/2014/main" id="{6E2EBD22-A6F7-7844-B04F-02BE86F9EFC3}"/>
              </a:ext>
            </a:extLst>
          </p:cNvPr>
          <p:cNvSpPr>
            <a:spLocks noGrp="1"/>
          </p:cNvSpPr>
          <p:nvPr>
            <p:ph type="ftr" sz="quarter" idx="5"/>
          </p:nvPr>
        </p:nvSpPr>
        <p:spPr>
          <a:xfrm>
            <a:off x="4144963" y="6378575"/>
            <a:ext cx="3902075" cy="276225"/>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a:extLst>
              <a:ext uri="{FF2B5EF4-FFF2-40B4-BE49-F238E27FC236}">
                <a16:creationId xmlns:a16="http://schemas.microsoft.com/office/drawing/2014/main" id="{962F0094-C498-C74B-9367-48BC37F1879A}"/>
              </a:ext>
            </a:extLst>
          </p:cNvPr>
          <p:cNvSpPr>
            <a:spLocks noGrp="1"/>
          </p:cNvSpPr>
          <p:nvPr>
            <p:ph type="dt" sz="half" idx="6"/>
          </p:nvPr>
        </p:nvSpPr>
        <p:spPr>
          <a:xfrm>
            <a:off x="609600" y="6378575"/>
            <a:ext cx="2803525" cy="276225"/>
          </a:xfrm>
          <a:prstGeom prst="rect">
            <a:avLst/>
          </a:prstGeom>
        </p:spPr>
        <p:txBody>
          <a:bodyPr wrap="square" lIns="0" tIns="0" rIns="0" bIns="0">
            <a:spAutoFit/>
          </a:bodyPr>
          <a:lstStyle>
            <a:lvl1pPr algn="l">
              <a:defRPr>
                <a:solidFill>
                  <a:schemeClr val="tx1">
                    <a:tint val="75000"/>
                  </a:schemeClr>
                </a:solidFill>
              </a:defRPr>
            </a:lvl1pPr>
          </a:lstStyle>
          <a:p>
            <a:pPr>
              <a:defRPr/>
            </a:pPr>
            <a:fld id="{1D8BD707-D9CF-40AE-B4C6-C98DA3205C09}" type="datetimeFigureOut">
              <a:rPr lang="en-US"/>
              <a:pPr>
                <a:defRPr/>
              </a:pPr>
              <a:t>3/25/2020</a:t>
            </a:fld>
            <a:endParaRPr lang="en-US"/>
          </a:p>
        </p:txBody>
      </p:sp>
      <p:sp>
        <p:nvSpPr>
          <p:cNvPr id="6" name="Holder 6">
            <a:extLst>
              <a:ext uri="{FF2B5EF4-FFF2-40B4-BE49-F238E27FC236}">
                <a16:creationId xmlns:a16="http://schemas.microsoft.com/office/drawing/2014/main" id="{01997920-93A6-C942-8B42-D2781043BB53}"/>
              </a:ext>
            </a:extLst>
          </p:cNvPr>
          <p:cNvSpPr>
            <a:spLocks noGrp="1"/>
          </p:cNvSpPr>
          <p:nvPr>
            <p:ph type="sldNum" sz="quarter" idx="7"/>
          </p:nvPr>
        </p:nvSpPr>
        <p:spPr>
          <a:xfrm>
            <a:off x="8778875" y="6378575"/>
            <a:ext cx="2803525" cy="276225"/>
          </a:xfrm>
          <a:prstGeom prst="rect">
            <a:avLst/>
          </a:prstGeom>
        </p:spPr>
        <p:txBody>
          <a:bodyPr vert="horz" wrap="square" lIns="0" tIns="0" rIns="0" bIns="0" numCol="1" anchor="t" anchorCtr="0" compatLnSpc="1">
            <a:prstTxWarp prst="textNoShape">
              <a:avLst/>
            </a:prstTxWarp>
            <a:spAutoFit/>
          </a:bodyPr>
          <a:lstStyle>
            <a:lvl1pPr algn="r">
              <a:defRPr>
                <a:solidFill>
                  <a:srgbClr val="898989"/>
                </a:solidFill>
              </a:defRPr>
            </a:lvl1pPr>
          </a:lstStyle>
          <a:p>
            <a:fld id="{50768281-4C8D-9748-A911-0652ADEB9CB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7258" r:id="rId1"/>
    <p:sldLayoutId id="2147487259" r:id="rId2"/>
    <p:sldLayoutId id="2147487260" r:id="rId3"/>
    <p:sldLayoutId id="2147487261" r:id="rId4"/>
    <p:sldLayoutId id="2147487369" r:id="rId5"/>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608013" algn="l" rtl="0" eaLnBrk="0" fontAlgn="base" hangingPunct="0">
        <a:spcBef>
          <a:spcPct val="20000"/>
        </a:spcBef>
        <a:spcAft>
          <a:spcPct val="0"/>
        </a:spcAft>
        <a:defRPr>
          <a:solidFill>
            <a:schemeClr val="tx1"/>
          </a:solidFill>
          <a:latin typeface="+mn-lt"/>
          <a:ea typeface="+mn-ea"/>
          <a:cs typeface="+mn-cs"/>
        </a:defRPr>
      </a:lvl2pPr>
      <a:lvl3pPr marL="1217613" algn="l" rtl="0" eaLnBrk="0" fontAlgn="base" hangingPunct="0">
        <a:spcBef>
          <a:spcPct val="20000"/>
        </a:spcBef>
        <a:spcAft>
          <a:spcPct val="0"/>
        </a:spcAft>
        <a:defRPr>
          <a:solidFill>
            <a:schemeClr val="tx1"/>
          </a:solidFill>
          <a:latin typeface="+mn-lt"/>
          <a:ea typeface="+mn-ea"/>
          <a:cs typeface="+mn-cs"/>
        </a:defRPr>
      </a:lvl3pPr>
      <a:lvl4pPr marL="1827213" algn="l" rtl="0" eaLnBrk="0" fontAlgn="base" hangingPunct="0">
        <a:spcBef>
          <a:spcPct val="20000"/>
        </a:spcBef>
        <a:spcAft>
          <a:spcPct val="0"/>
        </a:spcAft>
        <a:defRPr>
          <a:solidFill>
            <a:schemeClr val="tx1"/>
          </a:solidFill>
          <a:latin typeface="+mn-lt"/>
          <a:ea typeface="+mn-ea"/>
          <a:cs typeface="+mn-cs"/>
        </a:defRPr>
      </a:lvl4pPr>
      <a:lvl5pPr marL="2436813" algn="l" rtl="0" eaLnBrk="0" fontAlgn="base" hangingPunct="0">
        <a:spcBef>
          <a:spcPct val="20000"/>
        </a:spcBef>
        <a:spcAft>
          <a:spcPct val="0"/>
        </a:spcAft>
        <a:defRPr>
          <a:solidFill>
            <a:schemeClr val="tx1"/>
          </a:solidFill>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a:extLst>
              <a:ext uri="{FF2B5EF4-FFF2-40B4-BE49-F238E27FC236}">
                <a16:creationId xmlns:a16="http://schemas.microsoft.com/office/drawing/2014/main" id="{A0A71320-AA0E-8D46-A9B0-A828D29E7C9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43" name="Text Placeholder 2">
            <a:extLst>
              <a:ext uri="{FF2B5EF4-FFF2-40B4-BE49-F238E27FC236}">
                <a16:creationId xmlns:a16="http://schemas.microsoft.com/office/drawing/2014/main" id="{C4D9DBB2-2C57-AC4E-8EC2-45C9F245A72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782382C8-0C85-374F-BFF1-A885B44DE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800A1EF-6750-4805-8222-277A91CC54D6}" type="datetimeFigureOut">
              <a:rPr lang="en-GB"/>
              <a:pPr>
                <a:defRPr/>
              </a:pPr>
              <a:t>25/03/2020</a:t>
            </a:fld>
            <a:endParaRPr lang="en-GB"/>
          </a:p>
        </p:txBody>
      </p:sp>
      <p:sp>
        <p:nvSpPr>
          <p:cNvPr id="5" name="Footer Placeholder 4">
            <a:extLst>
              <a:ext uri="{FF2B5EF4-FFF2-40B4-BE49-F238E27FC236}">
                <a16:creationId xmlns:a16="http://schemas.microsoft.com/office/drawing/2014/main" id="{46A1C996-034F-E04C-A5EC-E0CC2E052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63101CE3-04B4-DD4A-BAD7-30F3181E1E5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020ECBA5-A97B-6A41-876E-5AC380510CF2}" type="slidenum">
              <a:rPr lang="en-GB" altLang="it-IT"/>
              <a:pPr/>
              <a:t>‹N›</a:t>
            </a:fld>
            <a:endParaRPr lang="en-GB" altLang="it-IT"/>
          </a:p>
        </p:txBody>
      </p:sp>
    </p:spTree>
  </p:cSld>
  <p:clrMap bg1="dk1" tx1="lt1" bg2="dk2" tx2="lt2" accent1="accent1" accent2="accent2" accent3="accent3" accent4="accent4" accent5="accent5" accent6="accent6" hlink="hlink" folHlink="folHlink"/>
  <p:sldLayoutIdLst>
    <p:sldLayoutId id="2147487262" r:id="rId1"/>
    <p:sldLayoutId id="2147487263" r:id="rId2"/>
    <p:sldLayoutId id="2147487264" r:id="rId3"/>
    <p:sldLayoutId id="2147487265" r:id="rId4"/>
    <p:sldLayoutId id="2147487266" r:id="rId5"/>
    <p:sldLayoutId id="2147487267" r:id="rId6"/>
    <p:sldLayoutId id="2147487268" r:id="rId7"/>
    <p:sldLayoutId id="2147487269" r:id="rId8"/>
    <p:sldLayoutId id="2147487270" r:id="rId9"/>
    <p:sldLayoutId id="2147487271" r:id="rId10"/>
    <p:sldLayoutId id="2147487272" r:id="rId11"/>
    <p:sldLayoutId id="2147487370"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46.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1.xml"/></Relationships>
</file>

<file path=ppt/slides/_rels/slide110.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png"/><Relationship Id="rId1" Type="http://schemas.openxmlformats.org/officeDocument/2006/relationships/slideLayout" Target="../slideLayouts/slideLayout31.xml"/></Relationships>
</file>

<file path=ppt/slides/_rels/slide116.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5.png"/><Relationship Id="rId1" Type="http://schemas.openxmlformats.org/officeDocument/2006/relationships/slideLayout" Target="../slideLayouts/slideLayout31.xml"/></Relationships>
</file>

<file path=ppt/slides/_rels/slide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1.xml"/></Relationships>
</file>

<file path=ppt/slides/_rels/slide1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84.xml"/></Relationships>
</file>

<file path=ppt/slides/_rels/slide12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9.png"/><Relationship Id="rId1" Type="http://schemas.openxmlformats.org/officeDocument/2006/relationships/slideLayout" Target="../slideLayouts/slideLayout84.xml"/><Relationship Id="rId4" Type="http://schemas.openxmlformats.org/officeDocument/2006/relationships/image" Target="../media/image128.png"/></Relationships>
</file>

<file path=ppt/slides/_rels/slide122.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89.xml"/></Relationships>
</file>

<file path=ppt/slides/_rels/slide123.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89.xml"/></Relationships>
</file>

<file path=ppt/slides/_rels/slide124.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89.xml"/></Relationships>
</file>

<file path=ppt/slides/_rels/slide12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9.xml"/><Relationship Id="rId1" Type="http://schemas.openxmlformats.org/officeDocument/2006/relationships/slideLayout" Target="../slideLayouts/slideLayout101.xml"/></Relationships>
</file>

<file path=ppt/slides/_rels/slide1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3.xml"/></Relationships>
</file>

<file path=ppt/slides/_rels/slide127.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38.xml"/></Relationships>
</file>

<file path=ppt/slides/_rels/slide128.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38.xml"/></Relationships>
</file>

<file path=ppt/slides/_rels/slide129.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1.xml"/></Relationships>
</file>

<file path=ppt/slides/_rels/slide130.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38.xml"/></Relationships>
</file>

<file path=ppt/slides/_rels/slide131.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38.xml"/></Relationships>
</file>

<file path=ppt/slides/_rels/slide132.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38.xml"/></Relationships>
</file>

<file path=ppt/slides/_rels/slide133.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134.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38.xml"/></Relationships>
</file>

<file path=ppt/slides/_rels/slide135.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38.xml"/></Relationships>
</file>

<file path=ppt/slides/_rels/slide136.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38.xml"/></Relationships>
</file>

<file path=ppt/slides/_rels/slide137.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38.xml"/></Relationships>
</file>

<file path=ppt/slides/_rels/slide138.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38.xml"/></Relationships>
</file>

<file path=ppt/slides/_rels/slide139.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4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images.google.it/imgres?imgurl=http://www.cardiologiapertutti.org/Immagini/Edema%20Polmonare%20Acuto%20-%20008.jpg&amp;imgrefurl=http://www.cardiologiapertutti.org/Images%20-%20012%20-%20551-600.htm&amp;h=381&amp;w=387&amp;sz=31&amp;tbnid=qj5Pr-mbp04J:&amp;tbnh=117&amp;tbnw=119&amp;hl=it&amp;start=1&amp;prev=/images?q=edema+polmonare&amp;svnum=10&amp;hl=it&amp;lr=&amp;sa=G" TargetMode="External"/><Relationship Id="rId1" Type="http://schemas.openxmlformats.org/officeDocument/2006/relationships/slideLayout" Target="../slideLayouts/slideLayout154.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4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4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56.xml"/></Relationships>
</file>

<file path=ppt/slides/_rels/slide4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57.xml"/></Relationships>
</file>

<file path=ppt/slides/_rels/slide4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57.xml"/></Relationships>
</file>

<file path=ppt/slides/_rels/slide4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5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8.xml"/></Relationships>
</file>

<file path=ppt/slides/_rels/slide4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68.xml"/></Relationships>
</file>

<file path=ppt/slides/_rels/slide4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69.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6.xml"/></Relationships>
</file>

<file path=ppt/slides/_rels/slide5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15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56.xml"/><Relationship Id="rId5" Type="http://schemas.openxmlformats.org/officeDocument/2006/relationships/image" Target="../media/image35.png"/><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57.xml"/></Relationships>
</file>

<file path=ppt/slides/_rels/slide5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5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0.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oleObject" Target="../embeddings/oleObject1.bin"/></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30.xml"/></Relationships>
</file>

<file path=ppt/slides/_rels/slide5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9.xml"/><Relationship Id="rId1" Type="http://schemas.openxmlformats.org/officeDocument/2006/relationships/vmlDrawing" Target="../drawings/vmlDrawing2.vml"/><Relationship Id="rId5" Type="http://schemas.openxmlformats.org/officeDocument/2006/relationships/image" Target="../media/image43.png"/><Relationship Id="rId4" Type="http://schemas.openxmlformats.org/officeDocument/2006/relationships/image" Target="../media/image42.emf"/></Relationships>
</file>

<file path=ppt/slides/_rels/slide6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15.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6.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1.xml"/></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7.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1.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75.png"/><Relationship Id="rId2" Type="http://schemas.openxmlformats.org/officeDocument/2006/relationships/slideLayout" Target="../slideLayouts/slideLayout131.xml"/><Relationship Id="rId1" Type="http://schemas.openxmlformats.org/officeDocument/2006/relationships/vmlDrawing" Target="../drawings/vmlDrawing3.vml"/><Relationship Id="rId6" Type="http://schemas.openxmlformats.org/officeDocument/2006/relationships/image" Target="../media/image80.png"/><Relationship Id="rId5" Type="http://schemas.openxmlformats.org/officeDocument/2006/relationships/image" Target="../media/image38.png"/><Relationship Id="rId4" Type="http://schemas.openxmlformats.org/officeDocument/2006/relationships/oleObject" Target="../embeddings/oleObject3.bin"/></Relationships>
</file>

<file path=ppt/slides/_rels/slide7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8.xml"/><Relationship Id="rId1" Type="http://schemas.openxmlformats.org/officeDocument/2006/relationships/slideLayout" Target="../slideLayouts/slideLayout109.xml"/><Relationship Id="rId5" Type="http://schemas.openxmlformats.org/officeDocument/2006/relationships/hyperlink" Target="http://www.escardio.org/guidelines" TargetMode="External"/><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9.xml"/><Relationship Id="rId1" Type="http://schemas.openxmlformats.org/officeDocument/2006/relationships/slideLayout" Target="../slideLayouts/slideLayout109.xml"/><Relationship Id="rId5" Type="http://schemas.openxmlformats.org/officeDocument/2006/relationships/image" Target="../media/image83.png"/><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0.xml"/><Relationship Id="rId1" Type="http://schemas.openxmlformats.org/officeDocument/2006/relationships/slideLayout" Target="../slideLayouts/slideLayout109.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1.xml"/><Relationship Id="rId1" Type="http://schemas.openxmlformats.org/officeDocument/2006/relationships/slideLayout" Target="../slideLayouts/slideLayout109.xml"/><Relationship Id="rId5" Type="http://schemas.openxmlformats.org/officeDocument/2006/relationships/hyperlink" Target="http://www.escardio.org/guidelines" TargetMode="External"/><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2.xml"/><Relationship Id="rId1" Type="http://schemas.openxmlformats.org/officeDocument/2006/relationships/slideLayout" Target="../slideLayouts/slideLayout109.xml"/><Relationship Id="rId5" Type="http://schemas.openxmlformats.org/officeDocument/2006/relationships/hyperlink" Target="http://www.escardio.org/guidelines" TargetMode="External"/><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3.xml"/><Relationship Id="rId1" Type="http://schemas.openxmlformats.org/officeDocument/2006/relationships/slideLayout" Target="../slideLayouts/slideLayout109.xml"/><Relationship Id="rId5" Type="http://schemas.openxmlformats.org/officeDocument/2006/relationships/hyperlink" Target="http://www.escardio.org/guidelines" TargetMode="External"/><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4.xml"/><Relationship Id="rId1" Type="http://schemas.openxmlformats.org/officeDocument/2006/relationships/slideLayout" Target="../slideLayouts/slideLayout109.xml"/><Relationship Id="rId5" Type="http://schemas.openxmlformats.org/officeDocument/2006/relationships/hyperlink" Target="http://www.escardio.org/guidelines" TargetMode="External"/><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6.xml"/></Relationships>
</file>

<file path=ppt/slides/_rels/slide8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9.xml"/></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19.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46.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72.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67.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3.png"/></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72.xml"/><Relationship Id="rId4" Type="http://schemas.openxmlformats.org/officeDocument/2006/relationships/image" Target="../media/image97.jpeg"/></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7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s>
</file>

<file path=ppt/slides/_rels/slide9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72.xml"/><Relationship Id="rId4" Type="http://schemas.openxmlformats.org/officeDocument/2006/relationships/image" Target="../media/image102.png"/></Relationships>
</file>

<file path=ppt/slides/_rels/slide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72.xml"/><Relationship Id="rId4" Type="http://schemas.openxmlformats.org/officeDocument/2006/relationships/image" Target="../media/image93.png"/></Relationships>
</file>

<file path=ppt/slides/_rels/slide9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5.xml"/><Relationship Id="rId1" Type="http://schemas.openxmlformats.org/officeDocument/2006/relationships/slideLayout" Target="../slideLayouts/slideLayout55.xml"/></Relationships>
</file>

<file path=ppt/slides/_rels/slide9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50.xml"/><Relationship Id="rId4" Type="http://schemas.openxmlformats.org/officeDocument/2006/relationships/image" Target="../media/image93.png"/></Relationships>
</file>

<file path=ppt/slides/_rels/slide9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99.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1">
            <a:extLst>
              <a:ext uri="{FF2B5EF4-FFF2-40B4-BE49-F238E27FC236}">
                <a16:creationId xmlns:a16="http://schemas.microsoft.com/office/drawing/2014/main" id="{FF99DC7E-615E-3541-BC9A-4EDE7E3CA341}"/>
              </a:ext>
            </a:extLst>
          </p:cNvPr>
          <p:cNvSpPr>
            <a:spLocks noChangeArrowheads="1"/>
          </p:cNvSpPr>
          <p:nvPr/>
        </p:nvSpPr>
        <p:spPr bwMode="auto">
          <a:xfrm>
            <a:off x="0" y="-1588"/>
            <a:ext cx="12192000" cy="3735388"/>
          </a:xfrm>
          <a:prstGeom prst="rect">
            <a:avLst/>
          </a:prstGeom>
          <a:solidFill>
            <a:srgbClr val="00677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FontTx/>
              <a:buNone/>
            </a:pPr>
            <a:endParaRPr lang="it-IT" altLang="it-IT" sz="900">
              <a:solidFill>
                <a:schemeClr val="bg1"/>
              </a:solidFill>
              <a:latin typeface="Arial" panose="020B0604020202020204" pitchFamily="34" charset="0"/>
              <a:ea typeface="MS PGothic" panose="020B0600070205080204" pitchFamily="34" charset="-128"/>
            </a:endParaRPr>
          </a:p>
        </p:txBody>
      </p:sp>
      <p:sp>
        <p:nvSpPr>
          <p:cNvPr id="17411" name="Rectangle 3">
            <a:extLst>
              <a:ext uri="{FF2B5EF4-FFF2-40B4-BE49-F238E27FC236}">
                <a16:creationId xmlns:a16="http://schemas.microsoft.com/office/drawing/2014/main" id="{7342A2B0-D00B-E04D-99F3-E48A1B3A3E1F}"/>
              </a:ext>
            </a:extLst>
          </p:cNvPr>
          <p:cNvSpPr>
            <a:spLocks noGrp="1" noChangeArrowheads="1"/>
          </p:cNvSpPr>
          <p:nvPr>
            <p:ph type="ctrTitle"/>
          </p:nvPr>
        </p:nvSpPr>
        <p:spPr>
          <a:xfrm>
            <a:off x="1919288" y="481013"/>
            <a:ext cx="8064500" cy="669925"/>
          </a:xfrm>
        </p:spPr>
        <p:txBody>
          <a:bodyPr anchor="t"/>
          <a:lstStyle/>
          <a:p>
            <a:pPr>
              <a:defRPr/>
            </a:pPr>
            <a:endParaRPr lang="it-IT" altLang="it-IT" sz="3200" dirty="0">
              <a:solidFill>
                <a:schemeClr val="bg1"/>
              </a:solidFill>
            </a:endParaRPr>
          </a:p>
        </p:txBody>
      </p:sp>
      <p:grpSp>
        <p:nvGrpSpPr>
          <p:cNvPr id="114692" name="Group 17">
            <a:extLst>
              <a:ext uri="{FF2B5EF4-FFF2-40B4-BE49-F238E27FC236}">
                <a16:creationId xmlns:a16="http://schemas.microsoft.com/office/drawing/2014/main" id="{CF2D7361-5B0F-FA49-9BFB-38D853F402FE}"/>
              </a:ext>
            </a:extLst>
          </p:cNvPr>
          <p:cNvGrpSpPr>
            <a:grpSpLocks/>
          </p:cNvGrpSpPr>
          <p:nvPr/>
        </p:nvGrpSpPr>
        <p:grpSpPr bwMode="auto">
          <a:xfrm>
            <a:off x="-15889" y="2787650"/>
            <a:ext cx="12192000" cy="4070350"/>
            <a:chOff x="11" y="1318"/>
            <a:chExt cx="5761" cy="2367"/>
          </a:xfrm>
        </p:grpSpPr>
        <p:pic>
          <p:nvPicPr>
            <p:cNvPr id="114695" name="Picture 15" descr="Fondino">
              <a:extLst>
                <a:ext uri="{FF2B5EF4-FFF2-40B4-BE49-F238E27FC236}">
                  <a16:creationId xmlns:a16="http://schemas.microsoft.com/office/drawing/2014/main" id="{6AB4D6B5-6013-E341-91EA-9D0F8965E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 y="1738"/>
              <a:ext cx="5760" cy="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6" name="Picture 13" descr="logo +marchio">
              <a:extLst>
                <a:ext uri="{FF2B5EF4-FFF2-40B4-BE49-F238E27FC236}">
                  <a16:creationId xmlns:a16="http://schemas.microsoft.com/office/drawing/2014/main" id="{9F9AE1AF-0592-B349-9EF9-DFE8B4FF5C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 y="2397"/>
              <a:ext cx="5761" cy="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7" name="Picture 16" descr="fascia">
              <a:extLst>
                <a:ext uri="{FF2B5EF4-FFF2-40B4-BE49-F238E27FC236}">
                  <a16:creationId xmlns:a16="http://schemas.microsoft.com/office/drawing/2014/main" id="{52AE56A9-7323-A94E-BA5B-DA62D7C295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 y="1318"/>
              <a:ext cx="444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2" name="CasellaDiTesto 10">
            <a:extLst>
              <a:ext uri="{FF2B5EF4-FFF2-40B4-BE49-F238E27FC236}">
                <a16:creationId xmlns:a16="http://schemas.microsoft.com/office/drawing/2014/main" id="{2AABAA9E-17AC-2E47-A2BF-06EF9F7B79D6}"/>
              </a:ext>
            </a:extLst>
          </p:cNvPr>
          <p:cNvSpPr txBox="1">
            <a:spLocks noChangeArrowheads="1"/>
          </p:cNvSpPr>
          <p:nvPr/>
        </p:nvSpPr>
        <p:spPr bwMode="auto">
          <a:xfrm>
            <a:off x="5808663" y="4881563"/>
            <a:ext cx="4391025" cy="874712"/>
          </a:xfrm>
          <a:prstGeom prst="rect">
            <a:avLst/>
          </a:prstGeom>
          <a:noFill/>
          <a:ln>
            <a:noFill/>
          </a:ln>
        </p:spPr>
        <p:txBody>
          <a:bodyPr>
            <a:spAutoFit/>
          </a:bodyPr>
          <a:lstStyle>
            <a:lvl1pPr>
              <a:spcBef>
                <a:spcPct val="20000"/>
              </a:spcBef>
              <a:buClr>
                <a:srgbClr val="822433"/>
              </a:buClr>
              <a:buChar char="•"/>
              <a:defRPr sz="2400">
                <a:solidFill>
                  <a:srgbClr val="000000"/>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MS PGothic"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MS PGothic"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MS PGothic"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MS PGothic" panose="020B0600070205080204" pitchFamily="34" charset="-128"/>
              </a:defRPr>
            </a:lvl9pPr>
          </a:lstStyle>
          <a:p>
            <a:pPr>
              <a:lnSpc>
                <a:spcPct val="125000"/>
              </a:lnSpc>
              <a:spcBef>
                <a:spcPct val="0"/>
              </a:spcBef>
              <a:buClrTx/>
              <a:buFontTx/>
              <a:buNone/>
              <a:defRPr/>
            </a:pPr>
            <a:r>
              <a:rPr lang="it-IT" altLang="it-IT" sz="1400" b="1" dirty="0">
                <a:solidFill>
                  <a:schemeClr val="bg1">
                    <a:lumMod val="95000"/>
                  </a:schemeClr>
                </a:solidFill>
              </a:rPr>
              <a:t>Prof. Roberto Cangemi</a:t>
            </a:r>
          </a:p>
          <a:p>
            <a:pPr>
              <a:lnSpc>
                <a:spcPct val="125000"/>
              </a:lnSpc>
              <a:spcBef>
                <a:spcPct val="0"/>
              </a:spcBef>
              <a:buClrTx/>
              <a:buFontTx/>
              <a:buNone/>
              <a:defRPr/>
            </a:pPr>
            <a:r>
              <a:rPr lang="it-IT" altLang="it-IT" sz="1400" b="1" dirty="0">
                <a:solidFill>
                  <a:schemeClr val="bg1">
                    <a:lumMod val="95000"/>
                  </a:schemeClr>
                </a:solidFill>
              </a:rPr>
              <a:t>Dipartimento di Medicina Traslazionale e di Precisione</a:t>
            </a:r>
          </a:p>
        </p:txBody>
      </p:sp>
      <p:pic>
        <p:nvPicPr>
          <p:cNvPr id="114694" name="Picture 2" descr="Risultato immagini per CUORE">
            <a:extLst>
              <a:ext uri="{FF2B5EF4-FFF2-40B4-BE49-F238E27FC236}">
                <a16:creationId xmlns:a16="http://schemas.microsoft.com/office/drawing/2014/main" id="{7AF1D97D-AB62-3D43-9462-258285F01F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4100" y="1952625"/>
            <a:ext cx="43053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587"/>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Immagine 1">
            <a:extLst>
              <a:ext uri="{FF2B5EF4-FFF2-40B4-BE49-F238E27FC236}">
                <a16:creationId xmlns:a16="http://schemas.microsoft.com/office/drawing/2014/main" id="{5975C209-D78F-454A-8774-86C343AFD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663" y="0"/>
            <a:ext cx="8448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9250" name="Immagine 1">
            <a:extLst>
              <a:ext uri="{FF2B5EF4-FFF2-40B4-BE49-F238E27FC236}">
                <a16:creationId xmlns:a16="http://schemas.microsoft.com/office/drawing/2014/main" id="{8A48FB2B-B772-4347-80C1-48C44D17A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988" y="0"/>
            <a:ext cx="9852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0274" name="Immagine 1">
            <a:extLst>
              <a:ext uri="{FF2B5EF4-FFF2-40B4-BE49-F238E27FC236}">
                <a16:creationId xmlns:a16="http://schemas.microsoft.com/office/drawing/2014/main" id="{3282E9A3-6437-0C4E-A69C-58B229077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75" y="0"/>
            <a:ext cx="9874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1298" name="Immagine 1">
            <a:extLst>
              <a:ext uri="{FF2B5EF4-FFF2-40B4-BE49-F238E27FC236}">
                <a16:creationId xmlns:a16="http://schemas.microsoft.com/office/drawing/2014/main" id="{11823F82-541B-7B41-892A-7280D8593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550" y="0"/>
            <a:ext cx="9994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2322" name="Rettangolo 1">
            <a:extLst>
              <a:ext uri="{FF2B5EF4-FFF2-40B4-BE49-F238E27FC236}">
                <a16:creationId xmlns:a16="http://schemas.microsoft.com/office/drawing/2014/main" id="{042F0D1E-695E-E640-A252-7186D57EA299}"/>
              </a:ext>
            </a:extLst>
          </p:cNvPr>
          <p:cNvSpPr>
            <a:spLocks noChangeArrowheads="1"/>
          </p:cNvSpPr>
          <p:nvPr/>
        </p:nvSpPr>
        <p:spPr bwMode="auto">
          <a:xfrm>
            <a:off x="3648075" y="3644900"/>
            <a:ext cx="4184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FontTx/>
              <a:buNone/>
            </a:pPr>
            <a:r>
              <a:rPr lang="en-US" altLang="en-US" sz="1800">
                <a:solidFill>
                  <a:schemeClr val="bg1"/>
                </a:solidFill>
                <a:latin typeface="Arial" panose="020B0604020202020204" pitchFamily="34" charset="0"/>
              </a:rPr>
              <a:t>Hypertension-mediated organ damage;</a:t>
            </a:r>
          </a:p>
        </p:txBody>
      </p:sp>
      <p:pic>
        <p:nvPicPr>
          <p:cNvPr id="312323" name="Immagine 2">
            <a:extLst>
              <a:ext uri="{FF2B5EF4-FFF2-40B4-BE49-F238E27FC236}">
                <a16:creationId xmlns:a16="http://schemas.microsoft.com/office/drawing/2014/main" id="{EA86FCE9-63FA-4244-9EF8-95190A7C8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88" y="0"/>
            <a:ext cx="9877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4370" name="Immagine 1">
            <a:extLst>
              <a:ext uri="{FF2B5EF4-FFF2-40B4-BE49-F238E27FC236}">
                <a16:creationId xmlns:a16="http://schemas.microsoft.com/office/drawing/2014/main" id="{B68B429F-4D9D-2245-88F3-4F6B12A10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175" y="0"/>
            <a:ext cx="9899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5394" name="Immagine 1">
            <a:extLst>
              <a:ext uri="{FF2B5EF4-FFF2-40B4-BE49-F238E27FC236}">
                <a16:creationId xmlns:a16="http://schemas.microsoft.com/office/drawing/2014/main" id="{490D7244-98F3-CD42-B29F-DC338B372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6418" name="Immagine 1">
            <a:extLst>
              <a:ext uri="{FF2B5EF4-FFF2-40B4-BE49-F238E27FC236}">
                <a16:creationId xmlns:a16="http://schemas.microsoft.com/office/drawing/2014/main" id="{B6F877E3-8983-7746-A9B0-C5C5DD369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050" y="0"/>
            <a:ext cx="986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42" name="Immagine 1">
            <a:extLst>
              <a:ext uri="{FF2B5EF4-FFF2-40B4-BE49-F238E27FC236}">
                <a16:creationId xmlns:a16="http://schemas.microsoft.com/office/drawing/2014/main" id="{C45C1505-B783-2448-89C5-BDEC9AA8E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0"/>
            <a:ext cx="9829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8466" name="Immagine 1">
            <a:extLst>
              <a:ext uri="{FF2B5EF4-FFF2-40B4-BE49-F238E27FC236}">
                <a16:creationId xmlns:a16="http://schemas.microsoft.com/office/drawing/2014/main" id="{9C162E32-AF57-7D45-9318-A8EFCE580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588" y="0"/>
            <a:ext cx="990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9490" name="Immagine 1">
            <a:extLst>
              <a:ext uri="{FF2B5EF4-FFF2-40B4-BE49-F238E27FC236}">
                <a16:creationId xmlns:a16="http://schemas.microsoft.com/office/drawing/2014/main" id="{E34EB042-3F4F-6A47-B2D1-49695EC74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538" y="0"/>
            <a:ext cx="994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011CAF93-584D-AD4E-8D65-A43A24946CCB}"/>
              </a:ext>
            </a:extLst>
          </p:cNvPr>
          <p:cNvSpPr>
            <a:spLocks noGrp="1" noChangeArrowheads="1"/>
          </p:cNvSpPr>
          <p:nvPr>
            <p:ph type="title"/>
          </p:nvPr>
        </p:nvSpPr>
        <p:spPr/>
        <p:txBody>
          <a:bodyPr/>
          <a:lstStyle/>
          <a:p>
            <a:r>
              <a:rPr lang="en-US" altLang="it-IT" sz="3200"/>
              <a:t>If Patient is Hemodynamically Stable</a:t>
            </a:r>
          </a:p>
        </p:txBody>
      </p:sp>
      <p:sp>
        <p:nvSpPr>
          <p:cNvPr id="3" name="Content Placeholder 2">
            <a:extLst>
              <a:ext uri="{FF2B5EF4-FFF2-40B4-BE49-F238E27FC236}">
                <a16:creationId xmlns:a16="http://schemas.microsoft.com/office/drawing/2014/main" id="{FDFEF9A5-F26A-304B-A7D9-66A784FB1E4A}"/>
              </a:ext>
            </a:extLst>
          </p:cNvPr>
          <p:cNvSpPr>
            <a:spLocks noGrp="1"/>
          </p:cNvSpPr>
          <p:nvPr>
            <p:ph idx="1"/>
          </p:nvPr>
        </p:nvSpPr>
        <p:spPr/>
        <p:txBody>
          <a:bodyPr/>
          <a:lstStyle/>
          <a:p>
            <a:pPr fontAlgn="auto">
              <a:spcAft>
                <a:spcPts val="0"/>
              </a:spcAft>
              <a:defRPr/>
            </a:pPr>
            <a:r>
              <a:rPr lang="en-US" dirty="0"/>
              <a:t>Goal is ventricular rate control (&lt;100 bpm) and anticoagulation</a:t>
            </a:r>
          </a:p>
          <a:p>
            <a:pPr lvl="1" fontAlgn="auto">
              <a:spcAft>
                <a:spcPts val="0"/>
              </a:spcAft>
              <a:defRPr/>
            </a:pPr>
            <a:r>
              <a:rPr lang="en-US" dirty="0"/>
              <a:t>Resting HR goal should be 60-85 </a:t>
            </a:r>
            <a:r>
              <a:rPr lang="en-US" dirty="0" err="1"/>
              <a:t>bpm</a:t>
            </a:r>
            <a:r>
              <a:rPr lang="en-US" dirty="0"/>
              <a:t> in symptomatic patient</a:t>
            </a:r>
          </a:p>
          <a:p>
            <a:pPr fontAlgn="auto">
              <a:spcAft>
                <a:spcPts val="0"/>
              </a:spcAft>
              <a:defRPr/>
            </a:pPr>
            <a:r>
              <a:rPr lang="en-US" dirty="0"/>
              <a:t>Roughly 50% of patients with new onset AF will spontaneously convert to NSR spontaneously within 48 hours of onset</a:t>
            </a:r>
          </a:p>
          <a:p>
            <a:pPr fontAlgn="auto">
              <a:spcAft>
                <a:spcPts val="0"/>
              </a:spcAft>
              <a:defRPr/>
            </a:pPr>
            <a:r>
              <a:rPr lang="en-US" dirty="0"/>
              <a:t>Rate control or Rhythm control? </a:t>
            </a:r>
          </a:p>
          <a:p>
            <a:pPr lvl="1" fontAlgn="auto">
              <a:spcAft>
                <a:spcPts val="0"/>
              </a:spcAft>
              <a:defRPr/>
            </a:pPr>
            <a:r>
              <a:rPr lang="en-US" dirty="0"/>
              <a:t>AFFIRM trial and RACE trial</a:t>
            </a:r>
          </a:p>
          <a:p>
            <a:pPr lvl="2" fontAlgn="auto">
              <a:spcAft>
                <a:spcPts val="0"/>
              </a:spcAft>
              <a:defRPr/>
            </a:pPr>
            <a:r>
              <a:rPr lang="en-US" dirty="0"/>
              <a:t>No survival advantage in terms of stroke prevention rhythm control over rate control rate control </a:t>
            </a:r>
          </a:p>
          <a:p>
            <a:pPr fontAlgn="auto">
              <a:spcAft>
                <a:spcPts val="0"/>
              </a:spcAft>
              <a:defRPr/>
            </a:pPr>
            <a:r>
              <a:rPr lang="en-US" dirty="0"/>
              <a:t>Rate control agents</a:t>
            </a:r>
          </a:p>
          <a:p>
            <a:pPr lvl="1" fontAlgn="auto">
              <a:spcAft>
                <a:spcPts val="0"/>
              </a:spcAft>
              <a:defRPr/>
            </a:pPr>
            <a:r>
              <a:rPr lang="en-US" dirty="0"/>
              <a:t>Calcium Channel Blockers </a:t>
            </a:r>
          </a:p>
          <a:p>
            <a:pPr lvl="1" fontAlgn="auto">
              <a:spcAft>
                <a:spcPts val="0"/>
              </a:spcAft>
              <a:defRPr/>
            </a:pPr>
            <a:r>
              <a:rPr lang="en-US" dirty="0"/>
              <a:t>Beta blockers (caution in patients with reactive airway disease)</a:t>
            </a:r>
          </a:p>
          <a:p>
            <a:pPr lvl="1" fontAlgn="auto">
              <a:spcAft>
                <a:spcPts val="0"/>
              </a:spcAft>
              <a:defRPr/>
            </a:pPr>
            <a:r>
              <a:rPr lang="en-US" dirty="0"/>
              <a:t>Digoxin</a:t>
            </a:r>
          </a:p>
          <a:p>
            <a:pPr lvl="1" fontAlgn="auto">
              <a:spcAft>
                <a:spcPts val="0"/>
              </a:spcAft>
              <a:defRPr/>
            </a:pPr>
            <a:r>
              <a:rPr lang="en-US" dirty="0" err="1"/>
              <a:t>Amiodarone</a:t>
            </a:r>
            <a:r>
              <a:rPr lang="en-US" dirty="0"/>
              <a:t> (for patients intolerant or unresponsive to other agents)</a:t>
            </a:r>
          </a:p>
          <a:p>
            <a:pPr marL="914400" lvl="2" indent="0" fontAlgn="auto">
              <a:spcAft>
                <a:spcPts val="0"/>
              </a:spcAft>
              <a:buFont typeface="Arial" panose="020B0604020202020204" pitchFamily="34" charset="0"/>
              <a:buNone/>
              <a:defRPr/>
            </a:pPr>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0514" name="Immagine 1">
            <a:extLst>
              <a:ext uri="{FF2B5EF4-FFF2-40B4-BE49-F238E27FC236}">
                <a16:creationId xmlns:a16="http://schemas.microsoft.com/office/drawing/2014/main" id="{636D5236-7343-314A-A6CF-F8EE3E796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925" y="0"/>
            <a:ext cx="9836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1538" name="Immagine 1">
            <a:extLst>
              <a:ext uri="{FF2B5EF4-FFF2-40B4-BE49-F238E27FC236}">
                <a16:creationId xmlns:a16="http://schemas.microsoft.com/office/drawing/2014/main" id="{EA788C68-63EC-0E45-B145-581CFDCE8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0"/>
            <a:ext cx="9950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2562" name="Immagine 1">
            <a:extLst>
              <a:ext uri="{FF2B5EF4-FFF2-40B4-BE49-F238E27FC236}">
                <a16:creationId xmlns:a16="http://schemas.microsoft.com/office/drawing/2014/main" id="{5752D9BC-1613-8241-ABBC-072B7E5B74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513" y="0"/>
            <a:ext cx="9832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3586" name="Immagine 1">
            <a:extLst>
              <a:ext uri="{FF2B5EF4-FFF2-40B4-BE49-F238E27FC236}">
                <a16:creationId xmlns:a16="http://schemas.microsoft.com/office/drawing/2014/main" id="{9EB6E10A-15F5-A44A-B96E-C02A4C4EA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63" y="0"/>
            <a:ext cx="9921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4610" name="Immagine 1">
            <a:extLst>
              <a:ext uri="{FF2B5EF4-FFF2-40B4-BE49-F238E27FC236}">
                <a16:creationId xmlns:a16="http://schemas.microsoft.com/office/drawing/2014/main" id="{B8C941FA-B05E-434C-8EAA-0A4F9BF98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88" y="0"/>
            <a:ext cx="992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Titolo 1">
            <a:extLst>
              <a:ext uri="{FF2B5EF4-FFF2-40B4-BE49-F238E27FC236}">
                <a16:creationId xmlns:a16="http://schemas.microsoft.com/office/drawing/2014/main" id="{E44B7718-B50F-C94E-87C7-CD15299B0068}"/>
              </a:ext>
            </a:extLst>
          </p:cNvPr>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1981200" y="-63500"/>
            <a:ext cx="8229600" cy="1371600"/>
          </a:xfrm>
        </p:spPr>
      </p:pic>
      <p:sp>
        <p:nvSpPr>
          <p:cNvPr id="3" name="Segnaposto testo 2">
            <a:extLst>
              <a:ext uri="{FF2B5EF4-FFF2-40B4-BE49-F238E27FC236}">
                <a16:creationId xmlns:a16="http://schemas.microsoft.com/office/drawing/2014/main" id="{0DC5FEA0-DCB2-F44C-8B9A-A9B188654195}"/>
              </a:ext>
            </a:extLst>
          </p:cNvPr>
          <p:cNvSpPr>
            <a:spLocks noGrp="1"/>
          </p:cNvSpPr>
          <p:nvPr>
            <p:ph type="body" sz="half" idx="1"/>
          </p:nvPr>
        </p:nvSpPr>
        <p:spPr/>
        <p:txBody>
          <a:bodyPr/>
          <a:lstStyle/>
          <a:p>
            <a:pPr>
              <a:defRPr/>
            </a:pPr>
            <a:endParaRPr lang="it-IT" dirty="0"/>
          </a:p>
        </p:txBody>
      </p:sp>
      <p:sp>
        <p:nvSpPr>
          <p:cNvPr id="4" name="Segnaposto contenuto 3">
            <a:extLst>
              <a:ext uri="{FF2B5EF4-FFF2-40B4-BE49-F238E27FC236}">
                <a16:creationId xmlns:a16="http://schemas.microsoft.com/office/drawing/2014/main" id="{4362C74A-E410-B54A-AB62-C8A1848C3883}"/>
              </a:ext>
            </a:extLst>
          </p:cNvPr>
          <p:cNvSpPr>
            <a:spLocks noGrp="1"/>
          </p:cNvSpPr>
          <p:nvPr>
            <p:ph sz="half" idx="2"/>
          </p:nvPr>
        </p:nvSpPr>
        <p:spPr/>
        <p:txBody>
          <a:bodyPr/>
          <a:lstStyle/>
          <a:p>
            <a:pPr>
              <a:defRPr/>
            </a:pPr>
            <a:endParaRPr lang="it-IT"/>
          </a:p>
        </p:txBody>
      </p:sp>
      <p:pic>
        <p:nvPicPr>
          <p:cNvPr id="410629" name="Immagine 4">
            <a:extLst>
              <a:ext uri="{FF2B5EF4-FFF2-40B4-BE49-F238E27FC236}">
                <a16:creationId xmlns:a16="http://schemas.microsoft.com/office/drawing/2014/main" id="{B0BD5E8B-EEB9-6546-B9A8-33C5DBA2BA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1196975"/>
            <a:ext cx="66675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F3AD076A-EA17-F04B-A0C8-832536C305DD}"/>
              </a:ext>
            </a:extLst>
          </p:cNvPr>
          <p:cNvSpPr txBox="1"/>
          <p:nvPr/>
        </p:nvSpPr>
        <p:spPr>
          <a:xfrm>
            <a:off x="6600825" y="6399213"/>
            <a:ext cx="36099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defRPr/>
            </a:pPr>
            <a:r>
              <a:rPr lang="it-IT" dirty="0"/>
              <a:t>AHA </a:t>
            </a:r>
            <a:r>
              <a:rPr lang="it-IT" dirty="0" err="1"/>
              <a:t>guidelines</a:t>
            </a:r>
            <a:r>
              <a:rPr lang="it-IT" dirty="0"/>
              <a:t> </a:t>
            </a:r>
            <a:r>
              <a:rPr lang="it-IT" dirty="0" err="1"/>
              <a:t>Circulation</a:t>
            </a:r>
            <a:r>
              <a:rPr lang="it-IT" dirty="0"/>
              <a:t> 2014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Titolo 1">
            <a:extLst>
              <a:ext uri="{FF2B5EF4-FFF2-40B4-BE49-F238E27FC236}">
                <a16:creationId xmlns:a16="http://schemas.microsoft.com/office/drawing/2014/main" id="{F91377C2-3372-9F49-A6F4-357BD93AEA10}"/>
              </a:ext>
            </a:extLst>
          </p:cNvPr>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1981200" y="0"/>
            <a:ext cx="8229600" cy="1371600"/>
          </a:xfrm>
        </p:spPr>
      </p:pic>
      <p:pic>
        <p:nvPicPr>
          <p:cNvPr id="411651" name="Immagine 4">
            <a:extLst>
              <a:ext uri="{FF2B5EF4-FFF2-40B4-BE49-F238E27FC236}">
                <a16:creationId xmlns:a16="http://schemas.microsoft.com/office/drawing/2014/main" id="{DDE846A9-A3A5-E64F-92DB-02AB90D01B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358900"/>
            <a:ext cx="6869113"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2">
            <a:extLst>
              <a:ext uri="{FF2B5EF4-FFF2-40B4-BE49-F238E27FC236}">
                <a16:creationId xmlns:a16="http://schemas.microsoft.com/office/drawing/2014/main" id="{55EC9596-4549-AC40-AE45-521A0F7AB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549275"/>
            <a:ext cx="6486525"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99C4299E-DFB5-5343-8C4F-B067891E0A30}"/>
              </a:ext>
            </a:extLst>
          </p:cNvPr>
          <p:cNvSpPr/>
          <p:nvPr/>
        </p:nvSpPr>
        <p:spPr>
          <a:xfrm>
            <a:off x="3146425" y="31750"/>
            <a:ext cx="5905500"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eaLnBrk="1" hangingPunct="1">
              <a:defRPr/>
            </a:pPr>
            <a:r>
              <a:rPr lang="en-US" dirty="0"/>
              <a:t>Management of new onset of atrial fibrillation</a:t>
            </a:r>
            <a:endParaRPr lang="it-IT" dirty="0"/>
          </a:p>
        </p:txBody>
      </p:sp>
      <p:sp>
        <p:nvSpPr>
          <p:cNvPr id="4" name="CasellaDiTesto 3">
            <a:extLst>
              <a:ext uri="{FF2B5EF4-FFF2-40B4-BE49-F238E27FC236}">
                <a16:creationId xmlns:a16="http://schemas.microsoft.com/office/drawing/2014/main" id="{EC1510DA-9FA0-3147-B987-8678B5F71E4E}"/>
              </a:ext>
            </a:extLst>
          </p:cNvPr>
          <p:cNvSpPr txBox="1"/>
          <p:nvPr/>
        </p:nvSpPr>
        <p:spPr>
          <a:xfrm>
            <a:off x="6600825" y="6399213"/>
            <a:ext cx="36099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defRPr/>
            </a:pPr>
            <a:r>
              <a:rPr lang="it-IT" dirty="0"/>
              <a:t>AHA </a:t>
            </a:r>
            <a:r>
              <a:rPr lang="it-IT" dirty="0" err="1"/>
              <a:t>guidelines</a:t>
            </a:r>
            <a:r>
              <a:rPr lang="it-IT" dirty="0"/>
              <a:t> </a:t>
            </a:r>
            <a:r>
              <a:rPr lang="it-IT" dirty="0" err="1"/>
              <a:t>Circulation</a:t>
            </a:r>
            <a:r>
              <a:rPr lang="it-IT" dirty="0"/>
              <a:t> 2014</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ED0607-6367-E74D-8115-5693070D48E1}"/>
              </a:ext>
            </a:extLst>
          </p:cNvPr>
          <p:cNvSpPr>
            <a:spLocks noGrp="1"/>
          </p:cNvSpPr>
          <p:nvPr>
            <p:ph type="ctrTitle"/>
          </p:nvPr>
        </p:nvSpPr>
        <p:spPr>
          <a:xfrm>
            <a:off x="914400" y="2130425"/>
            <a:ext cx="10363200" cy="1470025"/>
          </a:xfrm>
        </p:spPr>
        <p:style>
          <a:lnRef idx="1">
            <a:schemeClr val="accent1"/>
          </a:lnRef>
          <a:fillRef idx="2">
            <a:schemeClr val="accent1"/>
          </a:fillRef>
          <a:effectRef idx="1">
            <a:schemeClr val="accent1"/>
          </a:effectRef>
          <a:fontRef idx="minor">
            <a:schemeClr val="dk1"/>
          </a:fontRef>
        </p:style>
        <p:txBody>
          <a:bodyPr rtlCol="0">
            <a:normAutofit/>
          </a:bodyPr>
          <a:lstStyle/>
          <a:p>
            <a:pPr eaLnBrk="1" fontAlgn="auto" hangingPunct="1">
              <a:spcAft>
                <a:spcPts val="0"/>
              </a:spcAft>
              <a:defRPr/>
            </a:pPr>
            <a:r>
              <a:rPr lang="en-US" dirty="0" err="1"/>
              <a:t>Terapia</a:t>
            </a:r>
            <a:r>
              <a:rPr lang="en-US" dirty="0"/>
              <a:t> </a:t>
            </a:r>
            <a:r>
              <a:rPr lang="en-US" dirty="0" err="1"/>
              <a:t>antiaggregante</a:t>
            </a:r>
            <a:r>
              <a:rPr lang="en-US" dirty="0"/>
              <a:t> </a:t>
            </a:r>
            <a:r>
              <a:rPr lang="en-US" dirty="0" err="1"/>
              <a:t>nel</a:t>
            </a:r>
            <a:r>
              <a:rPr lang="en-US" dirty="0"/>
              <a:t> </a:t>
            </a:r>
            <a:r>
              <a:rPr lang="en-US" dirty="0" err="1"/>
              <a:t>paziente</a:t>
            </a:r>
            <a:r>
              <a:rPr lang="en-US" dirty="0"/>
              <a:t> con FA</a:t>
            </a:r>
          </a:p>
        </p:txBody>
      </p:sp>
      <p:sp>
        <p:nvSpPr>
          <p:cNvPr id="3" name="Sottotitolo 2">
            <a:extLst>
              <a:ext uri="{FF2B5EF4-FFF2-40B4-BE49-F238E27FC236}">
                <a16:creationId xmlns:a16="http://schemas.microsoft.com/office/drawing/2014/main" id="{EDEBEBB7-7AD4-3949-A85E-E09D21CB9AA6}"/>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itolo 1">
            <a:extLst>
              <a:ext uri="{FF2B5EF4-FFF2-40B4-BE49-F238E27FC236}">
                <a16:creationId xmlns:a16="http://schemas.microsoft.com/office/drawing/2014/main" id="{F46475BF-4B83-774A-9E67-8543D668FAA6}"/>
              </a:ext>
            </a:extLst>
          </p:cNvPr>
          <p:cNvSpPr>
            <a:spLocks noGrp="1"/>
          </p:cNvSpPr>
          <p:nvPr>
            <p:ph type="title"/>
          </p:nvPr>
        </p:nvSpPr>
        <p:spPr/>
        <p:txBody>
          <a:bodyPr/>
          <a:lstStyle/>
          <a:p>
            <a:pPr eaLnBrk="1" hangingPunct="1"/>
            <a:r>
              <a:rPr lang="en-US" altLang="it-IT"/>
              <a:t>AF and CAD</a:t>
            </a:r>
          </a:p>
        </p:txBody>
      </p:sp>
      <p:sp>
        <p:nvSpPr>
          <p:cNvPr id="3" name="Segnaposto contenuto 2">
            <a:extLst>
              <a:ext uri="{FF2B5EF4-FFF2-40B4-BE49-F238E27FC236}">
                <a16:creationId xmlns:a16="http://schemas.microsoft.com/office/drawing/2014/main" id="{002F1F63-1317-CF40-8D6A-D47235A581A9}"/>
              </a:ext>
            </a:extLst>
          </p:cNvPr>
          <p:cNvSpPr>
            <a:spLocks noGrp="1"/>
          </p:cNvSpPr>
          <p:nvPr>
            <p:ph idx="1"/>
          </p:nvPr>
        </p:nvSpPr>
        <p:spPr>
          <a:xfrm>
            <a:off x="1981200" y="1263650"/>
            <a:ext cx="8229600" cy="5341938"/>
          </a:xfrm>
        </p:spPr>
        <p:txBody>
          <a:bodyPr rtlCol="0">
            <a:normAutofit fontScale="77500" lnSpcReduction="20000"/>
          </a:bodyPr>
          <a:lstStyle/>
          <a:p>
            <a:pPr eaLnBrk="1" fontAlgn="auto" hangingPunct="1">
              <a:spcAft>
                <a:spcPts val="0"/>
              </a:spcAft>
              <a:buFont typeface="Arial"/>
              <a:buChar char="•"/>
              <a:defRPr/>
            </a:pPr>
            <a:r>
              <a:rPr lang="en-US" dirty="0"/>
              <a:t>30% of AF patients have concomitant CAD</a:t>
            </a:r>
          </a:p>
          <a:p>
            <a:pPr eaLnBrk="1" fontAlgn="auto" hangingPunct="1">
              <a:spcAft>
                <a:spcPts val="0"/>
              </a:spcAft>
              <a:buFont typeface="Arial"/>
              <a:buChar char="•"/>
              <a:defRPr/>
            </a:pPr>
            <a:endParaRPr lang="en-US" dirty="0"/>
          </a:p>
          <a:p>
            <a:pPr eaLnBrk="1" fontAlgn="auto" hangingPunct="1">
              <a:spcAft>
                <a:spcPts val="0"/>
              </a:spcAft>
              <a:buFont typeface="Arial"/>
              <a:buChar char="•"/>
              <a:defRPr/>
            </a:pPr>
            <a:r>
              <a:rPr lang="en-US" dirty="0"/>
              <a:t>Triple therapy produces a high annual bleeding risk. </a:t>
            </a:r>
            <a:r>
              <a:rPr lang="en-US" sz="2600" dirty="0"/>
              <a:t>A cohort study including 82 854 patients with AF showed that long-term exposure of patients to triple therapy was associated with an increased risk of 1-year major [14.3% vs. 6.9%; HR 2.08] and fatal bleeds [0.9% vs. 0.3%; HR 4.8] as compared with DAPT (Hansen ML, </a:t>
            </a:r>
            <a:r>
              <a:rPr lang="it-IT" sz="2600" i="1" dirty="0" err="1"/>
              <a:t>Arch</a:t>
            </a:r>
            <a:r>
              <a:rPr lang="it-IT" sz="2600" i="1" dirty="0"/>
              <a:t> </a:t>
            </a:r>
            <a:r>
              <a:rPr lang="it-IT" sz="2600" i="1" dirty="0" err="1"/>
              <a:t>Intern</a:t>
            </a:r>
            <a:r>
              <a:rPr lang="it-IT" sz="2600" i="1" dirty="0"/>
              <a:t> </a:t>
            </a:r>
            <a:r>
              <a:rPr lang="it-IT" sz="2600" i="1" dirty="0" err="1"/>
              <a:t>Med</a:t>
            </a:r>
            <a:r>
              <a:rPr lang="it-IT" sz="2600" dirty="0"/>
              <a:t>. </a:t>
            </a:r>
            <a:r>
              <a:rPr lang="it-IT" sz="2600" i="1" dirty="0"/>
              <a:t>2010).</a:t>
            </a:r>
            <a:endParaRPr lang="it-IT" i="1" dirty="0"/>
          </a:p>
          <a:p>
            <a:pPr eaLnBrk="1" fontAlgn="auto" hangingPunct="1">
              <a:spcAft>
                <a:spcPts val="0"/>
              </a:spcAft>
              <a:buFont typeface="Arial"/>
              <a:buChar char="•"/>
              <a:defRPr/>
            </a:pPr>
            <a:endParaRPr lang="en-US" dirty="0"/>
          </a:p>
          <a:p>
            <a:pPr eaLnBrk="1" fontAlgn="auto" hangingPunct="1">
              <a:spcAft>
                <a:spcPts val="0"/>
              </a:spcAft>
              <a:buFont typeface="Arial"/>
              <a:buChar char="•"/>
              <a:defRPr/>
            </a:pPr>
            <a:r>
              <a:rPr lang="en-US" dirty="0"/>
              <a:t>Major bleeding events and blood transfusions have been associated with increased risk of death in several studies.</a:t>
            </a:r>
          </a:p>
          <a:p>
            <a:pPr eaLnBrk="1" fontAlgn="auto" hangingPunct="1">
              <a:spcAft>
                <a:spcPts val="0"/>
              </a:spcAft>
              <a:buFont typeface="Arial"/>
              <a:buChar char="•"/>
              <a:defRPr/>
            </a:pPr>
            <a:endParaRPr lang="en-US" dirty="0"/>
          </a:p>
          <a:p>
            <a:pPr eaLnBrk="1" fontAlgn="auto" hangingPunct="1">
              <a:spcAft>
                <a:spcPts val="0"/>
              </a:spcAft>
              <a:buFont typeface="Arial"/>
              <a:buChar char="•"/>
              <a:defRPr/>
            </a:pPr>
            <a:r>
              <a:rPr lang="en-US" dirty="0"/>
              <a:t>Bleeding can lead to discontinuation of antiplatelet therapy, which can lead to subsequent thrombotic complications, such as stent thrombosis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AD84B43B-AF5D-C840-A6DC-760D81FF7C31}"/>
              </a:ext>
            </a:extLst>
          </p:cNvPr>
          <p:cNvSpPr>
            <a:spLocks noGrp="1" noChangeArrowheads="1"/>
          </p:cNvSpPr>
          <p:nvPr>
            <p:ph type="title"/>
          </p:nvPr>
        </p:nvSpPr>
        <p:spPr>
          <a:xfrm>
            <a:off x="2316163" y="39688"/>
            <a:ext cx="7570787" cy="1230312"/>
          </a:xfrm>
        </p:spPr>
        <p:txBody>
          <a:bodyPr/>
          <a:lstStyle/>
          <a:p>
            <a:r>
              <a:rPr lang="en-US" altLang="it-IT"/>
              <a:t>Rate Control Agents</a:t>
            </a:r>
          </a:p>
        </p:txBody>
      </p:sp>
      <p:graphicFrame>
        <p:nvGraphicFramePr>
          <p:cNvPr id="4" name="Content Placeholder 3">
            <a:extLst>
              <a:ext uri="{FF2B5EF4-FFF2-40B4-BE49-F238E27FC236}">
                <a16:creationId xmlns:a16="http://schemas.microsoft.com/office/drawing/2014/main" id="{4FBAB190-55DA-3143-9B00-7BB211B49C9E}"/>
              </a:ext>
            </a:extLst>
          </p:cNvPr>
          <p:cNvGraphicFramePr>
            <a:graphicFrameLocks noGrp="1"/>
          </p:cNvGraphicFramePr>
          <p:nvPr>
            <p:ph idx="1"/>
          </p:nvPr>
        </p:nvGraphicFramePr>
        <p:xfrm>
          <a:off x="2316163" y="1270000"/>
          <a:ext cx="7570788" cy="5507039"/>
        </p:xfrm>
        <a:graphic>
          <a:graphicData uri="http://schemas.openxmlformats.org/drawingml/2006/table">
            <a:tbl>
              <a:tblPr firstRow="1" bandRow="1">
                <a:tableStyleId>{5C22544A-7EE6-4342-B048-85BDC9FD1C3A}</a:tableStyleId>
              </a:tblPr>
              <a:tblGrid>
                <a:gridCol w="1892697">
                  <a:extLst>
                    <a:ext uri="{9D8B030D-6E8A-4147-A177-3AD203B41FA5}">
                      <a16:colId xmlns:a16="http://schemas.microsoft.com/office/drawing/2014/main" val="20000"/>
                    </a:ext>
                  </a:extLst>
                </a:gridCol>
                <a:gridCol w="1892697">
                  <a:extLst>
                    <a:ext uri="{9D8B030D-6E8A-4147-A177-3AD203B41FA5}">
                      <a16:colId xmlns:a16="http://schemas.microsoft.com/office/drawing/2014/main" val="20001"/>
                    </a:ext>
                  </a:extLst>
                </a:gridCol>
                <a:gridCol w="1892697">
                  <a:extLst>
                    <a:ext uri="{9D8B030D-6E8A-4147-A177-3AD203B41FA5}">
                      <a16:colId xmlns:a16="http://schemas.microsoft.com/office/drawing/2014/main" val="20002"/>
                    </a:ext>
                  </a:extLst>
                </a:gridCol>
                <a:gridCol w="1892697">
                  <a:extLst>
                    <a:ext uri="{9D8B030D-6E8A-4147-A177-3AD203B41FA5}">
                      <a16:colId xmlns:a16="http://schemas.microsoft.com/office/drawing/2014/main" val="20003"/>
                    </a:ext>
                  </a:extLst>
                </a:gridCol>
              </a:tblGrid>
              <a:tr h="786066">
                <a:tc>
                  <a:txBody>
                    <a:bodyPr/>
                    <a:lstStyle/>
                    <a:p>
                      <a:r>
                        <a:rPr lang="en-US" sz="1300" dirty="0"/>
                        <a:t>Drug Classes</a:t>
                      </a:r>
                    </a:p>
                  </a:txBody>
                  <a:tcPr marT="45716" marB="45716"/>
                </a:tc>
                <a:tc>
                  <a:txBody>
                    <a:bodyPr/>
                    <a:lstStyle/>
                    <a:p>
                      <a:r>
                        <a:rPr lang="en-US" sz="1300" dirty="0"/>
                        <a:t>Drug</a:t>
                      </a:r>
                    </a:p>
                  </a:txBody>
                  <a:tcPr marT="45716" marB="45716"/>
                </a:tc>
                <a:tc>
                  <a:txBody>
                    <a:bodyPr/>
                    <a:lstStyle/>
                    <a:p>
                      <a:r>
                        <a:rPr lang="en-US" sz="1300" dirty="0"/>
                        <a:t>Loading</a:t>
                      </a:r>
                      <a:r>
                        <a:rPr lang="en-US" sz="1300" baseline="0" dirty="0"/>
                        <a:t> Dose</a:t>
                      </a:r>
                      <a:endParaRPr lang="en-US" sz="1300" dirty="0"/>
                    </a:p>
                  </a:txBody>
                  <a:tcPr marT="45716" marB="45716"/>
                </a:tc>
                <a:tc>
                  <a:txBody>
                    <a:bodyPr/>
                    <a:lstStyle/>
                    <a:p>
                      <a:r>
                        <a:rPr lang="en-US" sz="1300" dirty="0"/>
                        <a:t>Maintenance Dose</a:t>
                      </a:r>
                    </a:p>
                  </a:txBody>
                  <a:tcPr marT="45716" marB="45716"/>
                </a:tc>
                <a:extLst>
                  <a:ext uri="{0D108BD9-81ED-4DB2-BD59-A6C34878D82A}">
                    <a16:rowId xmlns:a16="http://schemas.microsoft.com/office/drawing/2014/main" val="10000"/>
                  </a:ext>
                </a:extLst>
              </a:tr>
              <a:tr h="1452607">
                <a:tc>
                  <a:txBody>
                    <a:bodyPr/>
                    <a:lstStyle/>
                    <a:p>
                      <a:r>
                        <a:rPr lang="en-US" sz="1300" dirty="0"/>
                        <a:t>Calcium</a:t>
                      </a:r>
                      <a:r>
                        <a:rPr lang="en-US" sz="1300" baseline="0" dirty="0"/>
                        <a:t> Channel Blockers (non-</a:t>
                      </a:r>
                      <a:r>
                        <a:rPr lang="en-US" sz="1300" baseline="0" dirty="0" err="1"/>
                        <a:t>dihydropyridine</a:t>
                      </a:r>
                      <a:r>
                        <a:rPr lang="en-US" sz="1300" baseline="0" dirty="0"/>
                        <a:t>)-initial DOC</a:t>
                      </a:r>
                      <a:endParaRPr lang="en-US" sz="1300" dirty="0"/>
                    </a:p>
                  </a:txBody>
                  <a:tcPr marT="45716" marB="45716"/>
                </a:tc>
                <a:tc>
                  <a:txBody>
                    <a:bodyPr/>
                    <a:lstStyle/>
                    <a:p>
                      <a:r>
                        <a:rPr lang="en-US" sz="1300" dirty="0" err="1"/>
                        <a:t>Diltiazem</a:t>
                      </a:r>
                      <a:endParaRPr lang="en-US" sz="1300" dirty="0"/>
                    </a:p>
                  </a:txBody>
                  <a:tcPr marT="45716" marB="45716"/>
                </a:tc>
                <a:tc>
                  <a:txBody>
                    <a:bodyPr/>
                    <a:lstStyle/>
                    <a:p>
                      <a:r>
                        <a:rPr lang="en-US" sz="1300" dirty="0"/>
                        <a:t>10 mg IV over 2</a:t>
                      </a:r>
                      <a:r>
                        <a:rPr lang="en-US" sz="1300" baseline="0" dirty="0"/>
                        <a:t> minutes</a:t>
                      </a:r>
                    </a:p>
                    <a:p>
                      <a:r>
                        <a:rPr lang="en-US" sz="1300" baseline="0" dirty="0"/>
                        <a:t>Can repeat up to 20 mg IV</a:t>
                      </a:r>
                      <a:endParaRPr lang="en-US" sz="1300" dirty="0"/>
                    </a:p>
                  </a:txBody>
                  <a:tcPr marT="45716" marB="45716"/>
                </a:tc>
                <a:tc>
                  <a:txBody>
                    <a:bodyPr/>
                    <a:lstStyle/>
                    <a:p>
                      <a:r>
                        <a:rPr lang="en-US" sz="1300" dirty="0"/>
                        <a:t>30 mg PO q6 </a:t>
                      </a:r>
                      <a:r>
                        <a:rPr lang="en-US" sz="1300" dirty="0" err="1"/>
                        <a:t>hrs</a:t>
                      </a:r>
                      <a:r>
                        <a:rPr lang="en-US" sz="1300" dirty="0"/>
                        <a:t> (can transition to long acting)</a:t>
                      </a:r>
                    </a:p>
                    <a:p>
                      <a:r>
                        <a:rPr lang="en-US" sz="1300" dirty="0"/>
                        <a:t>Can use 10 mg IV q6 </a:t>
                      </a:r>
                      <a:r>
                        <a:rPr lang="en-US" sz="1300" dirty="0" err="1"/>
                        <a:t>hrs</a:t>
                      </a:r>
                      <a:r>
                        <a:rPr lang="en-US" sz="1300" dirty="0"/>
                        <a:t> </a:t>
                      </a:r>
                      <a:r>
                        <a:rPr lang="en-US" sz="1300" dirty="0" err="1"/>
                        <a:t>prn</a:t>
                      </a:r>
                      <a:endParaRPr lang="en-US" sz="1300" dirty="0"/>
                    </a:p>
                  </a:txBody>
                  <a:tcPr marT="45716" marB="45716"/>
                </a:tc>
                <a:extLst>
                  <a:ext uri="{0D108BD9-81ED-4DB2-BD59-A6C34878D82A}">
                    <a16:rowId xmlns:a16="http://schemas.microsoft.com/office/drawing/2014/main" val="10001"/>
                  </a:ext>
                </a:extLst>
              </a:tr>
              <a:tr h="907880">
                <a:tc>
                  <a:txBody>
                    <a:bodyPr/>
                    <a:lstStyle/>
                    <a:p>
                      <a:r>
                        <a:rPr lang="en-US" sz="1300" dirty="0"/>
                        <a:t>Beta</a:t>
                      </a:r>
                      <a:r>
                        <a:rPr lang="en-US" sz="1300" baseline="0" dirty="0"/>
                        <a:t> Blockers-initial DOC</a:t>
                      </a:r>
                      <a:endParaRPr lang="en-US" sz="1300" dirty="0"/>
                    </a:p>
                  </a:txBody>
                  <a:tcPr marT="45716" marB="45716"/>
                </a:tc>
                <a:tc>
                  <a:txBody>
                    <a:bodyPr/>
                    <a:lstStyle/>
                    <a:p>
                      <a:r>
                        <a:rPr lang="en-US" sz="1300" dirty="0" err="1"/>
                        <a:t>Metoprolol</a:t>
                      </a:r>
                      <a:endParaRPr lang="en-US" sz="1300" dirty="0"/>
                    </a:p>
                  </a:txBody>
                  <a:tcPr marT="45716" marB="45716"/>
                </a:tc>
                <a:tc>
                  <a:txBody>
                    <a:bodyPr/>
                    <a:lstStyle/>
                    <a:p>
                      <a:r>
                        <a:rPr lang="en-US" sz="1300" dirty="0"/>
                        <a:t>5 mg IVP q5min x3 doses</a:t>
                      </a:r>
                    </a:p>
                  </a:txBody>
                  <a:tcPr marT="45716" marB="45716"/>
                </a:tc>
                <a:tc>
                  <a:txBody>
                    <a:bodyPr/>
                    <a:lstStyle/>
                    <a:p>
                      <a:r>
                        <a:rPr lang="en-US" sz="1300" dirty="0"/>
                        <a:t>25 mg PO BID, can </a:t>
                      </a:r>
                      <a:r>
                        <a:rPr lang="en-US" sz="1300" dirty="0" err="1"/>
                        <a:t>uptitrate</a:t>
                      </a:r>
                      <a:r>
                        <a:rPr lang="en-US" sz="1300" dirty="0"/>
                        <a:t> to 100mg PO BID</a:t>
                      </a:r>
                    </a:p>
                  </a:txBody>
                  <a:tcPr marT="45716" marB="45716"/>
                </a:tc>
                <a:extLst>
                  <a:ext uri="{0D108BD9-81ED-4DB2-BD59-A6C34878D82A}">
                    <a16:rowId xmlns:a16="http://schemas.microsoft.com/office/drawing/2014/main" val="10002"/>
                  </a:ext>
                </a:extLst>
              </a:tr>
              <a:tr h="1180243">
                <a:tc>
                  <a:txBody>
                    <a:bodyPr/>
                    <a:lstStyle/>
                    <a:p>
                      <a:endParaRPr lang="en-US" sz="1300" dirty="0"/>
                    </a:p>
                    <a:p>
                      <a:r>
                        <a:rPr lang="en-US" sz="1300" dirty="0"/>
                        <a:t>Other</a:t>
                      </a:r>
                    </a:p>
                  </a:txBody>
                  <a:tcPr marT="45716" marB="45716"/>
                </a:tc>
                <a:tc>
                  <a:txBody>
                    <a:bodyPr/>
                    <a:lstStyle/>
                    <a:p>
                      <a:r>
                        <a:rPr lang="en-US" sz="1300" dirty="0"/>
                        <a:t>Digoxin</a:t>
                      </a:r>
                    </a:p>
                  </a:txBody>
                  <a:tcPr marT="45716" marB="45716"/>
                </a:tc>
                <a:tc>
                  <a:txBody>
                    <a:bodyPr/>
                    <a:lstStyle/>
                    <a:p>
                      <a:r>
                        <a:rPr lang="en-US" sz="1300" dirty="0"/>
                        <a:t>0.5 mg IV loading dose</a:t>
                      </a:r>
                      <a:r>
                        <a:rPr lang="en-US" sz="1300" dirty="0">
                          <a:sym typeface="Wingdings"/>
                        </a:rPr>
                        <a:t>0.25mg IV in 6 hrs0.25mg IV</a:t>
                      </a:r>
                      <a:r>
                        <a:rPr lang="en-US" sz="1300" baseline="0" dirty="0">
                          <a:sym typeface="Wingdings"/>
                        </a:rPr>
                        <a:t> 6 </a:t>
                      </a:r>
                      <a:r>
                        <a:rPr lang="en-US" sz="1300" baseline="0" dirty="0" err="1">
                          <a:sym typeface="Wingdings"/>
                        </a:rPr>
                        <a:t>hrs</a:t>
                      </a:r>
                      <a:r>
                        <a:rPr lang="en-US" sz="1300" baseline="0" dirty="0">
                          <a:sym typeface="Wingdings"/>
                        </a:rPr>
                        <a:t> after</a:t>
                      </a:r>
                      <a:endParaRPr lang="en-US" sz="1300" dirty="0"/>
                    </a:p>
                  </a:txBody>
                  <a:tcPr marT="45716" marB="45716"/>
                </a:tc>
                <a:tc>
                  <a:txBody>
                    <a:bodyPr/>
                    <a:lstStyle/>
                    <a:p>
                      <a:r>
                        <a:rPr lang="en-US" sz="1300" dirty="0"/>
                        <a:t>0.125</a:t>
                      </a:r>
                      <a:r>
                        <a:rPr lang="en-US" sz="1300" baseline="0" dirty="0"/>
                        <a:t> mg PO QD</a:t>
                      </a:r>
                      <a:endParaRPr lang="en-US" sz="1300" dirty="0">
                        <a:sym typeface="Wingdings"/>
                      </a:endParaRPr>
                    </a:p>
                    <a:p>
                      <a:endParaRPr lang="en-US" sz="1300" dirty="0"/>
                    </a:p>
                  </a:txBody>
                  <a:tcPr marT="45716" marB="45716"/>
                </a:tc>
                <a:extLst>
                  <a:ext uri="{0D108BD9-81ED-4DB2-BD59-A6C34878D82A}">
                    <a16:rowId xmlns:a16="http://schemas.microsoft.com/office/drawing/2014/main" val="10003"/>
                  </a:ext>
                </a:extLst>
              </a:tr>
              <a:tr h="1180243">
                <a:tc>
                  <a:txBody>
                    <a:bodyPr/>
                    <a:lstStyle/>
                    <a:p>
                      <a:r>
                        <a:rPr lang="en-US" sz="1300" dirty="0"/>
                        <a:t>Other</a:t>
                      </a:r>
                      <a:r>
                        <a:rPr lang="en-US" sz="1300" baseline="0" dirty="0"/>
                        <a:t> </a:t>
                      </a:r>
                      <a:endParaRPr lang="en-US" sz="1300" dirty="0"/>
                    </a:p>
                  </a:txBody>
                  <a:tcPr marT="45716" marB="45716"/>
                </a:tc>
                <a:tc>
                  <a:txBody>
                    <a:bodyPr/>
                    <a:lstStyle/>
                    <a:p>
                      <a:r>
                        <a:rPr lang="en-US" sz="1300" dirty="0" err="1"/>
                        <a:t>Amiodarone</a:t>
                      </a:r>
                      <a:endParaRPr lang="en-US" sz="1300" dirty="0"/>
                    </a:p>
                  </a:txBody>
                  <a:tcPr marT="45716" marB="45716"/>
                </a:tc>
                <a:tc>
                  <a:txBody>
                    <a:bodyPr/>
                    <a:lstStyle/>
                    <a:p>
                      <a:r>
                        <a:rPr lang="en-US" sz="1300" dirty="0"/>
                        <a:t>150 mg IV/10 min</a:t>
                      </a:r>
                      <a:r>
                        <a:rPr lang="en-US" sz="1300" dirty="0">
                          <a:sym typeface="Wingdings"/>
                        </a:rPr>
                        <a:t></a:t>
                      </a:r>
                      <a:r>
                        <a:rPr lang="en-US" sz="1300" dirty="0"/>
                        <a:t> 1mg/minx</a:t>
                      </a:r>
                      <a:r>
                        <a:rPr lang="en-US" sz="1300" baseline="0" dirty="0"/>
                        <a:t> 6 </a:t>
                      </a:r>
                      <a:r>
                        <a:rPr lang="en-US" sz="1300" baseline="0" dirty="0" err="1"/>
                        <a:t>hrs</a:t>
                      </a:r>
                      <a:r>
                        <a:rPr lang="en-US" sz="1300" baseline="0" dirty="0">
                          <a:sym typeface="Wingdings"/>
                        </a:rPr>
                        <a:t></a:t>
                      </a:r>
                      <a:r>
                        <a:rPr lang="en-US" sz="1300" baseline="0" dirty="0"/>
                        <a:t> 0.5 mg/min x 18hrs</a:t>
                      </a:r>
                      <a:endParaRPr lang="en-US" sz="1300" dirty="0"/>
                    </a:p>
                  </a:txBody>
                  <a:tcPr marT="45716" marB="45716"/>
                </a:tc>
                <a:tc>
                  <a:txBody>
                    <a:bodyPr/>
                    <a:lstStyle/>
                    <a:p>
                      <a:r>
                        <a:rPr lang="en-US" sz="1300" dirty="0"/>
                        <a:t>100-200</a:t>
                      </a:r>
                      <a:r>
                        <a:rPr lang="en-US" sz="1300" baseline="0" dirty="0"/>
                        <a:t> mg PO QD</a:t>
                      </a:r>
                      <a:endParaRPr lang="en-US" sz="1300" dirty="0"/>
                    </a:p>
                  </a:txBody>
                  <a:tcPr marT="45716" marB="45716"/>
                </a:tc>
                <a:extLst>
                  <a:ext uri="{0D108BD9-81ED-4DB2-BD59-A6C34878D82A}">
                    <a16:rowId xmlns:a16="http://schemas.microsoft.com/office/drawing/2014/main" val="10004"/>
                  </a:ext>
                </a:extLst>
              </a:tr>
            </a:tbl>
          </a:graphicData>
        </a:graphic>
      </p:graphicFrame>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Segnaposto contenuto 3" descr="Schermata 2015-09-22 alle 20.56.49.png">
            <a:extLst>
              <a:ext uri="{FF2B5EF4-FFF2-40B4-BE49-F238E27FC236}">
                <a16:creationId xmlns:a16="http://schemas.microsoft.com/office/drawing/2014/main" id="{3C180440-560C-8141-B9A1-312FD14061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9" r="-89"/>
          <a:stretch>
            <a:fillRect/>
          </a:stretch>
        </p:blipFill>
        <p:spPr>
          <a:xfrm>
            <a:off x="1693863" y="5862638"/>
            <a:ext cx="1666875" cy="995362"/>
          </a:xfrm>
        </p:spPr>
      </p:pic>
      <p:pic>
        <p:nvPicPr>
          <p:cNvPr id="416771" name="Immagine 4" descr="Schermata 2015-06-12 alle 15.13.54.png">
            <a:extLst>
              <a:ext uri="{FF2B5EF4-FFF2-40B4-BE49-F238E27FC236}">
                <a16:creationId xmlns:a16="http://schemas.microsoft.com/office/drawing/2014/main" id="{004413FF-D905-C144-B9C4-1509F9F8B2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0450" y="6243638"/>
            <a:ext cx="19875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2" name="Titolo 1">
            <a:extLst>
              <a:ext uri="{FF2B5EF4-FFF2-40B4-BE49-F238E27FC236}">
                <a16:creationId xmlns:a16="http://schemas.microsoft.com/office/drawing/2014/main" id="{98ECF38D-5954-FB4E-B728-84D426A48C78}"/>
              </a:ext>
            </a:extLst>
          </p:cNvPr>
          <p:cNvSpPr>
            <a:spLocks noGrp="1"/>
          </p:cNvSpPr>
          <p:nvPr>
            <p:ph type="title"/>
          </p:nvPr>
        </p:nvSpPr>
        <p:spPr>
          <a:xfrm>
            <a:off x="1720850" y="82550"/>
            <a:ext cx="8394700" cy="571500"/>
          </a:xfrm>
        </p:spPr>
        <p:txBody>
          <a:bodyPr/>
          <a:lstStyle/>
          <a:p>
            <a:pPr algn="l" eaLnBrk="1" hangingPunct="1"/>
            <a:r>
              <a:rPr lang="it-IT" altLang="it-IT" sz="2400">
                <a:solidFill>
                  <a:srgbClr val="008000"/>
                </a:solidFill>
              </a:rPr>
              <a:t>Anticoagulant therapy : </a:t>
            </a:r>
            <a:r>
              <a:rPr lang="it-IT" altLang="it-IT" sz="2400" b="1">
                <a:solidFill>
                  <a:srgbClr val="800000"/>
                </a:solidFill>
              </a:rPr>
              <a:t>ATRIAL FIBRILLATION</a:t>
            </a:r>
            <a:endParaRPr lang="en-GB" altLang="it-IT" sz="2400" b="1">
              <a:solidFill>
                <a:srgbClr val="800000"/>
              </a:solidFill>
            </a:endParaRPr>
          </a:p>
        </p:txBody>
      </p:sp>
      <p:sp>
        <p:nvSpPr>
          <p:cNvPr id="13" name="Rettangolo 5">
            <a:extLst>
              <a:ext uri="{FF2B5EF4-FFF2-40B4-BE49-F238E27FC236}">
                <a16:creationId xmlns:a16="http://schemas.microsoft.com/office/drawing/2014/main" id="{B9C43326-2D20-A34E-800A-777F7F469B3C}"/>
              </a:ext>
            </a:extLst>
          </p:cNvPr>
          <p:cNvSpPr>
            <a:spLocks noChangeArrowheads="1"/>
          </p:cNvSpPr>
          <p:nvPr/>
        </p:nvSpPr>
        <p:spPr bwMode="auto">
          <a:xfrm>
            <a:off x="3810000" y="-6173788"/>
            <a:ext cx="4572000" cy="646113"/>
          </a:xfrm>
          <a:prstGeom prst="rect">
            <a:avLst/>
          </a:prstGeom>
          <a:noFill/>
          <a:ln w="9525">
            <a:noFill/>
            <a:miter lim="800000"/>
            <a:headEnd/>
            <a:tailEnd/>
          </a:ln>
        </p:spPr>
        <p:txBody>
          <a:bodyPr>
            <a:spAutoFit/>
          </a:bodyPr>
          <a:lstStyle/>
          <a:p>
            <a:pPr defTabSz="457200" eaLnBrk="1" fontAlgn="auto" hangingPunct="1">
              <a:spcBef>
                <a:spcPts val="0"/>
              </a:spcBef>
              <a:spcAft>
                <a:spcPts val="0"/>
              </a:spcAft>
              <a:defRPr/>
            </a:pPr>
            <a:r>
              <a:rPr lang="it-IT">
                <a:solidFill>
                  <a:prstClr val="black"/>
                </a:solidFill>
                <a:latin typeface="Calibri"/>
                <a:cs typeface="+mn-cs"/>
              </a:rPr>
              <a:t> </a:t>
            </a:r>
          </a:p>
          <a:p>
            <a:pPr defTabSz="457200" eaLnBrk="1" fontAlgn="auto" hangingPunct="1">
              <a:spcBef>
                <a:spcPts val="0"/>
              </a:spcBef>
              <a:spcAft>
                <a:spcPts val="0"/>
              </a:spcAft>
              <a:defRPr/>
            </a:pPr>
            <a:r>
              <a:rPr lang="it-IT">
                <a:solidFill>
                  <a:prstClr val="black"/>
                </a:solidFill>
                <a:latin typeface="Calibri"/>
                <a:cs typeface="+mn-cs"/>
              </a:rPr>
              <a:t>. </a:t>
            </a:r>
          </a:p>
        </p:txBody>
      </p:sp>
      <p:sp>
        <p:nvSpPr>
          <p:cNvPr id="14" name="Rettangolo 6">
            <a:extLst>
              <a:ext uri="{FF2B5EF4-FFF2-40B4-BE49-F238E27FC236}">
                <a16:creationId xmlns:a16="http://schemas.microsoft.com/office/drawing/2014/main" id="{A4F971BD-7362-BD48-ADA8-0FCCD1F90928}"/>
              </a:ext>
            </a:extLst>
          </p:cNvPr>
          <p:cNvSpPr>
            <a:spLocks noChangeArrowheads="1"/>
          </p:cNvSpPr>
          <p:nvPr/>
        </p:nvSpPr>
        <p:spPr bwMode="auto">
          <a:xfrm>
            <a:off x="7734300" y="284163"/>
            <a:ext cx="2933700" cy="369887"/>
          </a:xfrm>
          <a:prstGeom prst="rect">
            <a:avLst/>
          </a:prstGeom>
          <a:noFill/>
          <a:ln w="9525">
            <a:noFill/>
            <a:miter lim="800000"/>
            <a:headEnd/>
            <a:tailEnd/>
          </a:ln>
        </p:spPr>
        <p:txBody>
          <a:bodyPr>
            <a:spAutoFit/>
          </a:bodyPr>
          <a:lstStyle/>
          <a:p>
            <a:pPr defTabSz="457200" eaLnBrk="1" fontAlgn="auto" hangingPunct="1">
              <a:spcBef>
                <a:spcPts val="0"/>
              </a:spcBef>
              <a:spcAft>
                <a:spcPts val="0"/>
              </a:spcAft>
              <a:defRPr/>
            </a:pPr>
            <a:r>
              <a:rPr lang="it-IT" dirty="0" err="1">
                <a:solidFill>
                  <a:srgbClr val="254061"/>
                </a:solidFill>
                <a:latin typeface="Calibri"/>
                <a:cs typeface="+mn-cs"/>
              </a:rPr>
              <a:t>Chest</a:t>
            </a:r>
            <a:r>
              <a:rPr lang="it-IT" dirty="0">
                <a:solidFill>
                  <a:srgbClr val="254061"/>
                </a:solidFill>
                <a:latin typeface="Calibri"/>
                <a:cs typeface="+mn-cs"/>
              </a:rPr>
              <a:t>. 2010; 137: 263-72. </a:t>
            </a:r>
          </a:p>
        </p:txBody>
      </p:sp>
      <p:sp>
        <p:nvSpPr>
          <p:cNvPr id="15" name="Rettangolo 9">
            <a:extLst>
              <a:ext uri="{FF2B5EF4-FFF2-40B4-BE49-F238E27FC236}">
                <a16:creationId xmlns:a16="http://schemas.microsoft.com/office/drawing/2014/main" id="{8BF0D036-816B-754E-B3C3-78CEB1934290}"/>
              </a:ext>
            </a:extLst>
          </p:cNvPr>
          <p:cNvSpPr>
            <a:spLocks noChangeArrowheads="1"/>
          </p:cNvSpPr>
          <p:nvPr/>
        </p:nvSpPr>
        <p:spPr bwMode="auto">
          <a:xfrm rot="16200000">
            <a:off x="135732" y="2821781"/>
            <a:ext cx="4865688" cy="708025"/>
          </a:xfrm>
          <a:prstGeom prst="rect">
            <a:avLst/>
          </a:prstGeom>
          <a:noFill/>
          <a:ln w="9525">
            <a:noFill/>
            <a:miter lim="800000"/>
            <a:headEnd/>
            <a:tailEnd/>
          </a:ln>
        </p:spPr>
        <p:txBody>
          <a:bodyPr>
            <a:spAutoFit/>
          </a:bodyPr>
          <a:lstStyle/>
          <a:p>
            <a:pPr defTabSz="457200" eaLnBrk="1" fontAlgn="auto" hangingPunct="1">
              <a:spcBef>
                <a:spcPts val="0"/>
              </a:spcBef>
              <a:spcAft>
                <a:spcPts val="0"/>
              </a:spcAft>
              <a:defRPr/>
            </a:pPr>
            <a:r>
              <a:rPr lang="it-IT" sz="4000" b="1" dirty="0">
                <a:solidFill>
                  <a:srgbClr val="008000"/>
                </a:solidFill>
                <a:latin typeface="Calibri" charset="0"/>
                <a:cs typeface="+mn-cs"/>
              </a:rPr>
              <a:t>CHA</a:t>
            </a:r>
            <a:r>
              <a:rPr lang="it-IT" sz="4000" b="1" baseline="-25000" dirty="0">
                <a:solidFill>
                  <a:srgbClr val="008000"/>
                </a:solidFill>
                <a:latin typeface="Calibri" charset="0"/>
                <a:cs typeface="+mn-cs"/>
              </a:rPr>
              <a:t>2</a:t>
            </a:r>
            <a:r>
              <a:rPr lang="it-IT" sz="4000" b="1" dirty="0">
                <a:solidFill>
                  <a:srgbClr val="008000"/>
                </a:solidFill>
                <a:latin typeface="Calibri" charset="0"/>
                <a:cs typeface="+mn-cs"/>
              </a:rPr>
              <a:t>DS</a:t>
            </a:r>
            <a:r>
              <a:rPr lang="it-IT" sz="4000" b="1" baseline="-25000" dirty="0">
                <a:solidFill>
                  <a:srgbClr val="008000"/>
                </a:solidFill>
                <a:latin typeface="Calibri" charset="0"/>
                <a:cs typeface="+mn-cs"/>
              </a:rPr>
              <a:t>2</a:t>
            </a:r>
            <a:r>
              <a:rPr lang="it-IT" sz="4000" b="1" dirty="0">
                <a:solidFill>
                  <a:srgbClr val="008000"/>
                </a:solidFill>
                <a:latin typeface="Calibri" charset="0"/>
                <a:cs typeface="+mn-cs"/>
              </a:rPr>
              <a:t>VASc  Score</a:t>
            </a:r>
            <a:endParaRPr lang="en-GB" sz="4000" b="1" dirty="0">
              <a:solidFill>
                <a:srgbClr val="008000"/>
              </a:solidFill>
              <a:latin typeface="Calibri" charset="0"/>
              <a:cs typeface="+mn-cs"/>
            </a:endParaRPr>
          </a:p>
        </p:txBody>
      </p:sp>
      <p:graphicFrame>
        <p:nvGraphicFramePr>
          <p:cNvPr id="16" name="Segnaposto contenuto 3">
            <a:extLst>
              <a:ext uri="{FF2B5EF4-FFF2-40B4-BE49-F238E27FC236}">
                <a16:creationId xmlns:a16="http://schemas.microsoft.com/office/drawing/2014/main" id="{D0CE48DE-DCD9-2842-ABDB-9AE0B7012C2E}"/>
              </a:ext>
            </a:extLst>
          </p:cNvPr>
          <p:cNvGraphicFramePr>
            <a:graphicFrameLocks/>
          </p:cNvGraphicFramePr>
          <p:nvPr/>
        </p:nvGraphicFramePr>
        <p:xfrm>
          <a:off x="3149600" y="742950"/>
          <a:ext cx="7302500" cy="5057780"/>
        </p:xfrm>
        <a:graphic>
          <a:graphicData uri="http://schemas.openxmlformats.org/drawingml/2006/table">
            <a:tbl>
              <a:tblPr/>
              <a:tblGrid>
                <a:gridCol w="1574800">
                  <a:extLst>
                    <a:ext uri="{9D8B030D-6E8A-4147-A177-3AD203B41FA5}">
                      <a16:colId xmlns:a16="http://schemas.microsoft.com/office/drawing/2014/main" val="20000"/>
                    </a:ext>
                  </a:extLst>
                </a:gridCol>
                <a:gridCol w="4800600">
                  <a:extLst>
                    <a:ext uri="{9D8B030D-6E8A-4147-A177-3AD203B41FA5}">
                      <a16:colId xmlns:a16="http://schemas.microsoft.com/office/drawing/2014/main" val="20001"/>
                    </a:ext>
                  </a:extLst>
                </a:gridCol>
                <a:gridCol w="927100">
                  <a:extLst>
                    <a:ext uri="{9D8B030D-6E8A-4147-A177-3AD203B41FA5}">
                      <a16:colId xmlns:a16="http://schemas.microsoft.com/office/drawing/2014/main" val="20002"/>
                    </a:ext>
                  </a:extLst>
                </a:gridCol>
              </a:tblGrid>
              <a:tr h="36577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rgbClr val="FFFFFF"/>
                        </a:solidFill>
                        <a:effectLst/>
                        <a:latin typeface="Calibri" charset="0"/>
                        <a:ea typeface="ＭＳ Ｐゴシック" charset="-128"/>
                        <a:cs typeface="ＭＳ Ｐゴシック" charset="-128"/>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rgbClr val="FFFFFF"/>
                        </a:solidFill>
                        <a:effectLst/>
                        <a:latin typeface="Calibri" charset="0"/>
                        <a:ea typeface="ＭＳ Ｐゴシック" charset="-128"/>
                        <a:cs typeface="ＭＳ Ｐゴシック" charset="-128"/>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rgbClr val="FFFFFF"/>
                        </a:solidFill>
                        <a:effectLst/>
                        <a:latin typeface="Calibri" charset="0"/>
                        <a:ea typeface="ＭＳ Ｐゴシック" charset="-128"/>
                        <a:cs typeface="ＭＳ Ｐゴシック" charset="-128"/>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40089">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rgbClr val="000000"/>
                        </a:solidFill>
                        <a:effectLst/>
                        <a:latin typeface="Calibri" charset="0"/>
                        <a:ea typeface="ＭＳ Ｐゴシック" charset="-128"/>
                        <a:cs typeface="ＭＳ Ｐゴシック" charset="-128"/>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rgbClr val="000000"/>
                          </a:solidFill>
                          <a:effectLst/>
                          <a:latin typeface="Calibri" charset="0"/>
                          <a:ea typeface="ＭＳ Ｐゴシック" charset="-128"/>
                          <a:cs typeface="ＭＳ Ｐゴシック" charset="-128"/>
                        </a:rPr>
                        <a:t>Condition</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rgbClr val="000000"/>
                        </a:solidFill>
                        <a:effectLst/>
                        <a:latin typeface="Calibri" charset="0"/>
                        <a:ea typeface="ＭＳ Ｐゴシック" charset="-128"/>
                        <a:cs typeface="ＭＳ Ｐゴシック" charset="-128"/>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a:ln>
                            <a:noFill/>
                          </a:ln>
                          <a:solidFill>
                            <a:srgbClr val="000000"/>
                          </a:solidFill>
                          <a:effectLst/>
                          <a:latin typeface="Calibri" charset="0"/>
                          <a:ea typeface="ＭＳ Ｐゴシック" charset="-128"/>
                          <a:cs typeface="ＭＳ Ｐゴシック" charset="-128"/>
                        </a:rPr>
                        <a:t>Points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Calibri" charset="0"/>
                        <a:ea typeface="ＭＳ Ｐゴシック" charset="-128"/>
                        <a:cs typeface="ＭＳ Ｐゴシック" charset="-128"/>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4008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a:t>
                      </a:r>
                      <a:r>
                        <a:rPr kumimoji="0" lang="it-IT" sz="1800" b="1" i="0" u="none" strike="noStrike" cap="none" normalizeH="0" baseline="0">
                          <a:ln>
                            <a:noFill/>
                          </a:ln>
                          <a:solidFill>
                            <a:srgbClr val="000000"/>
                          </a:solidFill>
                          <a:effectLst/>
                          <a:latin typeface="Calibri" charset="0"/>
                          <a:ea typeface="ＭＳ Ｐゴシック" charset="-128"/>
                          <a:cs typeface="ＭＳ Ｐゴシック" charset="-128"/>
                        </a:rPr>
                        <a:t>C</a:t>
                      </a: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Congestive heart failure (or Left ventricular systolic dysfunction)</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1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1440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a:t>
                      </a:r>
                      <a:r>
                        <a:rPr kumimoji="0" lang="it-IT" sz="1800" b="1" i="0" u="none" strike="noStrike" cap="none" normalizeH="0" baseline="0">
                          <a:ln>
                            <a:noFill/>
                          </a:ln>
                          <a:solidFill>
                            <a:srgbClr val="000000"/>
                          </a:solidFill>
                          <a:effectLst/>
                          <a:latin typeface="Calibri" charset="0"/>
                          <a:ea typeface="ＭＳ Ｐゴシック" charset="-128"/>
                          <a:cs typeface="ＭＳ Ｐゴシック" charset="-128"/>
                        </a:rPr>
                        <a:t>H</a:t>
                      </a:r>
                      <a:endPar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Hypertension: blood pressure consistently above 140/90 mmHg (or treated hypertension on medication)</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1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714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a:t>
                      </a:r>
                      <a:r>
                        <a:rPr kumimoji="0" lang="it-IT" sz="1800" b="1" i="0" u="none" strike="noStrike" cap="none" normalizeH="0" baseline="0">
                          <a:ln>
                            <a:noFill/>
                          </a:ln>
                          <a:solidFill>
                            <a:srgbClr val="000000"/>
                          </a:solidFill>
                          <a:effectLst/>
                          <a:latin typeface="Calibri" charset="0"/>
                          <a:ea typeface="ＭＳ Ｐゴシック" charset="-128"/>
                          <a:cs typeface="ＭＳ Ｐゴシック" charset="-128"/>
                        </a:rPr>
                        <a:t>A</a:t>
                      </a:r>
                      <a:r>
                        <a:rPr kumimoji="0" lang="it-IT" sz="1800" b="1" i="0" u="none" strike="noStrike" cap="none" normalizeH="0" baseline="-25000">
                          <a:ln>
                            <a:noFill/>
                          </a:ln>
                          <a:solidFill>
                            <a:srgbClr val="000000"/>
                          </a:solidFill>
                          <a:effectLst/>
                          <a:latin typeface="Calibri" charset="0"/>
                          <a:ea typeface="ＭＳ Ｐゴシック" charset="-128"/>
                          <a:cs typeface="ＭＳ Ｐゴシック" charset="-128"/>
                        </a:rPr>
                        <a:t>2</a:t>
                      </a:r>
                      <a:endPar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Age ≥75 years</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2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714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a:t>
                      </a:r>
                      <a:r>
                        <a:rPr kumimoji="0" lang="it-IT" sz="1800" b="1" i="0" u="none" strike="noStrike" cap="none" normalizeH="0" baseline="0">
                          <a:ln>
                            <a:noFill/>
                          </a:ln>
                          <a:solidFill>
                            <a:srgbClr val="000000"/>
                          </a:solidFill>
                          <a:effectLst/>
                          <a:latin typeface="Calibri" charset="0"/>
                          <a:ea typeface="ＭＳ Ｐゴシック" charset="-128"/>
                          <a:cs typeface="ＭＳ Ｐゴシック" charset="-128"/>
                        </a:rPr>
                        <a:t>D</a:t>
                      </a:r>
                      <a:endPar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Diabetes Mellitus</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1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714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a:t>
                      </a:r>
                      <a:r>
                        <a:rPr kumimoji="0" lang="it-IT" sz="1800" b="1" i="0" u="none" strike="noStrike" cap="none" normalizeH="0" baseline="0">
                          <a:ln>
                            <a:noFill/>
                          </a:ln>
                          <a:solidFill>
                            <a:srgbClr val="000000"/>
                          </a:solidFill>
                          <a:effectLst/>
                          <a:latin typeface="Calibri" charset="0"/>
                          <a:ea typeface="ＭＳ Ｐゴシック" charset="-128"/>
                          <a:cs typeface="ＭＳ Ｐゴシック" charset="-128"/>
                        </a:rPr>
                        <a:t>S</a:t>
                      </a:r>
                      <a:r>
                        <a:rPr kumimoji="0" lang="it-IT" sz="1800" b="1" i="0" u="none" strike="noStrike" cap="none" normalizeH="0" baseline="-25000">
                          <a:ln>
                            <a:noFill/>
                          </a:ln>
                          <a:solidFill>
                            <a:srgbClr val="000000"/>
                          </a:solidFill>
                          <a:effectLst/>
                          <a:latin typeface="Calibri" charset="0"/>
                          <a:ea typeface="ＭＳ Ｐゴシック" charset="-128"/>
                          <a:cs typeface="ＭＳ Ｐゴシック" charset="-128"/>
                        </a:rPr>
                        <a:t>2</a:t>
                      </a:r>
                      <a:endPar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Prior Stroke or TIA or thromboembolism</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2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64008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a:t>
                      </a:r>
                      <a:r>
                        <a:rPr kumimoji="0" lang="it-IT" sz="1800" b="1" i="0" u="none" strike="noStrike" cap="none" normalizeH="0" baseline="0">
                          <a:ln>
                            <a:noFill/>
                          </a:ln>
                          <a:solidFill>
                            <a:srgbClr val="000000"/>
                          </a:solidFill>
                          <a:effectLst/>
                          <a:latin typeface="Calibri" charset="0"/>
                          <a:ea typeface="ＭＳ Ｐゴシック" charset="-128"/>
                          <a:cs typeface="ＭＳ Ｐゴシック" charset="-128"/>
                        </a:rPr>
                        <a:t>V</a:t>
                      </a:r>
                      <a:endPar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Vascular disease (e.g. peripheral artery disease, myocardial infarction, aortic plaque)</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1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3714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a:t>
                      </a:r>
                      <a:r>
                        <a:rPr kumimoji="0" lang="it-IT" sz="1800" b="1" i="0" u="none" strike="noStrike" cap="none" normalizeH="0" baseline="0">
                          <a:ln>
                            <a:noFill/>
                          </a:ln>
                          <a:solidFill>
                            <a:srgbClr val="000000"/>
                          </a:solidFill>
                          <a:effectLst/>
                          <a:latin typeface="Calibri" charset="0"/>
                          <a:ea typeface="ＭＳ Ｐゴシック" charset="-128"/>
                          <a:cs typeface="ＭＳ Ｐゴシック" charset="-128"/>
                        </a:rPr>
                        <a:t>A</a:t>
                      </a:r>
                      <a:endPar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Age 65–74 years</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1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714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a:t>
                      </a:r>
                      <a:r>
                        <a:rPr kumimoji="0" lang="it-IT" sz="1800" b="1" i="0" u="none" strike="noStrike" cap="none" normalizeH="0" baseline="0">
                          <a:ln>
                            <a:noFill/>
                          </a:ln>
                          <a:solidFill>
                            <a:srgbClr val="000000"/>
                          </a:solidFill>
                          <a:effectLst/>
                          <a:latin typeface="Calibri" charset="0"/>
                          <a:ea typeface="ＭＳ Ｐゴシック" charset="-128"/>
                          <a:cs typeface="ＭＳ Ｐゴシック" charset="-128"/>
                        </a:rPr>
                        <a:t>Sc</a:t>
                      </a:r>
                      <a:endPar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charset="0"/>
                          <a:ea typeface="ＭＳ Ｐゴシック" charset="-128"/>
                          <a:cs typeface="ＭＳ Ｐゴシック" charset="-128"/>
                        </a:rPr>
                        <a:t> Sex category (i.e. female sex)</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err="1">
                          <a:ln>
                            <a:noFill/>
                          </a:ln>
                          <a:solidFill>
                            <a:srgbClr val="000000"/>
                          </a:solidFill>
                          <a:effectLst/>
                          <a:latin typeface="Calibri" charset="0"/>
                          <a:ea typeface="ＭＳ Ｐゴシック" charset="-128"/>
                          <a:cs typeface="ＭＳ Ｐゴシック" charset="-128"/>
                        </a:rPr>
                        <a:t>1</a:t>
                      </a:r>
                      <a:r>
                        <a:rPr kumimoji="0" lang="it-IT" sz="1800" b="0" i="0" u="none" strike="noStrike" cap="none" normalizeH="0" baseline="0" dirty="0">
                          <a:ln>
                            <a:noFill/>
                          </a:ln>
                          <a:solidFill>
                            <a:srgbClr val="000000"/>
                          </a:solidFill>
                          <a:effectLst/>
                          <a:latin typeface="Calibri" charset="0"/>
                          <a:ea typeface="ＭＳ Ｐゴシック" charset="-128"/>
                          <a:cs typeface="ＭＳ Ｐゴシック" charset="-128"/>
                        </a:rPr>
                        <a:t>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bl>
          </a:graphicData>
        </a:graphic>
      </p:graphicFrame>
      <p:sp>
        <p:nvSpPr>
          <p:cNvPr id="17" name="Rettangolo 16">
            <a:extLst>
              <a:ext uri="{FF2B5EF4-FFF2-40B4-BE49-F238E27FC236}">
                <a16:creationId xmlns:a16="http://schemas.microsoft.com/office/drawing/2014/main" id="{C3312433-2382-F943-84AB-D609C7FF36A6}"/>
              </a:ext>
            </a:extLst>
          </p:cNvPr>
          <p:cNvSpPr/>
          <p:nvPr/>
        </p:nvSpPr>
        <p:spPr>
          <a:xfrm>
            <a:off x="3659188" y="6011863"/>
            <a:ext cx="5021262" cy="708025"/>
          </a:xfrm>
          <a:prstGeom prst="rect">
            <a:avLst/>
          </a:prstGeom>
          <a:gradFill flip="none" rotWithShape="1">
            <a:gsLst>
              <a:gs pos="1000">
                <a:srgbClr val="008000"/>
              </a:gs>
              <a:gs pos="45000">
                <a:srgbClr val="FFFFFF"/>
              </a:gs>
            </a:gsLst>
            <a:path path="rect">
              <a:fillToRect l="100000" t="100000"/>
            </a:path>
            <a:tileRect r="-100000" b="-100000"/>
          </a:gradFill>
        </p:spPr>
        <p:txBody>
          <a:bodyPr>
            <a:spAutoFit/>
          </a:bodyPr>
          <a:lstStyle/>
          <a:p>
            <a:pPr defTabSz="457200" eaLnBrk="1" fontAlgn="auto" hangingPunct="1">
              <a:spcBef>
                <a:spcPts val="0"/>
              </a:spcBef>
              <a:spcAft>
                <a:spcPts val="0"/>
              </a:spcAft>
              <a:defRPr/>
            </a:pPr>
            <a:r>
              <a:rPr lang="it-IT" sz="2000" b="1" i="1" dirty="0" err="1">
                <a:solidFill>
                  <a:srgbClr val="254061"/>
                </a:solidFill>
                <a:latin typeface="Calibri"/>
                <a:cs typeface="+mn-cs"/>
              </a:rPr>
              <a:t>Any</a:t>
            </a:r>
            <a:r>
              <a:rPr lang="it-IT" sz="2000" b="1" i="1" dirty="0">
                <a:solidFill>
                  <a:srgbClr val="254061"/>
                </a:solidFill>
                <a:latin typeface="Calibri"/>
                <a:cs typeface="+mn-cs"/>
              </a:rPr>
              <a:t> </a:t>
            </a:r>
            <a:r>
              <a:rPr lang="it-IT" sz="2000" b="1" i="1" dirty="0" err="1">
                <a:solidFill>
                  <a:srgbClr val="254061"/>
                </a:solidFill>
                <a:latin typeface="Calibri"/>
                <a:cs typeface="+mn-cs"/>
              </a:rPr>
              <a:t>high-risk</a:t>
            </a:r>
            <a:r>
              <a:rPr lang="it-IT" sz="2000" b="1" i="1" dirty="0">
                <a:solidFill>
                  <a:srgbClr val="254061"/>
                </a:solidFill>
                <a:latin typeface="Calibri"/>
                <a:cs typeface="+mn-cs"/>
              </a:rPr>
              <a:t> </a:t>
            </a:r>
            <a:r>
              <a:rPr lang="it-IT" sz="2000" b="1" i="1" dirty="0" err="1">
                <a:solidFill>
                  <a:srgbClr val="254061"/>
                </a:solidFill>
                <a:latin typeface="Calibri"/>
                <a:cs typeface="+mn-cs"/>
              </a:rPr>
              <a:t>factor</a:t>
            </a:r>
            <a:r>
              <a:rPr lang="it-IT" sz="2000" b="1" i="1" dirty="0">
                <a:solidFill>
                  <a:srgbClr val="254061"/>
                </a:solidFill>
                <a:latin typeface="Calibri"/>
                <a:cs typeface="+mn-cs"/>
              </a:rPr>
              <a:t> (score=2)  or &gt; </a:t>
            </a:r>
            <a:r>
              <a:rPr lang="it-IT" sz="2000" b="1" i="1" dirty="0" err="1">
                <a:solidFill>
                  <a:srgbClr val="254061"/>
                </a:solidFill>
                <a:latin typeface="Calibri"/>
                <a:cs typeface="+mn-cs"/>
              </a:rPr>
              <a:t>1</a:t>
            </a:r>
            <a:r>
              <a:rPr lang="it-IT" sz="2000" b="1" i="1" dirty="0">
                <a:solidFill>
                  <a:srgbClr val="254061"/>
                </a:solidFill>
                <a:latin typeface="Calibri"/>
                <a:cs typeface="+mn-cs"/>
              </a:rPr>
              <a:t> </a:t>
            </a:r>
            <a:r>
              <a:rPr lang="it-IT" sz="2000" b="1" i="1" dirty="0" err="1">
                <a:solidFill>
                  <a:srgbClr val="254061"/>
                </a:solidFill>
                <a:latin typeface="Calibri"/>
                <a:cs typeface="+mn-cs"/>
              </a:rPr>
              <a:t>moderate-risk</a:t>
            </a:r>
            <a:r>
              <a:rPr lang="it-IT" sz="2000" b="1" i="1" dirty="0">
                <a:solidFill>
                  <a:srgbClr val="254061"/>
                </a:solidFill>
                <a:latin typeface="Calibri"/>
                <a:cs typeface="+mn-cs"/>
              </a:rPr>
              <a:t> </a:t>
            </a:r>
            <a:r>
              <a:rPr lang="it-IT" sz="2000" b="1" i="1" dirty="0" err="1">
                <a:solidFill>
                  <a:srgbClr val="254061"/>
                </a:solidFill>
                <a:latin typeface="Calibri"/>
                <a:cs typeface="+mn-cs"/>
              </a:rPr>
              <a:t>factor</a:t>
            </a:r>
            <a:r>
              <a:rPr lang="it-IT" sz="2000" b="1" i="1" dirty="0">
                <a:solidFill>
                  <a:srgbClr val="254061"/>
                </a:solidFill>
                <a:latin typeface="Calibri"/>
                <a:cs typeface="+mn-cs"/>
              </a:rPr>
              <a:t>: </a:t>
            </a:r>
            <a:r>
              <a:rPr lang="it-IT" sz="2000" b="1" i="1" dirty="0" err="1">
                <a:solidFill>
                  <a:srgbClr val="254061"/>
                </a:solidFill>
                <a:latin typeface="Calibri"/>
                <a:cs typeface="+mn-cs"/>
              </a:rPr>
              <a:t>Anticoagulant</a:t>
            </a:r>
            <a:r>
              <a:rPr lang="it-IT" sz="2000" b="1" i="1" dirty="0">
                <a:solidFill>
                  <a:srgbClr val="254061"/>
                </a:solidFill>
                <a:latin typeface="Calibri"/>
                <a:cs typeface="+mn-cs"/>
              </a:rPr>
              <a:t> </a:t>
            </a:r>
            <a:r>
              <a:rPr lang="it-IT" sz="2000" b="1" i="1" dirty="0" err="1">
                <a:solidFill>
                  <a:srgbClr val="254061"/>
                </a:solidFill>
                <a:latin typeface="Calibri"/>
                <a:cs typeface="+mn-cs"/>
              </a:rPr>
              <a:t>Therapy</a:t>
            </a:r>
            <a:endParaRPr lang="it-IT" sz="2000" b="1" i="1" dirty="0">
              <a:solidFill>
                <a:srgbClr val="254061"/>
              </a:solidFill>
              <a:latin typeface="Calibri"/>
              <a:cs typeface="+mn-c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Immagine 3" descr="Schermata 2015-09-25 alle 00.29.26.png">
            <a:extLst>
              <a:ext uri="{FF2B5EF4-FFF2-40B4-BE49-F238E27FC236}">
                <a16:creationId xmlns:a16="http://schemas.microsoft.com/office/drawing/2014/main" id="{0E6136FE-7105-A24B-A3E5-343811CF47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47750"/>
            <a:ext cx="90043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95" name="Segnaposto contenuto 3" descr="Schermata 2015-09-22 alle 20.56.49.png">
            <a:extLst>
              <a:ext uri="{FF2B5EF4-FFF2-40B4-BE49-F238E27FC236}">
                <a16:creationId xmlns:a16="http://schemas.microsoft.com/office/drawing/2014/main" id="{84782511-F8E1-724B-A9DE-4FAE7C58B0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9" r="-89"/>
          <a:stretch>
            <a:fillRect/>
          </a:stretch>
        </p:blipFill>
        <p:spPr>
          <a:xfrm>
            <a:off x="1693863" y="5862638"/>
            <a:ext cx="1666875" cy="995362"/>
          </a:xfrm>
        </p:spPr>
      </p:pic>
      <p:pic>
        <p:nvPicPr>
          <p:cNvPr id="417796" name="Immagine 5" descr="Schermata 2015-06-12 alle 15.13.54.png">
            <a:extLst>
              <a:ext uri="{FF2B5EF4-FFF2-40B4-BE49-F238E27FC236}">
                <a16:creationId xmlns:a16="http://schemas.microsoft.com/office/drawing/2014/main" id="{CCEFC30B-951B-9F44-A38F-54881F233A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0450" y="6243638"/>
            <a:ext cx="19875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7FD4000-0D5D-0E4C-A9CA-0889D6A9FF93}"/>
              </a:ext>
            </a:extLst>
          </p:cNvPr>
          <p:cNvSpPr/>
          <p:nvPr/>
        </p:nvSpPr>
        <p:spPr>
          <a:xfrm>
            <a:off x="8066088" y="5975350"/>
            <a:ext cx="2051050" cy="369888"/>
          </a:xfrm>
          <a:prstGeom prst="rect">
            <a:avLst/>
          </a:prstGeom>
        </p:spPr>
        <p:txBody>
          <a:bodyPr wrap="none">
            <a:spAutoFit/>
          </a:bodyPr>
          <a:lstStyle/>
          <a:p>
            <a:pPr defTabSz="457200" eaLnBrk="1" fontAlgn="auto" hangingPunct="1">
              <a:spcBef>
                <a:spcPts val="0"/>
              </a:spcBef>
              <a:spcAft>
                <a:spcPts val="0"/>
              </a:spcAft>
              <a:defRPr/>
            </a:pPr>
            <a:r>
              <a:rPr lang="en-US" dirty="0">
                <a:solidFill>
                  <a:prstClr val="black"/>
                </a:solidFill>
                <a:latin typeface="Calibri"/>
                <a:cs typeface="+mn-cs"/>
              </a:rPr>
              <a:t>ESC guidelines 2015</a:t>
            </a:r>
          </a:p>
        </p:txBody>
      </p:sp>
      <p:pic>
        <p:nvPicPr>
          <p:cNvPr id="418819" name="Immagine 4">
            <a:extLst>
              <a:ext uri="{FF2B5EF4-FFF2-40B4-BE49-F238E27FC236}">
                <a16:creationId xmlns:a16="http://schemas.microsoft.com/office/drawing/2014/main" id="{D81B20E2-3D0B-FB45-8936-0E45EF4BBF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5675" y="144463"/>
            <a:ext cx="4325938" cy="671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Immagine 1">
            <a:extLst>
              <a:ext uri="{FF2B5EF4-FFF2-40B4-BE49-F238E27FC236}">
                <a16:creationId xmlns:a16="http://schemas.microsoft.com/office/drawing/2014/main" id="{574F0D17-65B8-094E-B2E8-037F0DD6A6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138238"/>
            <a:ext cx="8332787" cy="571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939" name="Immagine 2">
            <a:extLst>
              <a:ext uri="{FF2B5EF4-FFF2-40B4-BE49-F238E27FC236}">
                <a16:creationId xmlns:a16="http://schemas.microsoft.com/office/drawing/2014/main" id="{4FD98C53-7DCA-5E4D-A7C9-BCE9B8E0D4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1163" y="44450"/>
            <a:ext cx="3960812"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Immagine 1">
            <a:extLst>
              <a:ext uri="{FF2B5EF4-FFF2-40B4-BE49-F238E27FC236}">
                <a16:creationId xmlns:a16="http://schemas.microsoft.com/office/drawing/2014/main" id="{7BD15DD9-37BA-D344-BE66-EC71961A30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79463"/>
            <a:ext cx="914400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descr="logo">
            <a:extLst>
              <a:ext uri="{FF2B5EF4-FFF2-40B4-BE49-F238E27FC236}">
                <a16:creationId xmlns:a16="http://schemas.microsoft.com/office/drawing/2014/main" id="{AF3EFBD3-ABED-5F41-800C-4D6C8F88F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7775" y="6389688"/>
            <a:ext cx="180022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Line 3">
            <a:extLst>
              <a:ext uri="{FF2B5EF4-FFF2-40B4-BE49-F238E27FC236}">
                <a16:creationId xmlns:a16="http://schemas.microsoft.com/office/drawing/2014/main" id="{EA0A96CF-B693-DE44-9F64-3C5D28D8128E}"/>
              </a:ext>
            </a:extLst>
          </p:cNvPr>
          <p:cNvSpPr>
            <a:spLocks noChangeShapeType="1"/>
          </p:cNvSpPr>
          <p:nvPr/>
        </p:nvSpPr>
        <p:spPr bwMode="auto">
          <a:xfrm>
            <a:off x="1524000" y="855663"/>
            <a:ext cx="9144000" cy="0"/>
          </a:xfrm>
          <a:prstGeom prst="line">
            <a:avLst/>
          </a:prstGeom>
          <a:noFill/>
          <a:ln w="38100">
            <a:solidFill>
              <a:schemeClr val="bg1"/>
            </a:solidFill>
            <a:round/>
            <a:headEnd/>
            <a:tailEnd/>
          </a:ln>
        </p:spPr>
        <p:txBody>
          <a:bodyP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4" name="Rectangle 4">
            <a:extLst>
              <a:ext uri="{FF2B5EF4-FFF2-40B4-BE49-F238E27FC236}">
                <a16:creationId xmlns:a16="http://schemas.microsoft.com/office/drawing/2014/main" id="{24D69FC7-70C3-5649-8538-3E5FBEAF9323}"/>
              </a:ext>
            </a:extLst>
          </p:cNvPr>
          <p:cNvSpPr>
            <a:spLocks noChangeArrowheads="1"/>
          </p:cNvSpPr>
          <p:nvPr/>
        </p:nvSpPr>
        <p:spPr bwMode="auto">
          <a:xfrm>
            <a:off x="4583113" y="144463"/>
            <a:ext cx="5724525" cy="620712"/>
          </a:xfrm>
          <a:prstGeom prst="rect">
            <a:avLst/>
          </a:prstGeom>
          <a:noFill/>
          <a:ln w="12700">
            <a:noFill/>
            <a:miter lim="800000"/>
            <a:headEnd/>
            <a:tailEnd/>
          </a:ln>
          <a:effectLst/>
        </p:spPr>
        <p:txBody>
          <a:bodyPr lIns="79375" tIns="39688" rIns="79375" bIns="39688" anchor="b"/>
          <a:lstStyle/>
          <a:p>
            <a:pPr defTabSz="790575">
              <a:lnSpc>
                <a:spcPct val="90000"/>
              </a:lnSpc>
              <a:defRPr/>
            </a:pPr>
            <a:r>
              <a:rPr lang="en-US" sz="3600" b="1">
                <a:solidFill>
                  <a:srgbClr val="FFFF66"/>
                </a:solidFill>
                <a:effectLst>
                  <a:outerShdw blurRad="38100" dist="38100" dir="2700000" algn="tl">
                    <a:srgbClr val="000000"/>
                  </a:outerShdw>
                </a:effectLst>
                <a:latin typeface="Garamond" charset="0"/>
                <a:ea typeface="MS PGothic" pitchFamily="34" charset="-128"/>
                <a:cs typeface="+mn-cs"/>
              </a:rPr>
              <a:t>Oral Antiplatelet Agents</a:t>
            </a:r>
          </a:p>
        </p:txBody>
      </p:sp>
      <p:sp>
        <p:nvSpPr>
          <p:cNvPr id="17413" name="Line 5">
            <a:extLst>
              <a:ext uri="{FF2B5EF4-FFF2-40B4-BE49-F238E27FC236}">
                <a16:creationId xmlns:a16="http://schemas.microsoft.com/office/drawing/2014/main" id="{F7178663-6ADA-B94E-8A77-9DD9F5699851}"/>
              </a:ext>
            </a:extLst>
          </p:cNvPr>
          <p:cNvSpPr>
            <a:spLocks noChangeShapeType="1"/>
          </p:cNvSpPr>
          <p:nvPr/>
        </p:nvSpPr>
        <p:spPr bwMode="auto">
          <a:xfrm>
            <a:off x="7721600" y="3932238"/>
            <a:ext cx="461963" cy="1587"/>
          </a:xfrm>
          <a:prstGeom prst="line">
            <a:avLst/>
          </a:prstGeom>
          <a:noFill/>
          <a:ln w="25400">
            <a:solidFill>
              <a:schemeClr val="hlink"/>
            </a:solidFill>
            <a:round/>
            <a:headEnd type="triangle" w="med" len="med"/>
            <a:tailEnd/>
          </a:ln>
        </p:spPr>
        <p:txBody>
          <a:bodyPr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17414" name="Oval 6">
            <a:extLst>
              <a:ext uri="{FF2B5EF4-FFF2-40B4-BE49-F238E27FC236}">
                <a16:creationId xmlns:a16="http://schemas.microsoft.com/office/drawing/2014/main" id="{8DE49973-B45E-A949-AF74-51E875C9101A}"/>
              </a:ext>
            </a:extLst>
          </p:cNvPr>
          <p:cNvSpPr>
            <a:spLocks noChangeArrowheads="1"/>
          </p:cNvSpPr>
          <p:nvPr/>
        </p:nvSpPr>
        <p:spPr bwMode="auto">
          <a:xfrm>
            <a:off x="4186238" y="2560638"/>
            <a:ext cx="3292475" cy="2736850"/>
          </a:xfrm>
          <a:prstGeom prst="ellipse">
            <a:avLst/>
          </a:prstGeom>
          <a:gradFill rotWithShape="0">
            <a:gsLst>
              <a:gs pos="0">
                <a:srgbClr val="FEAF35"/>
              </a:gs>
              <a:gs pos="100000">
                <a:srgbClr val="FE9B03"/>
              </a:gs>
            </a:gsLst>
            <a:path path="shape">
              <a:fillToRect l="50000" t="50000" r="50000" b="50000"/>
            </a:path>
          </a:gradFill>
          <a:ln>
            <a:noFill/>
          </a:ln>
        </p:spPr>
        <p:txBody>
          <a:bodyPr wrap="none" anchor="ctr"/>
          <a:lstStyle>
            <a:lvl1pPr eaLnBrk="0" hangingPunct="0">
              <a:defRPr>
                <a:solidFill>
                  <a:schemeClr val="tx1"/>
                </a:solidFill>
                <a:latin typeface="Garamond" panose="02020404030301010803" pitchFamily="18" charset="0"/>
                <a:ea typeface="MS PGothic" pitchFamily="34" charset="-128"/>
              </a:defRPr>
            </a:lvl1pPr>
            <a:lvl2pPr marL="742950" indent="-285750" eaLnBrk="0" hangingPunct="0">
              <a:defRPr>
                <a:solidFill>
                  <a:schemeClr val="tx1"/>
                </a:solidFill>
                <a:latin typeface="Garamond" panose="02020404030301010803" pitchFamily="18" charset="0"/>
                <a:ea typeface="MS PGothic" pitchFamily="34" charset="-128"/>
              </a:defRPr>
            </a:lvl2pPr>
            <a:lvl3pPr marL="1143000" indent="-228600" eaLnBrk="0" hangingPunct="0">
              <a:defRPr>
                <a:solidFill>
                  <a:schemeClr val="tx1"/>
                </a:solidFill>
                <a:latin typeface="Garamond" panose="02020404030301010803" pitchFamily="18" charset="0"/>
                <a:ea typeface="MS PGothic" pitchFamily="34" charset="-128"/>
              </a:defRPr>
            </a:lvl3pPr>
            <a:lvl4pPr marL="1600200" indent="-228600" eaLnBrk="0" hangingPunct="0">
              <a:defRPr>
                <a:solidFill>
                  <a:schemeClr val="tx1"/>
                </a:solidFill>
                <a:latin typeface="Garamond" panose="02020404030301010803" pitchFamily="18" charset="0"/>
                <a:ea typeface="MS PGothic" pitchFamily="34" charset="-128"/>
              </a:defRPr>
            </a:lvl4pPr>
            <a:lvl5pPr marL="2057400" indent="-228600" eaLnBrk="0" hangingPunct="0">
              <a:defRPr>
                <a:solidFill>
                  <a:schemeClr val="tx1"/>
                </a:solidFill>
                <a:latin typeface="Garamond" panose="02020404030301010803"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itchFamily="34" charset="-128"/>
              </a:defRPr>
            </a:lvl9pPr>
          </a:lstStyle>
          <a:p>
            <a:pPr algn="ctr" defTabSz="914400" eaLnBrk="1" hangingPunct="1">
              <a:defRPr/>
            </a:pPr>
            <a:endParaRPr lang="en-GB" altLang="it-IT" sz="2400">
              <a:solidFill>
                <a:srgbClr val="993300"/>
              </a:solidFill>
              <a:latin typeface="Tahoma" panose="020B0604030504040204" pitchFamily="34" charset="0"/>
              <a:cs typeface="+mn-cs"/>
            </a:endParaRPr>
          </a:p>
        </p:txBody>
      </p:sp>
      <p:sp>
        <p:nvSpPr>
          <p:cNvPr id="17415" name="Freeform 7">
            <a:extLst>
              <a:ext uri="{FF2B5EF4-FFF2-40B4-BE49-F238E27FC236}">
                <a16:creationId xmlns:a16="http://schemas.microsoft.com/office/drawing/2014/main" id="{D071677A-E9A1-6243-BF02-B384A462EE3B}"/>
              </a:ext>
            </a:extLst>
          </p:cNvPr>
          <p:cNvSpPr>
            <a:spLocks/>
          </p:cNvSpPr>
          <p:nvPr/>
        </p:nvSpPr>
        <p:spPr bwMode="auto">
          <a:xfrm>
            <a:off x="4025900" y="3698875"/>
            <a:ext cx="365125" cy="481013"/>
          </a:xfrm>
          <a:custGeom>
            <a:avLst/>
            <a:gdLst>
              <a:gd name="T0" fmla="*/ 0 w 242"/>
              <a:gd name="T1" fmla="*/ 0 h 283"/>
              <a:gd name="T2" fmla="*/ 2147483647 w 242"/>
              <a:gd name="T3" fmla="*/ 0 h 283"/>
              <a:gd name="T4" fmla="*/ 2147483647 w 242"/>
              <a:gd name="T5" fmla="*/ 2147483647 h 283"/>
              <a:gd name="T6" fmla="*/ 2147483647 w 242"/>
              <a:gd name="T7" fmla="*/ 2147483647 h 283"/>
              <a:gd name="T8" fmla="*/ 2147483647 w 242"/>
              <a:gd name="T9" fmla="*/ 2147483647 h 283"/>
              <a:gd name="T10" fmla="*/ 2147483647 w 242"/>
              <a:gd name="T11" fmla="*/ 2147483647 h 283"/>
              <a:gd name="T12" fmla="*/ 0 w 242"/>
              <a:gd name="T13" fmla="*/ 2147483647 h 283"/>
              <a:gd name="T14" fmla="*/ 0 w 242"/>
              <a:gd name="T15" fmla="*/ 0 h 28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283"/>
              <a:gd name="T26" fmla="*/ 242 w 242"/>
              <a:gd name="T27" fmla="*/ 283 h 2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283">
                <a:moveTo>
                  <a:pt x="0" y="0"/>
                </a:moveTo>
                <a:lnTo>
                  <a:pt x="241" y="0"/>
                </a:lnTo>
                <a:lnTo>
                  <a:pt x="241" y="282"/>
                </a:lnTo>
                <a:lnTo>
                  <a:pt x="161" y="282"/>
                </a:lnTo>
                <a:lnTo>
                  <a:pt x="121" y="202"/>
                </a:lnTo>
                <a:lnTo>
                  <a:pt x="80" y="282"/>
                </a:lnTo>
                <a:lnTo>
                  <a:pt x="0" y="282"/>
                </a:lnTo>
                <a:lnTo>
                  <a:pt x="0" y="0"/>
                </a:lnTo>
              </a:path>
            </a:pathLst>
          </a:custGeom>
          <a:solidFill>
            <a:schemeClr val="accent2"/>
          </a:solidFill>
          <a:ln w="25400" cap="rnd">
            <a:solidFill>
              <a:srgbClr val="FFFFFF"/>
            </a:solidFill>
            <a:round/>
            <a:headEnd/>
            <a:tailEnd/>
          </a:ln>
        </p:spPr>
        <p:txBody>
          <a:bodyP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17416" name="Freeform 8">
            <a:extLst>
              <a:ext uri="{FF2B5EF4-FFF2-40B4-BE49-F238E27FC236}">
                <a16:creationId xmlns:a16="http://schemas.microsoft.com/office/drawing/2014/main" id="{A1F7143A-A528-4D40-9504-4849FC25D0C4}"/>
              </a:ext>
            </a:extLst>
          </p:cNvPr>
          <p:cNvSpPr>
            <a:spLocks/>
          </p:cNvSpPr>
          <p:nvPr/>
        </p:nvSpPr>
        <p:spPr bwMode="auto">
          <a:xfrm>
            <a:off x="3724275" y="4073525"/>
            <a:ext cx="974725" cy="276225"/>
          </a:xfrm>
          <a:custGeom>
            <a:avLst/>
            <a:gdLst>
              <a:gd name="T0" fmla="*/ 0 w 646"/>
              <a:gd name="T1" fmla="*/ 2147483647 h 162"/>
              <a:gd name="T2" fmla="*/ 2147483647 w 646"/>
              <a:gd name="T3" fmla="*/ 2147483647 h 162"/>
              <a:gd name="T4" fmla="*/ 2147483647 w 646"/>
              <a:gd name="T5" fmla="*/ 0 h 162"/>
              <a:gd name="T6" fmla="*/ 2147483647 w 646"/>
              <a:gd name="T7" fmla="*/ 2147483647 h 162"/>
              <a:gd name="T8" fmla="*/ 2147483647 w 646"/>
              <a:gd name="T9" fmla="*/ 2147483647 h 162"/>
              <a:gd name="T10" fmla="*/ 2147483647 w 646"/>
              <a:gd name="T11" fmla="*/ 2147483647 h 162"/>
              <a:gd name="T12" fmla="*/ 0 w 646"/>
              <a:gd name="T13" fmla="*/ 2147483647 h 162"/>
              <a:gd name="T14" fmla="*/ 0 w 646"/>
              <a:gd name="T15" fmla="*/ 2147483647 h 162"/>
              <a:gd name="T16" fmla="*/ 0 60000 65536"/>
              <a:gd name="T17" fmla="*/ 0 60000 65536"/>
              <a:gd name="T18" fmla="*/ 0 60000 65536"/>
              <a:gd name="T19" fmla="*/ 0 60000 65536"/>
              <a:gd name="T20" fmla="*/ 0 60000 65536"/>
              <a:gd name="T21" fmla="*/ 0 60000 65536"/>
              <a:gd name="T22" fmla="*/ 0 60000 65536"/>
              <a:gd name="T23" fmla="*/ 0 60000 65536"/>
              <a:gd name="T24" fmla="*/ 0 w 646"/>
              <a:gd name="T25" fmla="*/ 0 h 162"/>
              <a:gd name="T26" fmla="*/ 646 w 646"/>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6" h="162">
                <a:moveTo>
                  <a:pt x="0" y="81"/>
                </a:moveTo>
                <a:lnTo>
                  <a:pt x="282" y="81"/>
                </a:lnTo>
                <a:lnTo>
                  <a:pt x="323" y="0"/>
                </a:lnTo>
                <a:lnTo>
                  <a:pt x="363" y="81"/>
                </a:lnTo>
                <a:lnTo>
                  <a:pt x="645" y="81"/>
                </a:lnTo>
                <a:lnTo>
                  <a:pt x="645" y="161"/>
                </a:lnTo>
                <a:lnTo>
                  <a:pt x="0" y="161"/>
                </a:lnTo>
                <a:lnTo>
                  <a:pt x="0" y="81"/>
                </a:lnTo>
              </a:path>
            </a:pathLst>
          </a:custGeom>
          <a:solidFill>
            <a:schemeClr val="accent2"/>
          </a:solidFill>
          <a:ln w="25400" cap="rnd">
            <a:solidFill>
              <a:srgbClr val="FFFFFF"/>
            </a:solidFill>
            <a:round/>
            <a:headEnd/>
            <a:tailEnd/>
          </a:ln>
        </p:spPr>
        <p:txBody>
          <a:bodyP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17417" name="Freeform 9">
            <a:extLst>
              <a:ext uri="{FF2B5EF4-FFF2-40B4-BE49-F238E27FC236}">
                <a16:creationId xmlns:a16="http://schemas.microsoft.com/office/drawing/2014/main" id="{9A87FD7B-6100-0F40-84D1-3E394AF5745F}"/>
              </a:ext>
            </a:extLst>
          </p:cNvPr>
          <p:cNvSpPr>
            <a:spLocks/>
          </p:cNvSpPr>
          <p:nvPr/>
        </p:nvSpPr>
        <p:spPr bwMode="auto">
          <a:xfrm>
            <a:off x="7494588" y="3724275"/>
            <a:ext cx="304800" cy="412750"/>
          </a:xfrm>
          <a:custGeom>
            <a:avLst/>
            <a:gdLst>
              <a:gd name="T0" fmla="*/ 2147483647 w 202"/>
              <a:gd name="T1" fmla="*/ 0 h 243"/>
              <a:gd name="T2" fmla="*/ 0 w 202"/>
              <a:gd name="T3" fmla="*/ 0 h 243"/>
              <a:gd name="T4" fmla="*/ 0 w 202"/>
              <a:gd name="T5" fmla="*/ 2147483647 h 243"/>
              <a:gd name="T6" fmla="*/ 2147483647 w 202"/>
              <a:gd name="T7" fmla="*/ 2147483647 h 243"/>
              <a:gd name="T8" fmla="*/ 0 60000 65536"/>
              <a:gd name="T9" fmla="*/ 0 60000 65536"/>
              <a:gd name="T10" fmla="*/ 0 60000 65536"/>
              <a:gd name="T11" fmla="*/ 0 60000 65536"/>
              <a:gd name="T12" fmla="*/ 0 w 202"/>
              <a:gd name="T13" fmla="*/ 0 h 243"/>
              <a:gd name="T14" fmla="*/ 202 w 202"/>
              <a:gd name="T15" fmla="*/ 243 h 243"/>
            </a:gdLst>
            <a:ahLst/>
            <a:cxnLst>
              <a:cxn ang="T8">
                <a:pos x="T0" y="T1"/>
              </a:cxn>
              <a:cxn ang="T9">
                <a:pos x="T2" y="T3"/>
              </a:cxn>
              <a:cxn ang="T10">
                <a:pos x="T4" y="T5"/>
              </a:cxn>
              <a:cxn ang="T11">
                <a:pos x="T6" y="T7"/>
              </a:cxn>
            </a:cxnLst>
            <a:rect l="T12" t="T13" r="T14" b="T15"/>
            <a:pathLst>
              <a:path w="202" h="243">
                <a:moveTo>
                  <a:pt x="201" y="0"/>
                </a:moveTo>
                <a:lnTo>
                  <a:pt x="0" y="0"/>
                </a:lnTo>
                <a:lnTo>
                  <a:pt x="0" y="242"/>
                </a:lnTo>
                <a:lnTo>
                  <a:pt x="201" y="242"/>
                </a:lnTo>
              </a:path>
            </a:pathLst>
          </a:custGeom>
          <a:noFill/>
          <a:ln w="25400" cap="rnd">
            <a:solidFill>
              <a:srgbClr val="FFFFFF"/>
            </a:solidFill>
            <a:round/>
            <a:headEnd/>
            <a:tailEnd/>
          </a:ln>
        </p:spPr>
        <p:txBody>
          <a:bodyP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17418" name="Freeform 10">
            <a:extLst>
              <a:ext uri="{FF2B5EF4-FFF2-40B4-BE49-F238E27FC236}">
                <a16:creationId xmlns:a16="http://schemas.microsoft.com/office/drawing/2014/main" id="{7E377650-A8B2-504A-BB67-725C882D57D0}"/>
              </a:ext>
            </a:extLst>
          </p:cNvPr>
          <p:cNvSpPr>
            <a:spLocks/>
          </p:cNvSpPr>
          <p:nvPr/>
        </p:nvSpPr>
        <p:spPr bwMode="auto">
          <a:xfrm>
            <a:off x="5772150" y="2239963"/>
            <a:ext cx="368300" cy="342900"/>
          </a:xfrm>
          <a:custGeom>
            <a:avLst/>
            <a:gdLst>
              <a:gd name="T0" fmla="*/ 2147483647 w 243"/>
              <a:gd name="T1" fmla="*/ 0 h 202"/>
              <a:gd name="T2" fmla="*/ 2147483647 w 243"/>
              <a:gd name="T3" fmla="*/ 2147483647 h 202"/>
              <a:gd name="T4" fmla="*/ 0 w 243"/>
              <a:gd name="T5" fmla="*/ 2147483647 h 202"/>
              <a:gd name="T6" fmla="*/ 0 w 243"/>
              <a:gd name="T7" fmla="*/ 0 h 202"/>
              <a:gd name="T8" fmla="*/ 0 60000 65536"/>
              <a:gd name="T9" fmla="*/ 0 60000 65536"/>
              <a:gd name="T10" fmla="*/ 0 60000 65536"/>
              <a:gd name="T11" fmla="*/ 0 60000 65536"/>
              <a:gd name="T12" fmla="*/ 0 w 243"/>
              <a:gd name="T13" fmla="*/ 0 h 202"/>
              <a:gd name="T14" fmla="*/ 243 w 243"/>
              <a:gd name="T15" fmla="*/ 202 h 202"/>
            </a:gdLst>
            <a:ahLst/>
            <a:cxnLst>
              <a:cxn ang="T8">
                <a:pos x="T0" y="T1"/>
              </a:cxn>
              <a:cxn ang="T9">
                <a:pos x="T2" y="T3"/>
              </a:cxn>
              <a:cxn ang="T10">
                <a:pos x="T4" y="T5"/>
              </a:cxn>
              <a:cxn ang="T11">
                <a:pos x="T6" y="T7"/>
              </a:cxn>
            </a:cxnLst>
            <a:rect l="T12" t="T13" r="T14" b="T15"/>
            <a:pathLst>
              <a:path w="243" h="202">
                <a:moveTo>
                  <a:pt x="242" y="0"/>
                </a:moveTo>
                <a:lnTo>
                  <a:pt x="242" y="201"/>
                </a:lnTo>
                <a:lnTo>
                  <a:pt x="0" y="201"/>
                </a:lnTo>
                <a:lnTo>
                  <a:pt x="0" y="0"/>
                </a:lnTo>
              </a:path>
            </a:pathLst>
          </a:custGeom>
          <a:noFill/>
          <a:ln w="25400" cap="rnd">
            <a:solidFill>
              <a:srgbClr val="FFFFFF"/>
            </a:solidFill>
            <a:round/>
            <a:headEnd/>
            <a:tailEnd/>
          </a:ln>
        </p:spPr>
        <p:txBody>
          <a:bodyP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11" name="Rectangle 11">
            <a:extLst>
              <a:ext uri="{FF2B5EF4-FFF2-40B4-BE49-F238E27FC236}">
                <a16:creationId xmlns:a16="http://schemas.microsoft.com/office/drawing/2014/main" id="{661D33F0-52AB-D441-8598-366A95D37F1D}"/>
              </a:ext>
            </a:extLst>
          </p:cNvPr>
          <p:cNvSpPr>
            <a:spLocks noChangeArrowheads="1"/>
          </p:cNvSpPr>
          <p:nvPr/>
        </p:nvSpPr>
        <p:spPr bwMode="auto">
          <a:xfrm>
            <a:off x="8256588" y="3600450"/>
            <a:ext cx="1023937" cy="981075"/>
          </a:xfrm>
          <a:prstGeom prst="rect">
            <a:avLst/>
          </a:prstGeom>
          <a:noFill/>
          <a:ln w="25400">
            <a:noFill/>
            <a:miter lim="800000"/>
            <a:headEnd/>
            <a:tailEnd/>
          </a:ln>
          <a:effectLst/>
        </p:spPr>
        <p:txBody>
          <a:bodyPr wrap="none" lIns="85725" tIns="42862" rIns="85725" bIns="42862"/>
          <a:lstStyle/>
          <a:p>
            <a:pPr algn="ctr" defTabSz="506413">
              <a:defRPr/>
            </a:pPr>
            <a:r>
              <a:rPr lang="en-US" sz="1600" b="1">
                <a:solidFill>
                  <a:srgbClr val="993300"/>
                </a:solidFill>
                <a:effectLst>
                  <a:outerShdw blurRad="38100" dist="38100" dir="2700000" algn="tl">
                    <a:srgbClr val="000000"/>
                  </a:outerShdw>
                </a:effectLst>
                <a:latin typeface="Garamond" charset="0"/>
                <a:ea typeface="ＭＳ Ｐゴシック" charset="-128"/>
                <a:cs typeface="+mn-cs"/>
              </a:rPr>
              <a:t>Collagen</a:t>
            </a:r>
            <a:br>
              <a:rPr lang="en-US" sz="1600" b="1">
                <a:solidFill>
                  <a:srgbClr val="993300"/>
                </a:solidFill>
                <a:effectLst>
                  <a:outerShdw blurRad="38100" dist="38100" dir="2700000" algn="tl">
                    <a:srgbClr val="000000"/>
                  </a:outerShdw>
                </a:effectLst>
                <a:latin typeface="Garamond" charset="0"/>
                <a:ea typeface="ＭＳ Ｐゴシック" charset="-128"/>
                <a:cs typeface="+mn-cs"/>
              </a:rPr>
            </a:br>
            <a:r>
              <a:rPr lang="en-US" sz="1600" b="1">
                <a:solidFill>
                  <a:srgbClr val="993300"/>
                </a:solidFill>
                <a:effectLst>
                  <a:outerShdw blurRad="38100" dist="38100" dir="2700000" algn="tl">
                    <a:srgbClr val="000000"/>
                  </a:outerShdw>
                </a:effectLst>
                <a:latin typeface="Garamond" charset="0"/>
                <a:ea typeface="ＭＳ Ｐゴシック" charset="-128"/>
                <a:cs typeface="+mn-cs"/>
              </a:rPr>
              <a:t>Thrombin</a:t>
            </a:r>
            <a:br>
              <a:rPr lang="en-US" sz="1600" b="1">
                <a:solidFill>
                  <a:srgbClr val="993300"/>
                </a:solidFill>
                <a:effectLst>
                  <a:outerShdw blurRad="38100" dist="38100" dir="2700000" algn="tl">
                    <a:srgbClr val="000000"/>
                  </a:outerShdw>
                </a:effectLst>
                <a:latin typeface="Garamond" charset="0"/>
                <a:ea typeface="ＭＳ Ｐゴシック" charset="-128"/>
                <a:cs typeface="+mn-cs"/>
              </a:rPr>
            </a:br>
            <a:r>
              <a:rPr lang="en-US" sz="1600" b="1">
                <a:solidFill>
                  <a:srgbClr val="993300"/>
                </a:solidFill>
                <a:effectLst>
                  <a:outerShdw blurRad="38100" dist="38100" dir="2700000" algn="tl">
                    <a:srgbClr val="000000"/>
                  </a:outerShdw>
                </a:effectLst>
                <a:latin typeface="Garamond" charset="0"/>
                <a:ea typeface="ＭＳ Ｐゴシック" charset="-128"/>
                <a:cs typeface="+mn-cs"/>
              </a:rPr>
              <a:t>TXA</a:t>
            </a:r>
            <a:r>
              <a:rPr lang="en-US" sz="1600" b="1" baseline="-25000">
                <a:solidFill>
                  <a:srgbClr val="993300"/>
                </a:solidFill>
                <a:effectLst>
                  <a:outerShdw blurRad="38100" dist="38100" dir="2700000" algn="tl">
                    <a:srgbClr val="000000"/>
                  </a:outerShdw>
                </a:effectLst>
                <a:latin typeface="Garamond" charset="0"/>
                <a:ea typeface="ＭＳ Ｐゴシック" charset="-128"/>
                <a:cs typeface="+mn-cs"/>
              </a:rPr>
              <a:t>2</a:t>
            </a:r>
          </a:p>
        </p:txBody>
      </p:sp>
      <p:sp>
        <p:nvSpPr>
          <p:cNvPr id="17420" name="Line 12">
            <a:extLst>
              <a:ext uri="{FF2B5EF4-FFF2-40B4-BE49-F238E27FC236}">
                <a16:creationId xmlns:a16="http://schemas.microsoft.com/office/drawing/2014/main" id="{491E5014-1BD0-2548-96FE-65ECF0267344}"/>
              </a:ext>
            </a:extLst>
          </p:cNvPr>
          <p:cNvSpPr>
            <a:spLocks noChangeShapeType="1"/>
          </p:cNvSpPr>
          <p:nvPr/>
        </p:nvSpPr>
        <p:spPr bwMode="auto">
          <a:xfrm flipH="1">
            <a:off x="4486275" y="3900488"/>
            <a:ext cx="2157413" cy="0"/>
          </a:xfrm>
          <a:prstGeom prst="line">
            <a:avLst/>
          </a:prstGeom>
          <a:noFill/>
          <a:ln w="25400">
            <a:solidFill>
              <a:schemeClr val="hlink"/>
            </a:solidFill>
            <a:round/>
            <a:headEnd/>
            <a:tailEnd type="triangle" w="med" len="med"/>
          </a:ln>
        </p:spPr>
        <p:txBody>
          <a:bodyPr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17421" name="Line 13">
            <a:extLst>
              <a:ext uri="{FF2B5EF4-FFF2-40B4-BE49-F238E27FC236}">
                <a16:creationId xmlns:a16="http://schemas.microsoft.com/office/drawing/2014/main" id="{D9997242-BD8C-D043-A8C2-C22A04E4E9D6}"/>
              </a:ext>
            </a:extLst>
          </p:cNvPr>
          <p:cNvSpPr>
            <a:spLocks noChangeShapeType="1"/>
          </p:cNvSpPr>
          <p:nvPr/>
        </p:nvSpPr>
        <p:spPr bwMode="auto">
          <a:xfrm flipV="1">
            <a:off x="4808538" y="4557713"/>
            <a:ext cx="846137" cy="668337"/>
          </a:xfrm>
          <a:prstGeom prst="line">
            <a:avLst/>
          </a:prstGeom>
          <a:noFill/>
          <a:ln w="57150">
            <a:solidFill>
              <a:schemeClr val="folHlink"/>
            </a:solidFill>
            <a:round/>
            <a:headEnd/>
            <a:tailEnd type="triangle" w="med" len="med"/>
          </a:ln>
        </p:spPr>
        <p:txBody>
          <a:bodyPr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17422" name="Arc 14">
            <a:extLst>
              <a:ext uri="{FF2B5EF4-FFF2-40B4-BE49-F238E27FC236}">
                <a16:creationId xmlns:a16="http://schemas.microsoft.com/office/drawing/2014/main" id="{D9B6F1B3-63EC-A045-92C8-0ECC5286A997}"/>
              </a:ext>
            </a:extLst>
          </p:cNvPr>
          <p:cNvSpPr>
            <a:spLocks/>
          </p:cNvSpPr>
          <p:nvPr/>
        </p:nvSpPr>
        <p:spPr bwMode="auto">
          <a:xfrm>
            <a:off x="6073775" y="4516438"/>
            <a:ext cx="2601913" cy="1028700"/>
          </a:xfrm>
          <a:custGeom>
            <a:avLst/>
            <a:gdLst>
              <a:gd name="T0" fmla="*/ 2147483647 w 39699"/>
              <a:gd name="T1" fmla="*/ 0 h 26134"/>
              <a:gd name="T2" fmla="*/ 0 w 39699"/>
              <a:gd name="T3" fmla="*/ 2147483647 h 26134"/>
              <a:gd name="T4" fmla="*/ 2147483647 w 39699"/>
              <a:gd name="T5" fmla="*/ 2147483647 h 26134"/>
              <a:gd name="T6" fmla="*/ 0 60000 65536"/>
              <a:gd name="T7" fmla="*/ 0 60000 65536"/>
              <a:gd name="T8" fmla="*/ 0 60000 65536"/>
              <a:gd name="T9" fmla="*/ 0 w 39699"/>
              <a:gd name="T10" fmla="*/ 0 h 26134"/>
              <a:gd name="T11" fmla="*/ 39699 w 39699"/>
              <a:gd name="T12" fmla="*/ 26134 h 26134"/>
            </a:gdLst>
            <a:ahLst/>
            <a:cxnLst>
              <a:cxn ang="T6">
                <a:pos x="T0" y="T1"/>
              </a:cxn>
              <a:cxn ang="T7">
                <a:pos x="T2" y="T3"/>
              </a:cxn>
              <a:cxn ang="T8">
                <a:pos x="T4" y="T5"/>
              </a:cxn>
            </a:cxnLst>
            <a:rect l="T9" t="T10" r="T11" b="T12"/>
            <a:pathLst>
              <a:path w="39699" h="26134" fill="none" extrusionOk="0">
                <a:moveTo>
                  <a:pt x="39217" y="0"/>
                </a:moveTo>
                <a:cubicBezTo>
                  <a:pt x="39537" y="1490"/>
                  <a:pt x="39699" y="3009"/>
                  <a:pt x="39699" y="4534"/>
                </a:cubicBezTo>
                <a:cubicBezTo>
                  <a:pt x="39699" y="16463"/>
                  <a:pt x="30028" y="26134"/>
                  <a:pt x="18099" y="26134"/>
                </a:cubicBezTo>
                <a:cubicBezTo>
                  <a:pt x="10795" y="26134"/>
                  <a:pt x="3986" y="22443"/>
                  <a:pt x="0" y="16323"/>
                </a:cubicBezTo>
              </a:path>
              <a:path w="39699" h="26134" stroke="0" extrusionOk="0">
                <a:moveTo>
                  <a:pt x="39217" y="0"/>
                </a:moveTo>
                <a:cubicBezTo>
                  <a:pt x="39537" y="1490"/>
                  <a:pt x="39699" y="3009"/>
                  <a:pt x="39699" y="4534"/>
                </a:cubicBezTo>
                <a:cubicBezTo>
                  <a:pt x="39699" y="16463"/>
                  <a:pt x="30028" y="26134"/>
                  <a:pt x="18099" y="26134"/>
                </a:cubicBezTo>
                <a:cubicBezTo>
                  <a:pt x="10795" y="26134"/>
                  <a:pt x="3986" y="22443"/>
                  <a:pt x="0" y="16323"/>
                </a:cubicBezTo>
                <a:lnTo>
                  <a:pt x="18099" y="4534"/>
                </a:lnTo>
                <a:lnTo>
                  <a:pt x="39217" y="0"/>
                </a:lnTo>
                <a:close/>
              </a:path>
            </a:pathLst>
          </a:custGeom>
          <a:noFill/>
          <a:ln w="25400" cap="rnd">
            <a:solidFill>
              <a:schemeClr val="hlink"/>
            </a:solidFill>
            <a:round/>
            <a:headEnd type="triangle" w="med" len="med"/>
            <a:tailEnd/>
          </a:ln>
        </p:spPr>
        <p:txBody>
          <a:bodyPr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17423" name="Arc 15">
            <a:extLst>
              <a:ext uri="{FF2B5EF4-FFF2-40B4-BE49-F238E27FC236}">
                <a16:creationId xmlns:a16="http://schemas.microsoft.com/office/drawing/2014/main" id="{C4D23D65-55E9-4C43-AD88-2CCE450F19B2}"/>
              </a:ext>
            </a:extLst>
          </p:cNvPr>
          <p:cNvSpPr>
            <a:spLocks/>
          </p:cNvSpPr>
          <p:nvPr/>
        </p:nvSpPr>
        <p:spPr bwMode="auto">
          <a:xfrm>
            <a:off x="6302375" y="3181350"/>
            <a:ext cx="444500" cy="693738"/>
          </a:xfrm>
          <a:custGeom>
            <a:avLst/>
            <a:gdLst>
              <a:gd name="T0" fmla="*/ 2147483647 w 21524"/>
              <a:gd name="T1" fmla="*/ 2147483647 h 20640"/>
              <a:gd name="T2" fmla="*/ 0 w 21524"/>
              <a:gd name="T3" fmla="*/ 2147483647 h 20640"/>
              <a:gd name="T4" fmla="*/ 2147483647 w 21524"/>
              <a:gd name="T5" fmla="*/ 0 h 20640"/>
              <a:gd name="T6" fmla="*/ 0 60000 65536"/>
              <a:gd name="T7" fmla="*/ 0 60000 65536"/>
              <a:gd name="T8" fmla="*/ 0 60000 65536"/>
              <a:gd name="T9" fmla="*/ 0 w 21524"/>
              <a:gd name="T10" fmla="*/ 0 h 20640"/>
              <a:gd name="T11" fmla="*/ 21524 w 21524"/>
              <a:gd name="T12" fmla="*/ 20640 h 20640"/>
            </a:gdLst>
            <a:ahLst/>
            <a:cxnLst>
              <a:cxn ang="T6">
                <a:pos x="T0" y="T1"/>
              </a:cxn>
              <a:cxn ang="T7">
                <a:pos x="T2" y="T3"/>
              </a:cxn>
              <a:cxn ang="T8">
                <a:pos x="T4" y="T5"/>
              </a:cxn>
            </a:cxnLst>
            <a:rect l="T9" t="T10" r="T11" b="T12"/>
            <a:pathLst>
              <a:path w="21524" h="20640" fill="none" extrusionOk="0">
                <a:moveTo>
                  <a:pt x="15156" y="20640"/>
                </a:moveTo>
                <a:cubicBezTo>
                  <a:pt x="6736" y="18042"/>
                  <a:pt x="738" y="10591"/>
                  <a:pt x="0" y="1810"/>
                </a:cubicBezTo>
              </a:path>
              <a:path w="21524" h="20640" stroke="0" extrusionOk="0">
                <a:moveTo>
                  <a:pt x="15156" y="20640"/>
                </a:moveTo>
                <a:cubicBezTo>
                  <a:pt x="6736" y="18042"/>
                  <a:pt x="738" y="10591"/>
                  <a:pt x="0" y="1810"/>
                </a:cubicBezTo>
                <a:lnTo>
                  <a:pt x="21524" y="0"/>
                </a:lnTo>
                <a:lnTo>
                  <a:pt x="15156" y="20640"/>
                </a:lnTo>
                <a:close/>
              </a:path>
            </a:pathLst>
          </a:custGeom>
          <a:noFill/>
          <a:ln w="25400" cap="rnd">
            <a:solidFill>
              <a:schemeClr val="hlink"/>
            </a:solidFill>
            <a:round/>
            <a:headEnd/>
            <a:tailEnd type="triangle" w="med" len="med"/>
          </a:ln>
        </p:spPr>
        <p:txBody>
          <a:bodyPr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17424" name="Rectangle 16">
            <a:extLst>
              <a:ext uri="{FF2B5EF4-FFF2-40B4-BE49-F238E27FC236}">
                <a16:creationId xmlns:a16="http://schemas.microsoft.com/office/drawing/2014/main" id="{652FC7FD-5860-C241-9571-4F6558E62C26}"/>
              </a:ext>
            </a:extLst>
          </p:cNvPr>
          <p:cNvSpPr>
            <a:spLocks noChangeArrowheads="1"/>
          </p:cNvSpPr>
          <p:nvPr/>
        </p:nvSpPr>
        <p:spPr bwMode="auto">
          <a:xfrm>
            <a:off x="2752725" y="3697288"/>
            <a:ext cx="906463" cy="481012"/>
          </a:xfrm>
          <a:prstGeom prst="rect">
            <a:avLst/>
          </a:prstGeom>
          <a:noFill/>
          <a:ln>
            <a:noFill/>
          </a:ln>
        </p:spPr>
        <p:txBody>
          <a:bodyPr wrap="none" anchor="ctr"/>
          <a:lstStyle>
            <a:lvl1pPr eaLnBrk="0" hangingPunct="0">
              <a:defRPr>
                <a:solidFill>
                  <a:schemeClr val="tx1"/>
                </a:solidFill>
                <a:latin typeface="Garamond" panose="02020404030301010803" pitchFamily="18" charset="0"/>
                <a:ea typeface="MS PGothic" pitchFamily="34" charset="-128"/>
              </a:defRPr>
            </a:lvl1pPr>
            <a:lvl2pPr marL="742950" indent="-285750" eaLnBrk="0" hangingPunct="0">
              <a:defRPr>
                <a:solidFill>
                  <a:schemeClr val="tx1"/>
                </a:solidFill>
                <a:latin typeface="Garamond" panose="02020404030301010803" pitchFamily="18" charset="0"/>
                <a:ea typeface="MS PGothic" pitchFamily="34" charset="-128"/>
              </a:defRPr>
            </a:lvl2pPr>
            <a:lvl3pPr marL="1143000" indent="-228600" eaLnBrk="0" hangingPunct="0">
              <a:defRPr>
                <a:solidFill>
                  <a:schemeClr val="tx1"/>
                </a:solidFill>
                <a:latin typeface="Garamond" panose="02020404030301010803" pitchFamily="18" charset="0"/>
                <a:ea typeface="MS PGothic" pitchFamily="34" charset="-128"/>
              </a:defRPr>
            </a:lvl3pPr>
            <a:lvl4pPr marL="1600200" indent="-228600" eaLnBrk="0" hangingPunct="0">
              <a:defRPr>
                <a:solidFill>
                  <a:schemeClr val="tx1"/>
                </a:solidFill>
                <a:latin typeface="Garamond" panose="02020404030301010803" pitchFamily="18" charset="0"/>
                <a:ea typeface="MS PGothic" pitchFamily="34" charset="-128"/>
              </a:defRPr>
            </a:lvl4pPr>
            <a:lvl5pPr marL="2057400" indent="-228600" eaLnBrk="0" hangingPunct="0">
              <a:defRPr>
                <a:solidFill>
                  <a:schemeClr val="tx1"/>
                </a:solidFill>
                <a:latin typeface="Garamond" panose="02020404030301010803"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itchFamily="34" charset="-128"/>
              </a:defRPr>
            </a:lvl9pPr>
          </a:lstStyle>
          <a:p>
            <a:pPr algn="ctr" defTabSz="914400" eaLnBrk="1" hangingPunct="1">
              <a:defRPr/>
            </a:pPr>
            <a:endParaRPr lang="en-GB" altLang="it-IT" sz="2400">
              <a:solidFill>
                <a:srgbClr val="993300"/>
              </a:solidFill>
              <a:latin typeface="Tahoma" panose="020B0604030504040204" pitchFamily="34" charset="0"/>
              <a:cs typeface="+mn-cs"/>
            </a:endParaRPr>
          </a:p>
        </p:txBody>
      </p:sp>
      <p:sp>
        <p:nvSpPr>
          <p:cNvPr id="17425" name="Line 17">
            <a:extLst>
              <a:ext uri="{FF2B5EF4-FFF2-40B4-BE49-F238E27FC236}">
                <a16:creationId xmlns:a16="http://schemas.microsoft.com/office/drawing/2014/main" id="{4A97375B-78B8-174A-9004-2118E2409A0C}"/>
              </a:ext>
            </a:extLst>
          </p:cNvPr>
          <p:cNvSpPr>
            <a:spLocks noChangeShapeType="1"/>
          </p:cNvSpPr>
          <p:nvPr/>
        </p:nvSpPr>
        <p:spPr bwMode="auto">
          <a:xfrm>
            <a:off x="4808538" y="1990725"/>
            <a:ext cx="938212" cy="417513"/>
          </a:xfrm>
          <a:prstGeom prst="line">
            <a:avLst/>
          </a:prstGeom>
          <a:noFill/>
          <a:ln w="57150">
            <a:solidFill>
              <a:schemeClr val="folHlink"/>
            </a:solidFill>
            <a:round/>
            <a:headEnd/>
            <a:tailEnd type="triangle" w="med" len="med"/>
          </a:ln>
        </p:spPr>
        <p:txBody>
          <a:bodyPr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18" name="Rectangle 18">
            <a:extLst>
              <a:ext uri="{FF2B5EF4-FFF2-40B4-BE49-F238E27FC236}">
                <a16:creationId xmlns:a16="http://schemas.microsoft.com/office/drawing/2014/main" id="{750E5ED0-256E-EC46-BFC5-0F0CB8701F29}"/>
              </a:ext>
            </a:extLst>
          </p:cNvPr>
          <p:cNvSpPr>
            <a:spLocks noChangeArrowheads="1"/>
          </p:cNvSpPr>
          <p:nvPr/>
        </p:nvSpPr>
        <p:spPr bwMode="auto">
          <a:xfrm>
            <a:off x="6403975" y="1511300"/>
            <a:ext cx="628650" cy="357188"/>
          </a:xfrm>
          <a:prstGeom prst="rect">
            <a:avLst/>
          </a:prstGeom>
          <a:noFill/>
          <a:ln w="12700">
            <a:noFill/>
            <a:miter lim="800000"/>
            <a:headEnd/>
            <a:tailEnd/>
          </a:ln>
          <a:effectLst/>
        </p:spPr>
        <p:txBody>
          <a:bodyPr wrap="none" lIns="63500" tIns="31750" rIns="63500" bIns="31750">
            <a:spAutoFit/>
          </a:bodyPr>
          <a:lstStyle/>
          <a:p>
            <a:pPr defTabSz="506413">
              <a:defRPr/>
            </a:pPr>
            <a:r>
              <a:rPr lang="en-US" sz="1900" b="1">
                <a:solidFill>
                  <a:srgbClr val="993300"/>
                </a:solidFill>
                <a:effectLst>
                  <a:outerShdw blurRad="38100" dist="38100" dir="2700000" algn="tl">
                    <a:srgbClr val="000000"/>
                  </a:outerShdw>
                </a:effectLst>
                <a:latin typeface="Garamond" charset="0"/>
                <a:ea typeface="MS PGothic" pitchFamily="34" charset="-128"/>
                <a:cs typeface="+mn-cs"/>
              </a:rPr>
              <a:t>ADP</a:t>
            </a:r>
          </a:p>
        </p:txBody>
      </p:sp>
      <p:sp>
        <p:nvSpPr>
          <p:cNvPr id="19" name="Rectangle 19">
            <a:extLst>
              <a:ext uri="{FF2B5EF4-FFF2-40B4-BE49-F238E27FC236}">
                <a16:creationId xmlns:a16="http://schemas.microsoft.com/office/drawing/2014/main" id="{75F90063-6141-924E-8B18-4AF5478C43E3}"/>
              </a:ext>
            </a:extLst>
          </p:cNvPr>
          <p:cNvSpPr>
            <a:spLocks noChangeArrowheads="1"/>
          </p:cNvSpPr>
          <p:nvPr/>
        </p:nvSpPr>
        <p:spPr bwMode="auto">
          <a:xfrm>
            <a:off x="2390775" y="4003675"/>
            <a:ext cx="1165225" cy="557213"/>
          </a:xfrm>
          <a:prstGeom prst="rect">
            <a:avLst/>
          </a:prstGeom>
          <a:noFill/>
          <a:ln w="12700">
            <a:noFill/>
            <a:miter lim="800000"/>
            <a:headEnd/>
            <a:tailEnd/>
          </a:ln>
          <a:effectLst/>
        </p:spPr>
        <p:txBody>
          <a:bodyPr wrap="none" lIns="63500" tIns="31750" rIns="63500" bIns="31750">
            <a:spAutoFit/>
          </a:bodyPr>
          <a:lstStyle/>
          <a:p>
            <a:pPr algn="ctr" defTabSz="506413">
              <a:defRPr/>
            </a:pPr>
            <a:r>
              <a:rPr lang="en-US" sz="1600" b="1">
                <a:solidFill>
                  <a:srgbClr val="993300"/>
                </a:solidFill>
                <a:effectLst>
                  <a:outerShdw blurRad="38100" dist="38100" dir="2700000" algn="tl">
                    <a:srgbClr val="000000"/>
                  </a:outerShdw>
                </a:effectLst>
                <a:latin typeface="Garamond" charset="0"/>
                <a:ea typeface="MS PGothic" pitchFamily="34" charset="-128"/>
                <a:cs typeface="+mn-cs"/>
              </a:rPr>
              <a:t>(Fibrinogen</a:t>
            </a:r>
          </a:p>
          <a:p>
            <a:pPr algn="ctr" defTabSz="506413">
              <a:defRPr/>
            </a:pPr>
            <a:r>
              <a:rPr lang="en-US" sz="1600" b="1">
                <a:solidFill>
                  <a:srgbClr val="993300"/>
                </a:solidFill>
                <a:effectLst>
                  <a:outerShdw blurRad="38100" dist="38100" dir="2700000" algn="tl">
                    <a:srgbClr val="000000"/>
                  </a:outerShdw>
                </a:effectLst>
                <a:latin typeface="Garamond" charset="0"/>
                <a:ea typeface="MS PGothic" pitchFamily="34" charset="-128"/>
                <a:cs typeface="+mn-cs"/>
              </a:rPr>
              <a:t>Receptor)</a:t>
            </a:r>
          </a:p>
        </p:txBody>
      </p:sp>
      <p:sp>
        <p:nvSpPr>
          <p:cNvPr id="17428" name="Rectangle 20">
            <a:extLst>
              <a:ext uri="{FF2B5EF4-FFF2-40B4-BE49-F238E27FC236}">
                <a16:creationId xmlns:a16="http://schemas.microsoft.com/office/drawing/2014/main" id="{158DCFF1-3E34-1B45-8B1C-0A93B83AE565}"/>
              </a:ext>
            </a:extLst>
          </p:cNvPr>
          <p:cNvSpPr>
            <a:spLocks noChangeArrowheads="1"/>
          </p:cNvSpPr>
          <p:nvPr/>
        </p:nvSpPr>
        <p:spPr bwMode="auto">
          <a:xfrm>
            <a:off x="2208213" y="1565275"/>
            <a:ext cx="2951162" cy="350838"/>
          </a:xfrm>
          <a:prstGeom prst="rect">
            <a:avLst/>
          </a:prstGeom>
          <a:solidFill>
            <a:srgbClr val="66CCFF"/>
          </a:solidFill>
          <a:ln>
            <a:noFill/>
          </a:ln>
        </p:spPr>
        <p:txBody>
          <a:bodyPr wrap="none" lIns="85725" tIns="42862" rIns="85725" bIns="42862" anchor="ctr" anchorCtr="1"/>
          <a:lstStyle>
            <a:lvl1pPr defTabSz="506413" eaLnBrk="0" hangingPunct="0">
              <a:defRPr>
                <a:solidFill>
                  <a:schemeClr val="tx1"/>
                </a:solidFill>
                <a:latin typeface="Garamond" panose="02020404030301010803" pitchFamily="18" charset="0"/>
                <a:ea typeface="MS PGothic" pitchFamily="34" charset="-128"/>
              </a:defRPr>
            </a:lvl1pPr>
            <a:lvl2pPr marL="742950" indent="-285750" defTabSz="506413" eaLnBrk="0" hangingPunct="0">
              <a:defRPr>
                <a:solidFill>
                  <a:schemeClr val="tx1"/>
                </a:solidFill>
                <a:latin typeface="Garamond" panose="02020404030301010803" pitchFamily="18" charset="0"/>
                <a:ea typeface="MS PGothic" pitchFamily="34" charset="-128"/>
              </a:defRPr>
            </a:lvl2pPr>
            <a:lvl3pPr marL="1143000" indent="-228600" defTabSz="506413" eaLnBrk="0" hangingPunct="0">
              <a:defRPr>
                <a:solidFill>
                  <a:schemeClr val="tx1"/>
                </a:solidFill>
                <a:latin typeface="Garamond" panose="02020404030301010803" pitchFamily="18" charset="0"/>
                <a:ea typeface="MS PGothic" pitchFamily="34" charset="-128"/>
              </a:defRPr>
            </a:lvl3pPr>
            <a:lvl4pPr marL="1600200" indent="-228600" defTabSz="506413" eaLnBrk="0" hangingPunct="0">
              <a:defRPr>
                <a:solidFill>
                  <a:schemeClr val="tx1"/>
                </a:solidFill>
                <a:latin typeface="Garamond" panose="02020404030301010803" pitchFamily="18" charset="0"/>
                <a:ea typeface="MS PGothic" pitchFamily="34" charset="-128"/>
              </a:defRPr>
            </a:lvl4pPr>
            <a:lvl5pPr marL="2057400" indent="-228600" defTabSz="506413" eaLnBrk="0" hangingPunct="0">
              <a:defRPr>
                <a:solidFill>
                  <a:schemeClr val="tx1"/>
                </a:solidFill>
                <a:latin typeface="Garamond" panose="02020404030301010803" pitchFamily="18" charset="0"/>
                <a:ea typeface="MS PGothic" pitchFamily="34" charset="-128"/>
              </a:defRPr>
            </a:lvl5pPr>
            <a:lvl6pPr marL="2514600" indent="-228600" defTabSz="506413" eaLnBrk="0" fontAlgn="base" hangingPunct="0">
              <a:spcBef>
                <a:spcPct val="0"/>
              </a:spcBef>
              <a:spcAft>
                <a:spcPct val="0"/>
              </a:spcAft>
              <a:defRPr>
                <a:solidFill>
                  <a:schemeClr val="tx1"/>
                </a:solidFill>
                <a:latin typeface="Garamond" panose="02020404030301010803" pitchFamily="18" charset="0"/>
                <a:ea typeface="MS PGothic" pitchFamily="34" charset="-128"/>
              </a:defRPr>
            </a:lvl6pPr>
            <a:lvl7pPr marL="2971800" indent="-228600" defTabSz="506413" eaLnBrk="0" fontAlgn="base" hangingPunct="0">
              <a:spcBef>
                <a:spcPct val="0"/>
              </a:spcBef>
              <a:spcAft>
                <a:spcPct val="0"/>
              </a:spcAft>
              <a:defRPr>
                <a:solidFill>
                  <a:schemeClr val="tx1"/>
                </a:solidFill>
                <a:latin typeface="Garamond" panose="02020404030301010803" pitchFamily="18" charset="0"/>
                <a:ea typeface="MS PGothic" pitchFamily="34" charset="-128"/>
              </a:defRPr>
            </a:lvl7pPr>
            <a:lvl8pPr marL="3429000" indent="-228600" defTabSz="506413" eaLnBrk="0" fontAlgn="base" hangingPunct="0">
              <a:spcBef>
                <a:spcPct val="0"/>
              </a:spcBef>
              <a:spcAft>
                <a:spcPct val="0"/>
              </a:spcAft>
              <a:defRPr>
                <a:solidFill>
                  <a:schemeClr val="tx1"/>
                </a:solidFill>
                <a:latin typeface="Garamond" panose="02020404030301010803" pitchFamily="18" charset="0"/>
                <a:ea typeface="MS PGothic" pitchFamily="34" charset="-128"/>
              </a:defRPr>
            </a:lvl8pPr>
            <a:lvl9pPr marL="3886200" indent="-228600" defTabSz="506413" eaLnBrk="0" fontAlgn="base" hangingPunct="0">
              <a:spcBef>
                <a:spcPct val="0"/>
              </a:spcBef>
              <a:spcAft>
                <a:spcPct val="0"/>
              </a:spcAft>
              <a:defRPr>
                <a:solidFill>
                  <a:schemeClr val="tx1"/>
                </a:solidFill>
                <a:latin typeface="Garamond" panose="02020404030301010803" pitchFamily="18" charset="0"/>
                <a:ea typeface="MS PGothic" pitchFamily="34" charset="-128"/>
              </a:defRPr>
            </a:lvl9pPr>
          </a:lstStyle>
          <a:p>
            <a:pPr algn="ctr">
              <a:defRPr/>
            </a:pPr>
            <a:r>
              <a:rPr lang="en-US" altLang="it-IT" sz="2000" b="1">
                <a:solidFill>
                  <a:srgbClr val="0033CC"/>
                </a:solidFill>
                <a:cs typeface="+mn-cs"/>
              </a:rPr>
              <a:t>Clopidogrel</a:t>
            </a:r>
          </a:p>
        </p:txBody>
      </p:sp>
      <p:sp>
        <p:nvSpPr>
          <p:cNvPr id="21" name="Oval 21">
            <a:extLst>
              <a:ext uri="{FF2B5EF4-FFF2-40B4-BE49-F238E27FC236}">
                <a16:creationId xmlns:a16="http://schemas.microsoft.com/office/drawing/2014/main" id="{5FE7EEEF-6E82-7840-A5D2-75D95D862369}"/>
              </a:ext>
            </a:extLst>
          </p:cNvPr>
          <p:cNvSpPr>
            <a:spLocks noChangeArrowheads="1"/>
          </p:cNvSpPr>
          <p:nvPr/>
        </p:nvSpPr>
        <p:spPr bwMode="auto">
          <a:xfrm>
            <a:off x="5749925" y="4789488"/>
            <a:ext cx="438150" cy="490537"/>
          </a:xfrm>
          <a:prstGeom prst="ellipse">
            <a:avLst/>
          </a:prstGeom>
          <a:gradFill rotWithShape="0">
            <a:gsLst>
              <a:gs pos="0">
                <a:srgbClr val="B760F9"/>
              </a:gs>
              <a:gs pos="100000">
                <a:srgbClr val="B760F9">
                  <a:gamma/>
                  <a:shade val="29804"/>
                  <a:invGamma/>
                </a:srgbClr>
              </a:gs>
            </a:gsLst>
            <a:path path="shape">
              <a:fillToRect l="50000" t="50000" r="50000" b="50000"/>
            </a:path>
          </a:gradFill>
          <a:ln w="25400">
            <a:noFill/>
            <a:round/>
            <a:headEnd/>
            <a:tailEnd/>
          </a:ln>
          <a:effectLst/>
        </p:spPr>
        <p:txBody>
          <a:bodyPr wrap="none" lIns="63500" tIns="31750" rIns="63500" bIns="31750" anchor="ctr" anchorCtr="1"/>
          <a:lstStyle/>
          <a:p>
            <a:pPr algn="ctr" defTabSz="506413">
              <a:defRPr/>
            </a:pPr>
            <a:r>
              <a:rPr lang="en-US" sz="1500" b="1">
                <a:solidFill>
                  <a:srgbClr val="FFFF66"/>
                </a:solidFill>
                <a:effectLst>
                  <a:outerShdw blurRad="38100" dist="38100" dir="2700000" algn="tl">
                    <a:srgbClr val="000000"/>
                  </a:outerShdw>
                </a:effectLst>
                <a:latin typeface="Garamond" charset="0"/>
                <a:ea typeface="ＭＳ Ｐゴシック" charset="-128"/>
                <a:cs typeface="+mn-cs"/>
              </a:rPr>
              <a:t>TXA</a:t>
            </a:r>
            <a:r>
              <a:rPr lang="en-US" sz="1500" b="1" baseline="-25000">
                <a:solidFill>
                  <a:srgbClr val="FFFF66"/>
                </a:solidFill>
                <a:effectLst>
                  <a:outerShdw blurRad="38100" dist="38100" dir="2700000" algn="tl">
                    <a:srgbClr val="000000"/>
                  </a:outerShdw>
                </a:effectLst>
                <a:latin typeface="Garamond" charset="0"/>
                <a:ea typeface="ＭＳ Ｐゴシック" charset="-128"/>
                <a:cs typeface="+mn-cs"/>
              </a:rPr>
              <a:t>2</a:t>
            </a:r>
          </a:p>
        </p:txBody>
      </p:sp>
      <p:sp>
        <p:nvSpPr>
          <p:cNvPr id="17430" name="Arc 22">
            <a:extLst>
              <a:ext uri="{FF2B5EF4-FFF2-40B4-BE49-F238E27FC236}">
                <a16:creationId xmlns:a16="http://schemas.microsoft.com/office/drawing/2014/main" id="{7814E8E4-BED3-3D4C-9946-1FBA49E9D7D3}"/>
              </a:ext>
            </a:extLst>
          </p:cNvPr>
          <p:cNvSpPr>
            <a:spLocks/>
          </p:cNvSpPr>
          <p:nvPr/>
        </p:nvSpPr>
        <p:spPr bwMode="auto">
          <a:xfrm rot="10800000">
            <a:off x="4908550" y="2676525"/>
            <a:ext cx="1025525" cy="1096963"/>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67"/>
                </a:moveTo>
                <a:cubicBezTo>
                  <a:pt x="18" y="9663"/>
                  <a:pt x="9664" y="17"/>
                  <a:pt x="21568" y="0"/>
                </a:cubicBezTo>
              </a:path>
              <a:path w="21600" h="21600" stroke="0" extrusionOk="0">
                <a:moveTo>
                  <a:pt x="0" y="21567"/>
                </a:moveTo>
                <a:cubicBezTo>
                  <a:pt x="18" y="9663"/>
                  <a:pt x="9664" y="17"/>
                  <a:pt x="21568" y="0"/>
                </a:cubicBezTo>
                <a:lnTo>
                  <a:pt x="21600" y="21600"/>
                </a:lnTo>
                <a:lnTo>
                  <a:pt x="0" y="21567"/>
                </a:lnTo>
                <a:close/>
              </a:path>
            </a:pathLst>
          </a:custGeom>
          <a:noFill/>
          <a:ln w="25400" cap="rnd">
            <a:solidFill>
              <a:schemeClr val="hlink"/>
            </a:solidFill>
            <a:round/>
            <a:headEnd/>
            <a:tailEnd type="triangle" w="med" len="med"/>
          </a:ln>
        </p:spPr>
        <p:txBody>
          <a:bodyPr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grpSp>
        <p:nvGrpSpPr>
          <p:cNvPr id="426007" name="Group 23">
            <a:extLst>
              <a:ext uri="{FF2B5EF4-FFF2-40B4-BE49-F238E27FC236}">
                <a16:creationId xmlns:a16="http://schemas.microsoft.com/office/drawing/2014/main" id="{B7EB57A1-3C38-884C-B5E6-C580B14AE828}"/>
              </a:ext>
            </a:extLst>
          </p:cNvPr>
          <p:cNvGrpSpPr>
            <a:grpSpLocks/>
          </p:cNvGrpSpPr>
          <p:nvPr/>
        </p:nvGrpSpPr>
        <p:grpSpPr bwMode="auto">
          <a:xfrm>
            <a:off x="5802313" y="2401888"/>
            <a:ext cx="269875" cy="301625"/>
            <a:chOff x="2834" y="1415"/>
            <a:chExt cx="178" cy="178"/>
          </a:xfrm>
        </p:grpSpPr>
        <p:sp>
          <p:nvSpPr>
            <p:cNvPr id="17457" name="Line 24">
              <a:extLst>
                <a:ext uri="{FF2B5EF4-FFF2-40B4-BE49-F238E27FC236}">
                  <a16:creationId xmlns:a16="http://schemas.microsoft.com/office/drawing/2014/main" id="{583FEFEE-8947-9644-B32F-E9EAF13F5BDA}"/>
                </a:ext>
              </a:extLst>
            </p:cNvPr>
            <p:cNvSpPr>
              <a:spLocks noChangeShapeType="1"/>
            </p:cNvSpPr>
            <p:nvPr/>
          </p:nvSpPr>
          <p:spPr bwMode="auto">
            <a:xfrm flipV="1">
              <a:off x="2852" y="1415"/>
              <a:ext cx="141" cy="178"/>
            </a:xfrm>
            <a:prstGeom prst="line">
              <a:avLst/>
            </a:prstGeom>
            <a:noFill/>
            <a:ln w="25400">
              <a:solidFill>
                <a:schemeClr val="folHlink"/>
              </a:solidFill>
              <a:round/>
              <a:headEnd/>
              <a:tailEnd/>
            </a:ln>
          </p:spPr>
          <p:txBody>
            <a:bodyPr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17458" name="Line 25">
              <a:extLst>
                <a:ext uri="{FF2B5EF4-FFF2-40B4-BE49-F238E27FC236}">
                  <a16:creationId xmlns:a16="http://schemas.microsoft.com/office/drawing/2014/main" id="{B980F711-D735-384F-98D4-42E5340780B4}"/>
                </a:ext>
              </a:extLst>
            </p:cNvPr>
            <p:cNvSpPr>
              <a:spLocks noChangeShapeType="1"/>
            </p:cNvSpPr>
            <p:nvPr/>
          </p:nvSpPr>
          <p:spPr bwMode="auto">
            <a:xfrm flipH="1" flipV="1">
              <a:off x="2834" y="1417"/>
              <a:ext cx="178" cy="173"/>
            </a:xfrm>
            <a:prstGeom prst="line">
              <a:avLst/>
            </a:prstGeom>
            <a:noFill/>
            <a:ln w="25400">
              <a:solidFill>
                <a:schemeClr val="folHlink"/>
              </a:solidFill>
              <a:round/>
              <a:headEnd/>
              <a:tailEnd/>
            </a:ln>
          </p:spPr>
          <p:txBody>
            <a:bodyPr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grpSp>
      <p:grpSp>
        <p:nvGrpSpPr>
          <p:cNvPr id="426008" name="Group 27">
            <a:extLst>
              <a:ext uri="{FF2B5EF4-FFF2-40B4-BE49-F238E27FC236}">
                <a16:creationId xmlns:a16="http://schemas.microsoft.com/office/drawing/2014/main" id="{11F5B130-8362-E240-BB95-17DCEACEF519}"/>
              </a:ext>
            </a:extLst>
          </p:cNvPr>
          <p:cNvGrpSpPr>
            <a:grpSpLocks/>
          </p:cNvGrpSpPr>
          <p:nvPr/>
        </p:nvGrpSpPr>
        <p:grpSpPr bwMode="auto">
          <a:xfrm>
            <a:off x="5945188" y="1839913"/>
            <a:ext cx="1476375" cy="979487"/>
            <a:chOff x="2928" y="1084"/>
            <a:chExt cx="978" cy="577"/>
          </a:xfrm>
        </p:grpSpPr>
        <p:sp>
          <p:nvSpPr>
            <p:cNvPr id="17455" name="Arc 28">
              <a:extLst>
                <a:ext uri="{FF2B5EF4-FFF2-40B4-BE49-F238E27FC236}">
                  <a16:creationId xmlns:a16="http://schemas.microsoft.com/office/drawing/2014/main" id="{9CFD33B2-BD5D-AC47-9815-4790EEC8C321}"/>
                </a:ext>
              </a:extLst>
            </p:cNvPr>
            <p:cNvSpPr>
              <a:spLocks/>
            </p:cNvSpPr>
            <p:nvPr/>
          </p:nvSpPr>
          <p:spPr bwMode="auto">
            <a:xfrm>
              <a:off x="2928" y="1084"/>
              <a:ext cx="371" cy="557"/>
            </a:xfrm>
            <a:custGeom>
              <a:avLst/>
              <a:gdLst>
                <a:gd name="T0" fmla="*/ 0 w 43197"/>
                <a:gd name="T1" fmla="*/ 0 h 30058"/>
                <a:gd name="T2" fmla="*/ 0 w 43197"/>
                <a:gd name="T3" fmla="*/ 0 h 30058"/>
                <a:gd name="T4" fmla="*/ 0 w 43197"/>
                <a:gd name="T5" fmla="*/ 0 h 30058"/>
                <a:gd name="T6" fmla="*/ 0 60000 65536"/>
                <a:gd name="T7" fmla="*/ 0 60000 65536"/>
                <a:gd name="T8" fmla="*/ 0 60000 65536"/>
                <a:gd name="T9" fmla="*/ 0 w 43197"/>
                <a:gd name="T10" fmla="*/ 0 h 30058"/>
                <a:gd name="T11" fmla="*/ 43197 w 43197"/>
                <a:gd name="T12" fmla="*/ 30058 h 30058"/>
              </a:gdLst>
              <a:ahLst/>
              <a:cxnLst>
                <a:cxn ang="T6">
                  <a:pos x="T0" y="T1"/>
                </a:cxn>
                <a:cxn ang="T7">
                  <a:pos x="T2" y="T3"/>
                </a:cxn>
                <a:cxn ang="T8">
                  <a:pos x="T4" y="T5"/>
                </a:cxn>
              </a:cxnLst>
              <a:rect l="T9" t="T10" r="T11" b="T12"/>
              <a:pathLst>
                <a:path w="43197" h="30058" fill="none" extrusionOk="0">
                  <a:moveTo>
                    <a:pt x="0" y="21223"/>
                  </a:moveTo>
                  <a:cubicBezTo>
                    <a:pt x="205" y="9442"/>
                    <a:pt x="9814" y="-1"/>
                    <a:pt x="21597" y="0"/>
                  </a:cubicBezTo>
                  <a:cubicBezTo>
                    <a:pt x="33526" y="0"/>
                    <a:pt x="43197" y="9670"/>
                    <a:pt x="43197" y="21600"/>
                  </a:cubicBezTo>
                  <a:cubicBezTo>
                    <a:pt x="43197" y="24506"/>
                    <a:pt x="42610" y="27383"/>
                    <a:pt x="41472" y="30058"/>
                  </a:cubicBezTo>
                </a:path>
                <a:path w="43197" h="30058" stroke="0" extrusionOk="0">
                  <a:moveTo>
                    <a:pt x="0" y="21223"/>
                  </a:moveTo>
                  <a:cubicBezTo>
                    <a:pt x="205" y="9442"/>
                    <a:pt x="9814" y="-1"/>
                    <a:pt x="21597" y="0"/>
                  </a:cubicBezTo>
                  <a:cubicBezTo>
                    <a:pt x="33526" y="0"/>
                    <a:pt x="43197" y="9670"/>
                    <a:pt x="43197" y="21600"/>
                  </a:cubicBezTo>
                  <a:cubicBezTo>
                    <a:pt x="43197" y="24506"/>
                    <a:pt x="42610" y="27383"/>
                    <a:pt x="41472" y="30058"/>
                  </a:cubicBezTo>
                  <a:lnTo>
                    <a:pt x="21597" y="21600"/>
                  </a:lnTo>
                  <a:lnTo>
                    <a:pt x="0" y="21223"/>
                  </a:lnTo>
                  <a:close/>
                </a:path>
              </a:pathLst>
            </a:custGeom>
            <a:noFill/>
            <a:ln w="25400" cap="rnd">
              <a:solidFill>
                <a:schemeClr val="hlink"/>
              </a:solidFill>
              <a:round/>
              <a:headEnd type="triangle" w="med" len="med"/>
              <a:tailEnd/>
            </a:ln>
          </p:spPr>
          <p:txBody>
            <a:bodyPr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17456" name="Arc 29">
              <a:extLst>
                <a:ext uri="{FF2B5EF4-FFF2-40B4-BE49-F238E27FC236}">
                  <a16:creationId xmlns:a16="http://schemas.microsoft.com/office/drawing/2014/main" id="{5BDF0D5B-30FD-B543-AB1B-0E6F4D1C73D0}"/>
                </a:ext>
              </a:extLst>
            </p:cNvPr>
            <p:cNvSpPr>
              <a:spLocks/>
            </p:cNvSpPr>
            <p:nvPr/>
          </p:nvSpPr>
          <p:spPr bwMode="auto">
            <a:xfrm>
              <a:off x="3115" y="1084"/>
              <a:ext cx="791" cy="577"/>
            </a:xfrm>
            <a:custGeom>
              <a:avLst/>
              <a:gdLst>
                <a:gd name="T0" fmla="*/ 0 w 19819"/>
                <a:gd name="T1" fmla="*/ 0 h 21600"/>
                <a:gd name="T2" fmla="*/ 0 w 19819"/>
                <a:gd name="T3" fmla="*/ 0 h 21600"/>
                <a:gd name="T4" fmla="*/ 0 w 19819"/>
                <a:gd name="T5" fmla="*/ 0 h 21600"/>
                <a:gd name="T6" fmla="*/ 0 60000 65536"/>
                <a:gd name="T7" fmla="*/ 0 60000 65536"/>
                <a:gd name="T8" fmla="*/ 0 60000 65536"/>
                <a:gd name="T9" fmla="*/ 0 w 19819"/>
                <a:gd name="T10" fmla="*/ 0 h 21600"/>
                <a:gd name="T11" fmla="*/ 19819 w 19819"/>
                <a:gd name="T12" fmla="*/ 21600 h 21600"/>
              </a:gdLst>
              <a:ahLst/>
              <a:cxnLst>
                <a:cxn ang="T6">
                  <a:pos x="T0" y="T1"/>
                </a:cxn>
                <a:cxn ang="T7">
                  <a:pos x="T2" y="T3"/>
                </a:cxn>
                <a:cxn ang="T8">
                  <a:pos x="T4" y="T5"/>
                </a:cxn>
              </a:cxnLst>
              <a:rect l="T9" t="T10" r="T11" b="T12"/>
              <a:pathLst>
                <a:path w="19819" h="21600" fill="none" extrusionOk="0">
                  <a:moveTo>
                    <a:pt x="0" y="0"/>
                  </a:moveTo>
                  <a:cubicBezTo>
                    <a:pt x="8" y="0"/>
                    <a:pt x="16" y="-1"/>
                    <a:pt x="25" y="0"/>
                  </a:cubicBezTo>
                  <a:cubicBezTo>
                    <a:pt x="8610" y="0"/>
                    <a:pt x="16381" y="5085"/>
                    <a:pt x="19818" y="12953"/>
                  </a:cubicBezTo>
                </a:path>
                <a:path w="19819" h="21600" stroke="0" extrusionOk="0">
                  <a:moveTo>
                    <a:pt x="0" y="0"/>
                  </a:moveTo>
                  <a:cubicBezTo>
                    <a:pt x="8" y="0"/>
                    <a:pt x="16" y="-1"/>
                    <a:pt x="25" y="0"/>
                  </a:cubicBezTo>
                  <a:cubicBezTo>
                    <a:pt x="8610" y="0"/>
                    <a:pt x="16381" y="5085"/>
                    <a:pt x="19818" y="12953"/>
                  </a:cubicBezTo>
                  <a:lnTo>
                    <a:pt x="25" y="21600"/>
                  </a:lnTo>
                  <a:lnTo>
                    <a:pt x="0" y="0"/>
                  </a:lnTo>
                  <a:close/>
                </a:path>
              </a:pathLst>
            </a:custGeom>
            <a:noFill/>
            <a:ln w="25400" cap="rnd">
              <a:solidFill>
                <a:schemeClr val="hlink"/>
              </a:solidFill>
              <a:round/>
              <a:headEnd/>
              <a:tailEnd/>
            </a:ln>
          </p:spPr>
          <p:txBody>
            <a:bodyPr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grpSp>
      <p:sp>
        <p:nvSpPr>
          <p:cNvPr id="17433" name="Rectangle 30">
            <a:extLst>
              <a:ext uri="{FF2B5EF4-FFF2-40B4-BE49-F238E27FC236}">
                <a16:creationId xmlns:a16="http://schemas.microsoft.com/office/drawing/2014/main" id="{81A99525-74A9-A642-8AB1-3E1AA83A9581}"/>
              </a:ext>
            </a:extLst>
          </p:cNvPr>
          <p:cNvSpPr>
            <a:spLocks noChangeArrowheads="1"/>
          </p:cNvSpPr>
          <p:nvPr/>
        </p:nvSpPr>
        <p:spPr bwMode="auto">
          <a:xfrm>
            <a:off x="7027863" y="2427288"/>
            <a:ext cx="122237" cy="69850"/>
          </a:xfrm>
          <a:prstGeom prst="rect">
            <a:avLst/>
          </a:prstGeom>
          <a:noFill/>
          <a:ln>
            <a:noFill/>
          </a:ln>
        </p:spPr>
        <p:txBody>
          <a:bodyPr wrap="none" anchor="ctr"/>
          <a:lstStyle>
            <a:lvl1pPr eaLnBrk="0" hangingPunct="0">
              <a:defRPr>
                <a:solidFill>
                  <a:schemeClr val="tx1"/>
                </a:solidFill>
                <a:latin typeface="Garamond" panose="02020404030301010803" pitchFamily="18" charset="0"/>
                <a:ea typeface="MS PGothic" pitchFamily="34" charset="-128"/>
              </a:defRPr>
            </a:lvl1pPr>
            <a:lvl2pPr marL="742950" indent="-285750" eaLnBrk="0" hangingPunct="0">
              <a:defRPr>
                <a:solidFill>
                  <a:schemeClr val="tx1"/>
                </a:solidFill>
                <a:latin typeface="Garamond" panose="02020404030301010803" pitchFamily="18" charset="0"/>
                <a:ea typeface="MS PGothic" pitchFamily="34" charset="-128"/>
              </a:defRPr>
            </a:lvl2pPr>
            <a:lvl3pPr marL="1143000" indent="-228600" eaLnBrk="0" hangingPunct="0">
              <a:defRPr>
                <a:solidFill>
                  <a:schemeClr val="tx1"/>
                </a:solidFill>
                <a:latin typeface="Garamond" panose="02020404030301010803" pitchFamily="18" charset="0"/>
                <a:ea typeface="MS PGothic" pitchFamily="34" charset="-128"/>
              </a:defRPr>
            </a:lvl3pPr>
            <a:lvl4pPr marL="1600200" indent="-228600" eaLnBrk="0" hangingPunct="0">
              <a:defRPr>
                <a:solidFill>
                  <a:schemeClr val="tx1"/>
                </a:solidFill>
                <a:latin typeface="Garamond" panose="02020404030301010803" pitchFamily="18" charset="0"/>
                <a:ea typeface="MS PGothic" pitchFamily="34" charset="-128"/>
              </a:defRPr>
            </a:lvl4pPr>
            <a:lvl5pPr marL="2057400" indent="-228600" eaLnBrk="0" hangingPunct="0">
              <a:defRPr>
                <a:solidFill>
                  <a:schemeClr val="tx1"/>
                </a:solidFill>
                <a:latin typeface="Garamond" panose="02020404030301010803"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itchFamily="34" charset="-128"/>
              </a:defRPr>
            </a:lvl9pPr>
          </a:lstStyle>
          <a:p>
            <a:pPr algn="ctr" defTabSz="914400" eaLnBrk="1" hangingPunct="1">
              <a:defRPr/>
            </a:pPr>
            <a:endParaRPr lang="en-GB" altLang="it-IT" sz="2400">
              <a:solidFill>
                <a:srgbClr val="993300"/>
              </a:solidFill>
              <a:latin typeface="Tahoma" panose="020B0604030504040204" pitchFamily="34" charset="0"/>
              <a:cs typeface="+mn-cs"/>
            </a:endParaRPr>
          </a:p>
        </p:txBody>
      </p:sp>
      <p:grpSp>
        <p:nvGrpSpPr>
          <p:cNvPr id="426010" name="Group 31">
            <a:extLst>
              <a:ext uri="{FF2B5EF4-FFF2-40B4-BE49-F238E27FC236}">
                <a16:creationId xmlns:a16="http://schemas.microsoft.com/office/drawing/2014/main" id="{7494C872-1E6C-B941-9EE1-24091A2ADD52}"/>
              </a:ext>
            </a:extLst>
          </p:cNvPr>
          <p:cNvGrpSpPr>
            <a:grpSpLocks/>
          </p:cNvGrpSpPr>
          <p:nvPr/>
        </p:nvGrpSpPr>
        <p:grpSpPr bwMode="auto">
          <a:xfrm>
            <a:off x="7297738" y="2425700"/>
            <a:ext cx="598487" cy="427038"/>
            <a:chOff x="3824" y="1234"/>
            <a:chExt cx="397" cy="252"/>
          </a:xfrm>
        </p:grpSpPr>
        <p:sp>
          <p:nvSpPr>
            <p:cNvPr id="17453" name="Rectangle 32">
              <a:extLst>
                <a:ext uri="{FF2B5EF4-FFF2-40B4-BE49-F238E27FC236}">
                  <a16:creationId xmlns:a16="http://schemas.microsoft.com/office/drawing/2014/main" id="{AF26FEEA-B9A6-3A48-AF84-F693D0C033D7}"/>
                </a:ext>
              </a:extLst>
            </p:cNvPr>
            <p:cNvSpPr>
              <a:spLocks noChangeArrowheads="1"/>
            </p:cNvSpPr>
            <p:nvPr/>
          </p:nvSpPr>
          <p:spPr bwMode="auto">
            <a:xfrm>
              <a:off x="3824" y="1234"/>
              <a:ext cx="374" cy="252"/>
            </a:xfrm>
            <a:prstGeom prst="rect">
              <a:avLst/>
            </a:prstGeom>
            <a:noFill/>
            <a:ln>
              <a:noFill/>
            </a:ln>
          </p:spPr>
          <p:txBody>
            <a:bodyPr wrap="none" anchor="ctr"/>
            <a:lstStyle>
              <a:lvl1pPr eaLnBrk="0" hangingPunct="0">
                <a:defRPr>
                  <a:solidFill>
                    <a:schemeClr val="tx1"/>
                  </a:solidFill>
                  <a:latin typeface="Garamond" panose="02020404030301010803" pitchFamily="18" charset="0"/>
                  <a:ea typeface="MS PGothic" pitchFamily="34" charset="-128"/>
                </a:defRPr>
              </a:lvl1pPr>
              <a:lvl2pPr marL="742950" indent="-285750" eaLnBrk="0" hangingPunct="0">
                <a:defRPr>
                  <a:solidFill>
                    <a:schemeClr val="tx1"/>
                  </a:solidFill>
                  <a:latin typeface="Garamond" panose="02020404030301010803" pitchFamily="18" charset="0"/>
                  <a:ea typeface="MS PGothic" pitchFamily="34" charset="-128"/>
                </a:defRPr>
              </a:lvl2pPr>
              <a:lvl3pPr marL="1143000" indent="-228600" eaLnBrk="0" hangingPunct="0">
                <a:defRPr>
                  <a:solidFill>
                    <a:schemeClr val="tx1"/>
                  </a:solidFill>
                  <a:latin typeface="Garamond" panose="02020404030301010803" pitchFamily="18" charset="0"/>
                  <a:ea typeface="MS PGothic" pitchFamily="34" charset="-128"/>
                </a:defRPr>
              </a:lvl3pPr>
              <a:lvl4pPr marL="1600200" indent="-228600" eaLnBrk="0" hangingPunct="0">
                <a:defRPr>
                  <a:solidFill>
                    <a:schemeClr val="tx1"/>
                  </a:solidFill>
                  <a:latin typeface="Garamond" panose="02020404030301010803" pitchFamily="18" charset="0"/>
                  <a:ea typeface="MS PGothic" pitchFamily="34" charset="-128"/>
                </a:defRPr>
              </a:lvl4pPr>
              <a:lvl5pPr marL="2057400" indent="-228600" eaLnBrk="0" hangingPunct="0">
                <a:defRPr>
                  <a:solidFill>
                    <a:schemeClr val="tx1"/>
                  </a:solidFill>
                  <a:latin typeface="Garamond" panose="02020404030301010803"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itchFamily="34" charset="-128"/>
                </a:defRPr>
              </a:lvl9pPr>
            </a:lstStyle>
            <a:p>
              <a:pPr defTabSz="914400" eaLnBrk="1" hangingPunct="1">
                <a:defRPr/>
              </a:pPr>
              <a:endParaRPr lang="en-GB" altLang="it-IT">
                <a:solidFill>
                  <a:prstClr val="white"/>
                </a:solidFill>
                <a:cs typeface="+mn-cs"/>
              </a:endParaRPr>
            </a:p>
          </p:txBody>
        </p:sp>
        <p:sp>
          <p:nvSpPr>
            <p:cNvPr id="32" name="Rectangle 33">
              <a:extLst>
                <a:ext uri="{FF2B5EF4-FFF2-40B4-BE49-F238E27FC236}">
                  <a16:creationId xmlns:a16="http://schemas.microsoft.com/office/drawing/2014/main" id="{631B56D4-9A67-124F-825C-36E1A39489BF}"/>
                </a:ext>
              </a:extLst>
            </p:cNvPr>
            <p:cNvSpPr>
              <a:spLocks noChangeArrowheads="1"/>
            </p:cNvSpPr>
            <p:nvPr/>
          </p:nvSpPr>
          <p:spPr bwMode="auto">
            <a:xfrm>
              <a:off x="3824" y="1245"/>
              <a:ext cx="397" cy="195"/>
            </a:xfrm>
            <a:prstGeom prst="rect">
              <a:avLst/>
            </a:prstGeom>
            <a:noFill/>
            <a:ln w="25400">
              <a:noFill/>
              <a:miter lim="800000"/>
              <a:headEnd/>
              <a:tailEnd/>
            </a:ln>
            <a:effectLst/>
          </p:spPr>
          <p:txBody>
            <a:bodyPr wrap="none" lIns="85725" tIns="42862" rIns="85725" bIns="42862">
              <a:spAutoFit/>
            </a:bodyPr>
            <a:lstStyle/>
            <a:p>
              <a:pPr algn="ctr" defTabSz="893763">
                <a:defRPr/>
              </a:pPr>
              <a:r>
                <a:rPr lang="en-US" sz="1600" b="1">
                  <a:solidFill>
                    <a:srgbClr val="993300"/>
                  </a:solidFill>
                  <a:effectLst>
                    <a:outerShdw blurRad="38100" dist="38100" dir="2700000" algn="tl">
                      <a:srgbClr val="000000"/>
                    </a:outerShdw>
                  </a:effectLst>
                  <a:latin typeface="Garamond" charset="0"/>
                  <a:ea typeface="MS PGothic" pitchFamily="34" charset="-128"/>
                  <a:cs typeface="+mn-cs"/>
                </a:rPr>
                <a:t>ADP</a:t>
              </a:r>
            </a:p>
          </p:txBody>
        </p:sp>
      </p:grpSp>
      <p:sp>
        <p:nvSpPr>
          <p:cNvPr id="17435" name="Arc 34">
            <a:extLst>
              <a:ext uri="{FF2B5EF4-FFF2-40B4-BE49-F238E27FC236}">
                <a16:creationId xmlns:a16="http://schemas.microsoft.com/office/drawing/2014/main" id="{09A00925-DE4D-8B45-ABE7-8F9D83988AC9}"/>
              </a:ext>
            </a:extLst>
          </p:cNvPr>
          <p:cNvSpPr>
            <a:spLocks/>
          </p:cNvSpPr>
          <p:nvPr/>
        </p:nvSpPr>
        <p:spPr bwMode="auto">
          <a:xfrm>
            <a:off x="5764213" y="3890963"/>
            <a:ext cx="1416050" cy="976312"/>
          </a:xfrm>
          <a:custGeom>
            <a:avLst/>
            <a:gdLst>
              <a:gd name="T0" fmla="*/ 2147483647 w 21600"/>
              <a:gd name="T1" fmla="*/ 2147483647 h 24796"/>
              <a:gd name="T2" fmla="*/ 2147483647 w 21600"/>
              <a:gd name="T3" fmla="*/ 0 h 24796"/>
              <a:gd name="T4" fmla="*/ 2147483647 w 21600"/>
              <a:gd name="T5" fmla="*/ 2147483647 h 24796"/>
              <a:gd name="T6" fmla="*/ 0 60000 65536"/>
              <a:gd name="T7" fmla="*/ 0 60000 65536"/>
              <a:gd name="T8" fmla="*/ 0 60000 65536"/>
              <a:gd name="T9" fmla="*/ 0 w 21600"/>
              <a:gd name="T10" fmla="*/ 0 h 24796"/>
              <a:gd name="T11" fmla="*/ 21600 w 21600"/>
              <a:gd name="T12" fmla="*/ 24796 h 24796"/>
            </a:gdLst>
            <a:ahLst/>
            <a:cxnLst>
              <a:cxn ang="T6">
                <a:pos x="T0" y="T1"/>
              </a:cxn>
              <a:cxn ang="T7">
                <a:pos x="T2" y="T3"/>
              </a:cxn>
              <a:cxn ang="T8">
                <a:pos x="T4" y="T5"/>
              </a:cxn>
            </a:cxnLst>
            <a:rect l="T9" t="T10" r="T11" b="T12"/>
            <a:pathLst>
              <a:path w="21600" h="24796" fill="none" extrusionOk="0">
                <a:moveTo>
                  <a:pt x="547" y="24795"/>
                </a:moveTo>
                <a:cubicBezTo>
                  <a:pt x="183" y="23211"/>
                  <a:pt x="0" y="21590"/>
                  <a:pt x="0" y="19964"/>
                </a:cubicBezTo>
                <a:cubicBezTo>
                  <a:pt x="-1" y="11219"/>
                  <a:pt x="5272" y="3338"/>
                  <a:pt x="13353" y="-1"/>
                </a:cubicBezTo>
              </a:path>
              <a:path w="21600" h="24796" stroke="0" extrusionOk="0">
                <a:moveTo>
                  <a:pt x="547" y="24795"/>
                </a:moveTo>
                <a:cubicBezTo>
                  <a:pt x="183" y="23211"/>
                  <a:pt x="0" y="21590"/>
                  <a:pt x="0" y="19964"/>
                </a:cubicBezTo>
                <a:cubicBezTo>
                  <a:pt x="-1" y="11219"/>
                  <a:pt x="5272" y="3338"/>
                  <a:pt x="13353" y="-1"/>
                </a:cubicBezTo>
                <a:lnTo>
                  <a:pt x="21600" y="19964"/>
                </a:lnTo>
                <a:lnTo>
                  <a:pt x="547" y="24795"/>
                </a:lnTo>
                <a:close/>
              </a:path>
            </a:pathLst>
          </a:custGeom>
          <a:noFill/>
          <a:ln w="25400" cap="rnd">
            <a:solidFill>
              <a:schemeClr val="hlink"/>
            </a:solidFill>
            <a:round/>
            <a:headEnd type="triangle" w="med" len="med"/>
            <a:tailEnd/>
          </a:ln>
        </p:spPr>
        <p:txBody>
          <a:bodyPr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35" name="Rectangle 36">
            <a:extLst>
              <a:ext uri="{FF2B5EF4-FFF2-40B4-BE49-F238E27FC236}">
                <a16:creationId xmlns:a16="http://schemas.microsoft.com/office/drawing/2014/main" id="{44B77AB8-F933-744B-A907-0DDCE26C4B4A}"/>
              </a:ext>
            </a:extLst>
          </p:cNvPr>
          <p:cNvSpPr>
            <a:spLocks noChangeArrowheads="1"/>
          </p:cNvSpPr>
          <p:nvPr/>
        </p:nvSpPr>
        <p:spPr bwMode="auto">
          <a:xfrm>
            <a:off x="8412163" y="2097088"/>
            <a:ext cx="1790700" cy="333375"/>
          </a:xfrm>
          <a:prstGeom prst="rect">
            <a:avLst/>
          </a:prstGeom>
          <a:noFill/>
          <a:ln w="12700">
            <a:noFill/>
            <a:miter lim="800000"/>
            <a:headEnd/>
            <a:tailEnd/>
          </a:ln>
          <a:effectLst/>
        </p:spPr>
        <p:txBody>
          <a:bodyPr wrap="none" lIns="85725" tIns="42862" rIns="85725" bIns="42862">
            <a:spAutoFit/>
          </a:bodyPr>
          <a:lstStyle/>
          <a:p>
            <a:pPr algn="ctr" defTabSz="893763">
              <a:defRPr/>
            </a:pPr>
            <a:r>
              <a:rPr lang="en-US" sz="1600" b="1">
                <a:solidFill>
                  <a:srgbClr val="993300"/>
                </a:solidFill>
                <a:effectLst>
                  <a:outerShdw blurRad="38100" dist="38100" dir="2700000" algn="tl">
                    <a:srgbClr val="000000"/>
                  </a:outerShdw>
                </a:effectLst>
                <a:latin typeface="Garamond" charset="0"/>
                <a:ea typeface="MS PGothic" pitchFamily="34" charset="-128"/>
                <a:cs typeface="+mn-cs"/>
              </a:rPr>
              <a:t>phosphodiesterase</a:t>
            </a:r>
          </a:p>
        </p:txBody>
      </p:sp>
      <p:sp>
        <p:nvSpPr>
          <p:cNvPr id="17437" name="Line 37">
            <a:extLst>
              <a:ext uri="{FF2B5EF4-FFF2-40B4-BE49-F238E27FC236}">
                <a16:creationId xmlns:a16="http://schemas.microsoft.com/office/drawing/2014/main" id="{D9182515-5195-7F47-9526-61725378B4D4}"/>
              </a:ext>
            </a:extLst>
          </p:cNvPr>
          <p:cNvSpPr>
            <a:spLocks noChangeShapeType="1"/>
          </p:cNvSpPr>
          <p:nvPr/>
        </p:nvSpPr>
        <p:spPr bwMode="auto">
          <a:xfrm flipH="1">
            <a:off x="7737475" y="2517775"/>
            <a:ext cx="1238250" cy="1096963"/>
          </a:xfrm>
          <a:prstGeom prst="line">
            <a:avLst/>
          </a:prstGeom>
          <a:noFill/>
          <a:ln w="57150">
            <a:solidFill>
              <a:schemeClr val="folHlink"/>
            </a:solidFill>
            <a:round/>
            <a:headEnd/>
            <a:tailEnd type="triangle" w="med" len="med"/>
          </a:ln>
        </p:spPr>
        <p:txBody>
          <a:bodyPr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17438" name="Arc 38">
            <a:extLst>
              <a:ext uri="{FF2B5EF4-FFF2-40B4-BE49-F238E27FC236}">
                <a16:creationId xmlns:a16="http://schemas.microsoft.com/office/drawing/2014/main" id="{03AEB0AC-1328-D94D-A07A-2A2289DBFD37}"/>
              </a:ext>
            </a:extLst>
          </p:cNvPr>
          <p:cNvSpPr>
            <a:spLocks/>
          </p:cNvSpPr>
          <p:nvPr/>
        </p:nvSpPr>
        <p:spPr bwMode="auto">
          <a:xfrm rot="10800000">
            <a:off x="8118475" y="2003425"/>
            <a:ext cx="1038225" cy="679450"/>
          </a:xfrm>
          <a:custGeom>
            <a:avLst/>
            <a:gdLst>
              <a:gd name="T0" fmla="*/ 2147483647 w 21600"/>
              <a:gd name="T1" fmla="*/ 0 h 20049"/>
              <a:gd name="T2" fmla="*/ 2147483647 w 21600"/>
              <a:gd name="T3" fmla="*/ 2147483647 h 20049"/>
              <a:gd name="T4" fmla="*/ 0 w 21600"/>
              <a:gd name="T5" fmla="*/ 2147483647 h 20049"/>
              <a:gd name="T6" fmla="*/ 0 60000 65536"/>
              <a:gd name="T7" fmla="*/ 0 60000 65536"/>
              <a:gd name="T8" fmla="*/ 0 60000 65536"/>
              <a:gd name="T9" fmla="*/ 0 w 21600"/>
              <a:gd name="T10" fmla="*/ 0 h 20049"/>
              <a:gd name="T11" fmla="*/ 21600 w 21600"/>
              <a:gd name="T12" fmla="*/ 20049 h 20049"/>
            </a:gdLst>
            <a:ahLst/>
            <a:cxnLst>
              <a:cxn ang="T6">
                <a:pos x="T0" y="T1"/>
              </a:cxn>
              <a:cxn ang="T7">
                <a:pos x="T2" y="T3"/>
              </a:cxn>
              <a:cxn ang="T8">
                <a:pos x="T4" y="T5"/>
              </a:cxn>
            </a:cxnLst>
            <a:rect l="T9" t="T10" r="T11" b="T12"/>
            <a:pathLst>
              <a:path w="21600" h="20049" fill="none" extrusionOk="0">
                <a:moveTo>
                  <a:pt x="8037" y="0"/>
                </a:moveTo>
                <a:cubicBezTo>
                  <a:pt x="16230" y="3284"/>
                  <a:pt x="21600" y="11222"/>
                  <a:pt x="21600" y="20049"/>
                </a:cubicBezTo>
              </a:path>
              <a:path w="21600" h="20049" stroke="0" extrusionOk="0">
                <a:moveTo>
                  <a:pt x="8037" y="0"/>
                </a:moveTo>
                <a:cubicBezTo>
                  <a:pt x="16230" y="3284"/>
                  <a:pt x="21600" y="11222"/>
                  <a:pt x="21600" y="20049"/>
                </a:cubicBezTo>
                <a:lnTo>
                  <a:pt x="0" y="20049"/>
                </a:lnTo>
                <a:lnTo>
                  <a:pt x="8037" y="0"/>
                </a:lnTo>
                <a:close/>
              </a:path>
            </a:pathLst>
          </a:custGeom>
          <a:noFill/>
          <a:ln w="57150" cap="rnd">
            <a:solidFill>
              <a:schemeClr val="folHlink"/>
            </a:solidFill>
            <a:round/>
            <a:headEnd type="triangle" w="med" len="med"/>
            <a:tailEnd/>
          </a:ln>
        </p:spPr>
        <p:txBody>
          <a:bodyPr rot="10800000"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38" name="Oval 39">
            <a:extLst>
              <a:ext uri="{FF2B5EF4-FFF2-40B4-BE49-F238E27FC236}">
                <a16:creationId xmlns:a16="http://schemas.microsoft.com/office/drawing/2014/main" id="{0C3E19D3-3C68-A84A-BFD8-6F4C778F5E45}"/>
              </a:ext>
            </a:extLst>
          </p:cNvPr>
          <p:cNvSpPr>
            <a:spLocks noChangeArrowheads="1"/>
          </p:cNvSpPr>
          <p:nvPr/>
        </p:nvSpPr>
        <p:spPr bwMode="auto">
          <a:xfrm>
            <a:off x="6164263" y="2725738"/>
            <a:ext cx="438150" cy="492125"/>
          </a:xfrm>
          <a:prstGeom prst="ellipse">
            <a:avLst/>
          </a:prstGeom>
          <a:gradFill rotWithShape="0">
            <a:gsLst>
              <a:gs pos="0">
                <a:srgbClr val="B760F9"/>
              </a:gs>
              <a:gs pos="100000">
                <a:srgbClr val="B760F9">
                  <a:gamma/>
                  <a:shade val="29804"/>
                  <a:invGamma/>
                </a:srgbClr>
              </a:gs>
            </a:gsLst>
            <a:path path="shape">
              <a:fillToRect l="50000" t="50000" r="50000" b="50000"/>
            </a:path>
          </a:gradFill>
          <a:ln w="25400">
            <a:noFill/>
            <a:round/>
            <a:headEnd/>
            <a:tailEnd/>
          </a:ln>
          <a:effectLst/>
        </p:spPr>
        <p:txBody>
          <a:bodyPr wrap="none" lIns="63500" tIns="31750" rIns="63500" bIns="31750" anchor="ctr" anchorCtr="1"/>
          <a:lstStyle/>
          <a:p>
            <a:pPr algn="ctr" defTabSz="506413">
              <a:defRPr/>
            </a:pPr>
            <a:r>
              <a:rPr lang="en-US" sz="1300" b="1">
                <a:solidFill>
                  <a:srgbClr val="FFFF66"/>
                </a:solidFill>
                <a:effectLst>
                  <a:outerShdw blurRad="38100" dist="38100" dir="2700000" algn="tl">
                    <a:srgbClr val="000000"/>
                  </a:outerShdw>
                </a:effectLst>
                <a:latin typeface="Garamond" charset="0"/>
                <a:ea typeface="MS PGothic" pitchFamily="34" charset="-128"/>
                <a:cs typeface="+mn-cs"/>
              </a:rPr>
              <a:t>ADP</a:t>
            </a:r>
          </a:p>
        </p:txBody>
      </p:sp>
      <p:sp>
        <p:nvSpPr>
          <p:cNvPr id="39" name="Rectangle 40">
            <a:extLst>
              <a:ext uri="{FF2B5EF4-FFF2-40B4-BE49-F238E27FC236}">
                <a16:creationId xmlns:a16="http://schemas.microsoft.com/office/drawing/2014/main" id="{51F9F082-3BD1-234F-99A0-E5576A59851A}"/>
              </a:ext>
            </a:extLst>
          </p:cNvPr>
          <p:cNvSpPr>
            <a:spLocks noChangeArrowheads="1"/>
          </p:cNvSpPr>
          <p:nvPr/>
        </p:nvSpPr>
        <p:spPr bwMode="auto">
          <a:xfrm>
            <a:off x="2430463" y="3716338"/>
            <a:ext cx="1220787" cy="333375"/>
          </a:xfrm>
          <a:prstGeom prst="rect">
            <a:avLst/>
          </a:prstGeom>
          <a:noFill/>
          <a:ln w="12700">
            <a:noFill/>
            <a:miter lim="800000"/>
            <a:headEnd/>
            <a:tailEnd/>
          </a:ln>
          <a:effectLst/>
        </p:spPr>
        <p:txBody>
          <a:bodyPr wrap="none" lIns="85725" tIns="42862" rIns="85725" bIns="42862">
            <a:spAutoFit/>
          </a:bodyPr>
          <a:lstStyle/>
          <a:p>
            <a:pPr algn="ctr" defTabSz="893763">
              <a:defRPr/>
            </a:pPr>
            <a:r>
              <a:rPr lang="en-US" sz="1600" b="1">
                <a:solidFill>
                  <a:srgbClr val="993300"/>
                </a:solidFill>
                <a:effectLst>
                  <a:outerShdw blurRad="38100" dist="38100" dir="2700000" algn="tl">
                    <a:srgbClr val="000000"/>
                  </a:outerShdw>
                </a:effectLst>
                <a:latin typeface="Garamond" charset="0"/>
                <a:ea typeface="MS PGothic" pitchFamily="34" charset="-128"/>
                <a:cs typeface="+mn-cs"/>
              </a:rPr>
              <a:t>Gp IIb/IIIa</a:t>
            </a:r>
          </a:p>
        </p:txBody>
      </p:sp>
      <p:sp>
        <p:nvSpPr>
          <p:cNvPr id="40" name="Rectangle 41">
            <a:extLst>
              <a:ext uri="{FF2B5EF4-FFF2-40B4-BE49-F238E27FC236}">
                <a16:creationId xmlns:a16="http://schemas.microsoft.com/office/drawing/2014/main" id="{FF69BC9E-EC46-314A-9DBC-107F1BEA10D1}"/>
              </a:ext>
            </a:extLst>
          </p:cNvPr>
          <p:cNvSpPr>
            <a:spLocks noChangeArrowheads="1"/>
          </p:cNvSpPr>
          <p:nvPr/>
        </p:nvSpPr>
        <p:spPr bwMode="auto">
          <a:xfrm>
            <a:off x="6523038" y="3757613"/>
            <a:ext cx="1008062" cy="309562"/>
          </a:xfrm>
          <a:prstGeom prst="rect">
            <a:avLst/>
          </a:prstGeom>
          <a:noFill/>
          <a:ln w="12700">
            <a:noFill/>
            <a:miter lim="800000"/>
            <a:headEnd/>
            <a:tailEnd/>
          </a:ln>
          <a:effectLst/>
        </p:spPr>
        <p:txBody>
          <a:bodyPr wrap="none" lIns="63500" tIns="31750" rIns="63500" bIns="31750">
            <a:spAutoFit/>
          </a:bodyPr>
          <a:lstStyle/>
          <a:p>
            <a:pPr algn="ctr" defTabSz="506413">
              <a:defRPr/>
            </a:pPr>
            <a:r>
              <a:rPr lang="en-US" sz="1600" b="1">
                <a:solidFill>
                  <a:srgbClr val="993300"/>
                </a:solidFill>
                <a:effectLst>
                  <a:outerShdw blurRad="38100" dist="38100" dir="2700000" algn="tl">
                    <a:srgbClr val="000000"/>
                  </a:outerShdw>
                </a:effectLst>
                <a:latin typeface="Garamond" charset="0"/>
                <a:ea typeface="MS PGothic" pitchFamily="34" charset="-128"/>
                <a:cs typeface="+mn-cs"/>
              </a:rPr>
              <a:t>Activation</a:t>
            </a:r>
          </a:p>
        </p:txBody>
      </p:sp>
      <p:sp>
        <p:nvSpPr>
          <p:cNvPr id="41" name="Rectangle 42">
            <a:extLst>
              <a:ext uri="{FF2B5EF4-FFF2-40B4-BE49-F238E27FC236}">
                <a16:creationId xmlns:a16="http://schemas.microsoft.com/office/drawing/2014/main" id="{62DFDD0F-5C3C-FB45-8120-ADF501AAB395}"/>
              </a:ext>
            </a:extLst>
          </p:cNvPr>
          <p:cNvSpPr>
            <a:spLocks noChangeArrowheads="1"/>
          </p:cNvSpPr>
          <p:nvPr/>
        </p:nvSpPr>
        <p:spPr bwMode="auto">
          <a:xfrm>
            <a:off x="5545138" y="4222750"/>
            <a:ext cx="620712" cy="333375"/>
          </a:xfrm>
          <a:prstGeom prst="rect">
            <a:avLst/>
          </a:prstGeom>
          <a:noFill/>
          <a:ln w="25400">
            <a:noFill/>
            <a:miter lim="800000"/>
            <a:headEnd/>
            <a:tailEnd/>
          </a:ln>
          <a:effectLst/>
        </p:spPr>
        <p:txBody>
          <a:bodyPr wrap="none" lIns="90488" tIns="44450" rIns="90488" bIns="44450">
            <a:spAutoFit/>
          </a:bodyPr>
          <a:lstStyle/>
          <a:p>
            <a:pPr defTabSz="914400">
              <a:defRPr/>
            </a:pPr>
            <a:r>
              <a:rPr lang="en-US" sz="1600" b="1">
                <a:solidFill>
                  <a:srgbClr val="993300"/>
                </a:solidFill>
                <a:effectLst>
                  <a:outerShdw blurRad="38100" dist="38100" dir="2700000" algn="tl">
                    <a:srgbClr val="000000"/>
                  </a:outerShdw>
                </a:effectLst>
                <a:latin typeface="Garamond" charset="0"/>
                <a:ea typeface="MS PGothic" pitchFamily="34" charset="-128"/>
                <a:cs typeface="+mn-cs"/>
              </a:rPr>
              <a:t>COX</a:t>
            </a:r>
          </a:p>
        </p:txBody>
      </p:sp>
      <p:grpSp>
        <p:nvGrpSpPr>
          <p:cNvPr id="426019" name="Group 43">
            <a:extLst>
              <a:ext uri="{FF2B5EF4-FFF2-40B4-BE49-F238E27FC236}">
                <a16:creationId xmlns:a16="http://schemas.microsoft.com/office/drawing/2014/main" id="{D53CCB68-4BEB-644A-85D1-D3D320F9B58B}"/>
              </a:ext>
            </a:extLst>
          </p:cNvPr>
          <p:cNvGrpSpPr>
            <a:grpSpLocks/>
          </p:cNvGrpSpPr>
          <p:nvPr/>
        </p:nvGrpSpPr>
        <p:grpSpPr bwMode="auto">
          <a:xfrm>
            <a:off x="5702300" y="4238625"/>
            <a:ext cx="268288" cy="301625"/>
            <a:chOff x="2767" y="2497"/>
            <a:chExt cx="178" cy="178"/>
          </a:xfrm>
        </p:grpSpPr>
        <p:sp>
          <p:nvSpPr>
            <p:cNvPr id="17451" name="Line 44">
              <a:extLst>
                <a:ext uri="{FF2B5EF4-FFF2-40B4-BE49-F238E27FC236}">
                  <a16:creationId xmlns:a16="http://schemas.microsoft.com/office/drawing/2014/main" id="{C2E4FD17-0242-9643-9431-425E56F6F004}"/>
                </a:ext>
              </a:extLst>
            </p:cNvPr>
            <p:cNvSpPr>
              <a:spLocks noChangeShapeType="1"/>
            </p:cNvSpPr>
            <p:nvPr/>
          </p:nvSpPr>
          <p:spPr bwMode="auto">
            <a:xfrm flipV="1">
              <a:off x="2785" y="2497"/>
              <a:ext cx="141" cy="178"/>
            </a:xfrm>
            <a:prstGeom prst="line">
              <a:avLst/>
            </a:prstGeom>
            <a:noFill/>
            <a:ln w="25400">
              <a:solidFill>
                <a:schemeClr val="folHlink"/>
              </a:solidFill>
              <a:round/>
              <a:headEnd/>
              <a:tailEnd/>
            </a:ln>
          </p:spPr>
          <p:txBody>
            <a:bodyPr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17452" name="Line 45">
              <a:extLst>
                <a:ext uri="{FF2B5EF4-FFF2-40B4-BE49-F238E27FC236}">
                  <a16:creationId xmlns:a16="http://schemas.microsoft.com/office/drawing/2014/main" id="{2411B7B4-21CB-BF40-A131-C558694F30D9}"/>
                </a:ext>
              </a:extLst>
            </p:cNvPr>
            <p:cNvSpPr>
              <a:spLocks noChangeShapeType="1"/>
            </p:cNvSpPr>
            <p:nvPr/>
          </p:nvSpPr>
          <p:spPr bwMode="auto">
            <a:xfrm flipH="1" flipV="1">
              <a:off x="2767" y="2499"/>
              <a:ext cx="178" cy="173"/>
            </a:xfrm>
            <a:prstGeom prst="line">
              <a:avLst/>
            </a:prstGeom>
            <a:noFill/>
            <a:ln w="25400">
              <a:solidFill>
                <a:schemeClr val="folHlink"/>
              </a:solidFill>
              <a:round/>
              <a:headEnd/>
              <a:tailEnd/>
            </a:ln>
          </p:spPr>
          <p:txBody>
            <a:bodyPr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grpSp>
      <p:sp>
        <p:nvSpPr>
          <p:cNvPr id="17444" name="Rectangle 46">
            <a:extLst>
              <a:ext uri="{FF2B5EF4-FFF2-40B4-BE49-F238E27FC236}">
                <a16:creationId xmlns:a16="http://schemas.microsoft.com/office/drawing/2014/main" id="{61D0AE69-CD19-EC4E-B6C0-C6531A024CD3}"/>
              </a:ext>
            </a:extLst>
          </p:cNvPr>
          <p:cNvSpPr>
            <a:spLocks noChangeArrowheads="1"/>
          </p:cNvSpPr>
          <p:nvPr/>
        </p:nvSpPr>
        <p:spPr bwMode="auto">
          <a:xfrm>
            <a:off x="2424113" y="2066925"/>
            <a:ext cx="2286000" cy="361950"/>
          </a:xfrm>
          <a:prstGeom prst="rect">
            <a:avLst/>
          </a:prstGeom>
          <a:solidFill>
            <a:srgbClr val="66CCFF"/>
          </a:solidFill>
          <a:ln>
            <a:noFill/>
          </a:ln>
        </p:spPr>
        <p:txBody>
          <a:bodyPr wrap="none" lIns="85725" tIns="42862" rIns="85725" bIns="42862" anchor="ctr" anchorCtr="1"/>
          <a:lstStyle>
            <a:lvl1pPr defTabSz="506413" eaLnBrk="0" hangingPunct="0">
              <a:defRPr>
                <a:solidFill>
                  <a:schemeClr val="tx1"/>
                </a:solidFill>
                <a:latin typeface="Garamond" panose="02020404030301010803" pitchFamily="18" charset="0"/>
                <a:ea typeface="MS PGothic" pitchFamily="34" charset="-128"/>
              </a:defRPr>
            </a:lvl1pPr>
            <a:lvl2pPr marL="742950" indent="-285750" defTabSz="506413" eaLnBrk="0" hangingPunct="0">
              <a:defRPr>
                <a:solidFill>
                  <a:schemeClr val="tx1"/>
                </a:solidFill>
                <a:latin typeface="Garamond" panose="02020404030301010803" pitchFamily="18" charset="0"/>
                <a:ea typeface="MS PGothic" pitchFamily="34" charset="-128"/>
              </a:defRPr>
            </a:lvl2pPr>
            <a:lvl3pPr marL="1143000" indent="-228600" defTabSz="506413" eaLnBrk="0" hangingPunct="0">
              <a:defRPr>
                <a:solidFill>
                  <a:schemeClr val="tx1"/>
                </a:solidFill>
                <a:latin typeface="Garamond" panose="02020404030301010803" pitchFamily="18" charset="0"/>
                <a:ea typeface="MS PGothic" pitchFamily="34" charset="-128"/>
              </a:defRPr>
            </a:lvl3pPr>
            <a:lvl4pPr marL="1600200" indent="-228600" defTabSz="506413" eaLnBrk="0" hangingPunct="0">
              <a:defRPr>
                <a:solidFill>
                  <a:schemeClr val="tx1"/>
                </a:solidFill>
                <a:latin typeface="Garamond" panose="02020404030301010803" pitchFamily="18" charset="0"/>
                <a:ea typeface="MS PGothic" pitchFamily="34" charset="-128"/>
              </a:defRPr>
            </a:lvl4pPr>
            <a:lvl5pPr marL="2057400" indent="-228600" defTabSz="506413" eaLnBrk="0" hangingPunct="0">
              <a:defRPr>
                <a:solidFill>
                  <a:schemeClr val="tx1"/>
                </a:solidFill>
                <a:latin typeface="Garamond" panose="02020404030301010803" pitchFamily="18" charset="0"/>
                <a:ea typeface="MS PGothic" pitchFamily="34" charset="-128"/>
              </a:defRPr>
            </a:lvl5pPr>
            <a:lvl6pPr marL="2514600" indent="-228600" defTabSz="506413" eaLnBrk="0" fontAlgn="base" hangingPunct="0">
              <a:spcBef>
                <a:spcPct val="0"/>
              </a:spcBef>
              <a:spcAft>
                <a:spcPct val="0"/>
              </a:spcAft>
              <a:defRPr>
                <a:solidFill>
                  <a:schemeClr val="tx1"/>
                </a:solidFill>
                <a:latin typeface="Garamond" panose="02020404030301010803" pitchFamily="18" charset="0"/>
                <a:ea typeface="MS PGothic" pitchFamily="34" charset="-128"/>
              </a:defRPr>
            </a:lvl6pPr>
            <a:lvl7pPr marL="2971800" indent="-228600" defTabSz="506413" eaLnBrk="0" fontAlgn="base" hangingPunct="0">
              <a:spcBef>
                <a:spcPct val="0"/>
              </a:spcBef>
              <a:spcAft>
                <a:spcPct val="0"/>
              </a:spcAft>
              <a:defRPr>
                <a:solidFill>
                  <a:schemeClr val="tx1"/>
                </a:solidFill>
                <a:latin typeface="Garamond" panose="02020404030301010803" pitchFamily="18" charset="0"/>
                <a:ea typeface="MS PGothic" pitchFamily="34" charset="-128"/>
              </a:defRPr>
            </a:lvl7pPr>
            <a:lvl8pPr marL="3429000" indent="-228600" defTabSz="506413" eaLnBrk="0" fontAlgn="base" hangingPunct="0">
              <a:spcBef>
                <a:spcPct val="0"/>
              </a:spcBef>
              <a:spcAft>
                <a:spcPct val="0"/>
              </a:spcAft>
              <a:defRPr>
                <a:solidFill>
                  <a:schemeClr val="tx1"/>
                </a:solidFill>
                <a:latin typeface="Garamond" panose="02020404030301010803" pitchFamily="18" charset="0"/>
                <a:ea typeface="MS PGothic" pitchFamily="34" charset="-128"/>
              </a:defRPr>
            </a:lvl8pPr>
            <a:lvl9pPr marL="3886200" indent="-228600" defTabSz="506413" eaLnBrk="0" fontAlgn="base" hangingPunct="0">
              <a:spcBef>
                <a:spcPct val="0"/>
              </a:spcBef>
              <a:spcAft>
                <a:spcPct val="0"/>
              </a:spcAft>
              <a:defRPr>
                <a:solidFill>
                  <a:schemeClr val="tx1"/>
                </a:solidFill>
                <a:latin typeface="Garamond" panose="02020404030301010803" pitchFamily="18" charset="0"/>
                <a:ea typeface="MS PGothic" pitchFamily="34" charset="-128"/>
              </a:defRPr>
            </a:lvl9pPr>
          </a:lstStyle>
          <a:p>
            <a:pPr algn="ctr">
              <a:defRPr/>
            </a:pPr>
            <a:r>
              <a:rPr lang="en-US" altLang="it-IT" sz="2000" b="1">
                <a:solidFill>
                  <a:srgbClr val="0033CC"/>
                </a:solidFill>
                <a:cs typeface="+mn-cs"/>
              </a:rPr>
              <a:t>Ticlopidine</a:t>
            </a:r>
          </a:p>
        </p:txBody>
      </p:sp>
      <p:sp>
        <p:nvSpPr>
          <p:cNvPr id="17445" name="Rectangle 47">
            <a:extLst>
              <a:ext uri="{FF2B5EF4-FFF2-40B4-BE49-F238E27FC236}">
                <a16:creationId xmlns:a16="http://schemas.microsoft.com/office/drawing/2014/main" id="{62A85214-9557-6F4A-AFDB-9E779F3F0C7B}"/>
              </a:ext>
            </a:extLst>
          </p:cNvPr>
          <p:cNvSpPr>
            <a:spLocks noChangeArrowheads="1"/>
          </p:cNvSpPr>
          <p:nvPr/>
        </p:nvSpPr>
        <p:spPr bwMode="auto">
          <a:xfrm>
            <a:off x="3629025" y="5202238"/>
            <a:ext cx="1073150" cy="381000"/>
          </a:xfrm>
          <a:prstGeom prst="rect">
            <a:avLst/>
          </a:prstGeom>
          <a:solidFill>
            <a:srgbClr val="66CCFF"/>
          </a:solidFill>
          <a:ln>
            <a:noFill/>
          </a:ln>
        </p:spPr>
        <p:txBody>
          <a:bodyPr wrap="none" lIns="85725" tIns="42862" rIns="85725" bIns="42862"/>
          <a:lstStyle>
            <a:lvl1pPr defTabSz="506413" eaLnBrk="0" hangingPunct="0">
              <a:defRPr>
                <a:solidFill>
                  <a:schemeClr val="tx1"/>
                </a:solidFill>
                <a:latin typeface="Garamond" panose="02020404030301010803" pitchFamily="18" charset="0"/>
                <a:ea typeface="MS PGothic" pitchFamily="34" charset="-128"/>
              </a:defRPr>
            </a:lvl1pPr>
            <a:lvl2pPr marL="742950" indent="-285750" defTabSz="506413" eaLnBrk="0" hangingPunct="0">
              <a:defRPr>
                <a:solidFill>
                  <a:schemeClr val="tx1"/>
                </a:solidFill>
                <a:latin typeface="Garamond" panose="02020404030301010803" pitchFamily="18" charset="0"/>
                <a:ea typeface="MS PGothic" pitchFamily="34" charset="-128"/>
              </a:defRPr>
            </a:lvl2pPr>
            <a:lvl3pPr marL="1143000" indent="-228600" defTabSz="506413" eaLnBrk="0" hangingPunct="0">
              <a:defRPr>
                <a:solidFill>
                  <a:schemeClr val="tx1"/>
                </a:solidFill>
                <a:latin typeface="Garamond" panose="02020404030301010803" pitchFamily="18" charset="0"/>
                <a:ea typeface="MS PGothic" pitchFamily="34" charset="-128"/>
              </a:defRPr>
            </a:lvl3pPr>
            <a:lvl4pPr marL="1600200" indent="-228600" defTabSz="506413" eaLnBrk="0" hangingPunct="0">
              <a:defRPr>
                <a:solidFill>
                  <a:schemeClr val="tx1"/>
                </a:solidFill>
                <a:latin typeface="Garamond" panose="02020404030301010803" pitchFamily="18" charset="0"/>
                <a:ea typeface="MS PGothic" pitchFamily="34" charset="-128"/>
              </a:defRPr>
            </a:lvl4pPr>
            <a:lvl5pPr marL="2057400" indent="-228600" defTabSz="506413" eaLnBrk="0" hangingPunct="0">
              <a:defRPr>
                <a:solidFill>
                  <a:schemeClr val="tx1"/>
                </a:solidFill>
                <a:latin typeface="Garamond" panose="02020404030301010803" pitchFamily="18" charset="0"/>
                <a:ea typeface="MS PGothic" pitchFamily="34" charset="-128"/>
              </a:defRPr>
            </a:lvl5pPr>
            <a:lvl6pPr marL="2514600" indent="-228600" defTabSz="506413" eaLnBrk="0" fontAlgn="base" hangingPunct="0">
              <a:spcBef>
                <a:spcPct val="0"/>
              </a:spcBef>
              <a:spcAft>
                <a:spcPct val="0"/>
              </a:spcAft>
              <a:defRPr>
                <a:solidFill>
                  <a:schemeClr val="tx1"/>
                </a:solidFill>
                <a:latin typeface="Garamond" panose="02020404030301010803" pitchFamily="18" charset="0"/>
                <a:ea typeface="MS PGothic" pitchFamily="34" charset="-128"/>
              </a:defRPr>
            </a:lvl6pPr>
            <a:lvl7pPr marL="2971800" indent="-228600" defTabSz="506413" eaLnBrk="0" fontAlgn="base" hangingPunct="0">
              <a:spcBef>
                <a:spcPct val="0"/>
              </a:spcBef>
              <a:spcAft>
                <a:spcPct val="0"/>
              </a:spcAft>
              <a:defRPr>
                <a:solidFill>
                  <a:schemeClr val="tx1"/>
                </a:solidFill>
                <a:latin typeface="Garamond" panose="02020404030301010803" pitchFamily="18" charset="0"/>
                <a:ea typeface="MS PGothic" pitchFamily="34" charset="-128"/>
              </a:defRPr>
            </a:lvl7pPr>
            <a:lvl8pPr marL="3429000" indent="-228600" defTabSz="506413" eaLnBrk="0" fontAlgn="base" hangingPunct="0">
              <a:spcBef>
                <a:spcPct val="0"/>
              </a:spcBef>
              <a:spcAft>
                <a:spcPct val="0"/>
              </a:spcAft>
              <a:defRPr>
                <a:solidFill>
                  <a:schemeClr val="tx1"/>
                </a:solidFill>
                <a:latin typeface="Garamond" panose="02020404030301010803" pitchFamily="18" charset="0"/>
                <a:ea typeface="MS PGothic" pitchFamily="34" charset="-128"/>
              </a:defRPr>
            </a:lvl8pPr>
            <a:lvl9pPr marL="3886200" indent="-228600" defTabSz="506413" eaLnBrk="0" fontAlgn="base" hangingPunct="0">
              <a:spcBef>
                <a:spcPct val="0"/>
              </a:spcBef>
              <a:spcAft>
                <a:spcPct val="0"/>
              </a:spcAft>
              <a:defRPr>
                <a:solidFill>
                  <a:schemeClr val="tx1"/>
                </a:solidFill>
                <a:latin typeface="Garamond" panose="02020404030301010803" pitchFamily="18" charset="0"/>
                <a:ea typeface="MS PGothic" pitchFamily="34" charset="-128"/>
              </a:defRPr>
            </a:lvl9pPr>
          </a:lstStyle>
          <a:p>
            <a:pPr algn="ctr">
              <a:defRPr/>
            </a:pPr>
            <a:r>
              <a:rPr lang="en-US" altLang="it-IT" sz="2000" b="1">
                <a:solidFill>
                  <a:srgbClr val="0033CC"/>
                </a:solidFill>
                <a:cs typeface="+mn-cs"/>
              </a:rPr>
              <a:t>Aspirin</a:t>
            </a:r>
          </a:p>
        </p:txBody>
      </p:sp>
      <p:sp>
        <p:nvSpPr>
          <p:cNvPr id="47" name="Text Box 48">
            <a:extLst>
              <a:ext uri="{FF2B5EF4-FFF2-40B4-BE49-F238E27FC236}">
                <a16:creationId xmlns:a16="http://schemas.microsoft.com/office/drawing/2014/main" id="{94652568-399A-FF43-99DB-881BC89D6442}"/>
              </a:ext>
            </a:extLst>
          </p:cNvPr>
          <p:cNvSpPr txBox="1">
            <a:spLocks noChangeArrowheads="1"/>
          </p:cNvSpPr>
          <p:nvPr/>
        </p:nvSpPr>
        <p:spPr bwMode="auto">
          <a:xfrm>
            <a:off x="1524000" y="3068638"/>
            <a:ext cx="2411413" cy="336550"/>
          </a:xfrm>
          <a:prstGeom prst="rect">
            <a:avLst/>
          </a:prstGeom>
          <a:noFill/>
          <a:ln w="9525">
            <a:noFill/>
            <a:miter lim="800000"/>
            <a:headEnd/>
            <a:tailEnd/>
          </a:ln>
          <a:effectLst/>
        </p:spPr>
        <p:txBody>
          <a:bodyPr>
            <a:spAutoFit/>
          </a:bodyPr>
          <a:lstStyle>
            <a:lvl1pPr eaLnBrk="0" hangingPunct="0">
              <a:defRPr sz="2400">
                <a:solidFill>
                  <a:schemeClr val="tx1"/>
                </a:solidFill>
                <a:latin typeface="Garamond" charset="0"/>
                <a:ea typeface="ＭＳ Ｐゴシック" charset="-128"/>
              </a:defRPr>
            </a:lvl1pPr>
            <a:lvl2pPr marL="37931725" indent="-37474525" eaLnBrk="0" hangingPunct="0">
              <a:defRPr sz="2400">
                <a:solidFill>
                  <a:schemeClr val="tx1"/>
                </a:solidFill>
                <a:latin typeface="Garamond" charset="0"/>
                <a:ea typeface="ＭＳ Ｐゴシック" charset="-128"/>
              </a:defRPr>
            </a:lvl2pPr>
            <a:lvl3pPr eaLnBrk="0" hangingPunct="0">
              <a:defRPr sz="2400">
                <a:solidFill>
                  <a:schemeClr val="tx1"/>
                </a:solidFill>
                <a:latin typeface="Garamond" charset="0"/>
                <a:ea typeface="ＭＳ Ｐゴシック" charset="-128"/>
              </a:defRPr>
            </a:lvl3pPr>
            <a:lvl4pPr eaLnBrk="0" hangingPunct="0">
              <a:defRPr sz="2400">
                <a:solidFill>
                  <a:schemeClr val="tx1"/>
                </a:solidFill>
                <a:latin typeface="Garamond" charset="0"/>
                <a:ea typeface="ＭＳ Ｐゴシック" charset="-128"/>
              </a:defRPr>
            </a:lvl4pPr>
            <a:lvl5pPr eaLnBrk="0" hangingPunct="0">
              <a:defRPr sz="2400">
                <a:solidFill>
                  <a:schemeClr val="tx1"/>
                </a:solidFill>
                <a:latin typeface="Garamond" charset="0"/>
                <a:ea typeface="ＭＳ Ｐゴシック" charset="-128"/>
              </a:defRPr>
            </a:lvl5pPr>
            <a:lvl6pPr marL="457200" eaLnBrk="0" fontAlgn="base" hangingPunct="0">
              <a:spcBef>
                <a:spcPct val="0"/>
              </a:spcBef>
              <a:spcAft>
                <a:spcPct val="0"/>
              </a:spcAft>
              <a:defRPr sz="2400">
                <a:solidFill>
                  <a:schemeClr val="tx1"/>
                </a:solidFill>
                <a:latin typeface="Garamond" charset="0"/>
                <a:ea typeface="ＭＳ Ｐゴシック" charset="-128"/>
              </a:defRPr>
            </a:lvl6pPr>
            <a:lvl7pPr marL="914400" eaLnBrk="0" fontAlgn="base" hangingPunct="0">
              <a:spcBef>
                <a:spcPct val="0"/>
              </a:spcBef>
              <a:spcAft>
                <a:spcPct val="0"/>
              </a:spcAft>
              <a:defRPr sz="2400">
                <a:solidFill>
                  <a:schemeClr val="tx1"/>
                </a:solidFill>
                <a:latin typeface="Garamond" charset="0"/>
                <a:ea typeface="ＭＳ Ｐゴシック" charset="-128"/>
              </a:defRPr>
            </a:lvl7pPr>
            <a:lvl8pPr marL="1371600" eaLnBrk="0" fontAlgn="base" hangingPunct="0">
              <a:spcBef>
                <a:spcPct val="0"/>
              </a:spcBef>
              <a:spcAft>
                <a:spcPct val="0"/>
              </a:spcAft>
              <a:defRPr sz="2400">
                <a:solidFill>
                  <a:schemeClr val="tx1"/>
                </a:solidFill>
                <a:latin typeface="Garamond" charset="0"/>
                <a:ea typeface="ＭＳ Ｐゴシック" charset="-128"/>
              </a:defRPr>
            </a:lvl8pPr>
            <a:lvl9pPr marL="1828800" eaLnBrk="0" fontAlgn="base" hangingPunct="0">
              <a:spcBef>
                <a:spcPct val="0"/>
              </a:spcBef>
              <a:spcAft>
                <a:spcPct val="0"/>
              </a:spcAft>
              <a:defRPr sz="2400">
                <a:solidFill>
                  <a:schemeClr val="tx1"/>
                </a:solidFill>
                <a:latin typeface="Garamond" charset="0"/>
                <a:ea typeface="ＭＳ Ｐゴシック" charset="-128"/>
              </a:defRPr>
            </a:lvl9pPr>
          </a:lstStyle>
          <a:p>
            <a:pPr defTabSz="914400" eaLnBrk="1" hangingPunct="1">
              <a:spcBef>
                <a:spcPct val="50000"/>
              </a:spcBef>
              <a:defRPr/>
            </a:pPr>
            <a:r>
              <a:rPr lang="en-GB" sz="1600" b="1">
                <a:solidFill>
                  <a:prstClr val="white"/>
                </a:solidFill>
                <a:effectLst>
                  <a:outerShdw blurRad="38100" dist="38100" dir="2700000" algn="tl">
                    <a:srgbClr val="000000"/>
                  </a:outerShdw>
                </a:effectLst>
                <a:cs typeface="+mn-cs"/>
              </a:rPr>
              <a:t>GP IIb/IIIa Antagonists</a:t>
            </a:r>
            <a:endParaRPr lang="en-US" sz="1600" b="1">
              <a:solidFill>
                <a:prstClr val="white"/>
              </a:solidFill>
              <a:effectLst>
                <a:outerShdw blurRad="38100" dist="38100" dir="2700000" algn="tl">
                  <a:srgbClr val="000000"/>
                </a:outerShdw>
              </a:effectLst>
              <a:cs typeface="+mn-cs"/>
            </a:endParaRPr>
          </a:p>
        </p:txBody>
      </p:sp>
      <p:sp>
        <p:nvSpPr>
          <p:cNvPr id="17447" name="Line 49">
            <a:extLst>
              <a:ext uri="{FF2B5EF4-FFF2-40B4-BE49-F238E27FC236}">
                <a16:creationId xmlns:a16="http://schemas.microsoft.com/office/drawing/2014/main" id="{FCEC5F17-B451-8B41-BEA9-3A98A458F93F}"/>
              </a:ext>
            </a:extLst>
          </p:cNvPr>
          <p:cNvSpPr>
            <a:spLocks noChangeShapeType="1"/>
          </p:cNvSpPr>
          <p:nvPr/>
        </p:nvSpPr>
        <p:spPr bwMode="auto">
          <a:xfrm>
            <a:off x="2208213" y="3429000"/>
            <a:ext cx="288925" cy="431800"/>
          </a:xfrm>
          <a:prstGeom prst="line">
            <a:avLst/>
          </a:prstGeom>
          <a:noFill/>
          <a:ln w="76200">
            <a:solidFill>
              <a:schemeClr val="folHlink"/>
            </a:solidFill>
            <a:round/>
            <a:headEnd/>
            <a:tailEnd type="triangle" w="med" len="med"/>
          </a:ln>
        </p:spPr>
        <p:txBody>
          <a:bodyP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17448" name="Line 50">
            <a:extLst>
              <a:ext uri="{FF2B5EF4-FFF2-40B4-BE49-F238E27FC236}">
                <a16:creationId xmlns:a16="http://schemas.microsoft.com/office/drawing/2014/main" id="{10CF4318-CE4D-E14F-89B7-BB85C236CEF5}"/>
              </a:ext>
            </a:extLst>
          </p:cNvPr>
          <p:cNvSpPr>
            <a:spLocks noChangeShapeType="1"/>
          </p:cNvSpPr>
          <p:nvPr/>
        </p:nvSpPr>
        <p:spPr bwMode="auto">
          <a:xfrm flipH="1" flipV="1">
            <a:off x="6024563" y="5300663"/>
            <a:ext cx="657225" cy="1176337"/>
          </a:xfrm>
          <a:prstGeom prst="line">
            <a:avLst/>
          </a:prstGeom>
          <a:noFill/>
          <a:ln w="57150">
            <a:solidFill>
              <a:schemeClr val="folHlink"/>
            </a:solidFill>
            <a:round/>
            <a:headEnd/>
            <a:tailEnd type="triangle" w="med" len="med"/>
          </a:ln>
        </p:spPr>
        <p:txBody>
          <a:bodyPr wrap="none" anchor="ctr"/>
          <a:lstStyle/>
          <a:p>
            <a:pPr defTabSz="914400" eaLnBrk="1" hangingPunct="1">
              <a:defRPr/>
            </a:pPr>
            <a:endParaRPr lang="en-US">
              <a:solidFill>
                <a:prstClr val="white"/>
              </a:solidFill>
              <a:latin typeface="Garamond" panose="02020404030301010803" pitchFamily="18" charset="0"/>
              <a:ea typeface="MS PGothic" pitchFamily="34" charset="-128"/>
              <a:cs typeface="+mn-cs"/>
            </a:endParaRPr>
          </a:p>
        </p:txBody>
      </p:sp>
      <p:sp>
        <p:nvSpPr>
          <p:cNvPr id="17449" name="Rectangle 51">
            <a:extLst>
              <a:ext uri="{FF2B5EF4-FFF2-40B4-BE49-F238E27FC236}">
                <a16:creationId xmlns:a16="http://schemas.microsoft.com/office/drawing/2014/main" id="{C25533E0-BFAD-4C4E-9DDF-CAF075495F98}"/>
              </a:ext>
            </a:extLst>
          </p:cNvPr>
          <p:cNvSpPr>
            <a:spLocks noChangeArrowheads="1"/>
          </p:cNvSpPr>
          <p:nvPr/>
        </p:nvSpPr>
        <p:spPr bwMode="auto">
          <a:xfrm>
            <a:off x="6167438" y="6308725"/>
            <a:ext cx="1506537" cy="360363"/>
          </a:xfrm>
          <a:prstGeom prst="rect">
            <a:avLst/>
          </a:prstGeom>
          <a:solidFill>
            <a:srgbClr val="66CCFF"/>
          </a:solidFill>
          <a:ln>
            <a:noFill/>
          </a:ln>
        </p:spPr>
        <p:txBody>
          <a:bodyPr wrap="none" lIns="85725" tIns="42862" rIns="85725" bIns="42862"/>
          <a:lstStyle>
            <a:lvl1pPr defTabSz="506413" eaLnBrk="0" hangingPunct="0">
              <a:defRPr>
                <a:solidFill>
                  <a:schemeClr val="tx1"/>
                </a:solidFill>
                <a:latin typeface="Garamond" panose="02020404030301010803" pitchFamily="18" charset="0"/>
                <a:ea typeface="MS PGothic" pitchFamily="34" charset="-128"/>
              </a:defRPr>
            </a:lvl1pPr>
            <a:lvl2pPr marL="742950" indent="-285750" defTabSz="506413" eaLnBrk="0" hangingPunct="0">
              <a:defRPr>
                <a:solidFill>
                  <a:schemeClr val="tx1"/>
                </a:solidFill>
                <a:latin typeface="Garamond" panose="02020404030301010803" pitchFamily="18" charset="0"/>
                <a:ea typeface="MS PGothic" pitchFamily="34" charset="-128"/>
              </a:defRPr>
            </a:lvl2pPr>
            <a:lvl3pPr marL="1143000" indent="-228600" defTabSz="506413" eaLnBrk="0" hangingPunct="0">
              <a:defRPr>
                <a:solidFill>
                  <a:schemeClr val="tx1"/>
                </a:solidFill>
                <a:latin typeface="Garamond" panose="02020404030301010803" pitchFamily="18" charset="0"/>
                <a:ea typeface="MS PGothic" pitchFamily="34" charset="-128"/>
              </a:defRPr>
            </a:lvl3pPr>
            <a:lvl4pPr marL="1600200" indent="-228600" defTabSz="506413" eaLnBrk="0" hangingPunct="0">
              <a:defRPr>
                <a:solidFill>
                  <a:schemeClr val="tx1"/>
                </a:solidFill>
                <a:latin typeface="Garamond" panose="02020404030301010803" pitchFamily="18" charset="0"/>
                <a:ea typeface="MS PGothic" pitchFamily="34" charset="-128"/>
              </a:defRPr>
            </a:lvl4pPr>
            <a:lvl5pPr marL="2057400" indent="-228600" defTabSz="506413" eaLnBrk="0" hangingPunct="0">
              <a:defRPr>
                <a:solidFill>
                  <a:schemeClr val="tx1"/>
                </a:solidFill>
                <a:latin typeface="Garamond" panose="02020404030301010803" pitchFamily="18" charset="0"/>
                <a:ea typeface="MS PGothic" pitchFamily="34" charset="-128"/>
              </a:defRPr>
            </a:lvl5pPr>
            <a:lvl6pPr marL="2514600" indent="-228600" defTabSz="506413" eaLnBrk="0" fontAlgn="base" hangingPunct="0">
              <a:spcBef>
                <a:spcPct val="0"/>
              </a:spcBef>
              <a:spcAft>
                <a:spcPct val="0"/>
              </a:spcAft>
              <a:defRPr>
                <a:solidFill>
                  <a:schemeClr val="tx1"/>
                </a:solidFill>
                <a:latin typeface="Garamond" panose="02020404030301010803" pitchFamily="18" charset="0"/>
                <a:ea typeface="MS PGothic" pitchFamily="34" charset="-128"/>
              </a:defRPr>
            </a:lvl6pPr>
            <a:lvl7pPr marL="2971800" indent="-228600" defTabSz="506413" eaLnBrk="0" fontAlgn="base" hangingPunct="0">
              <a:spcBef>
                <a:spcPct val="0"/>
              </a:spcBef>
              <a:spcAft>
                <a:spcPct val="0"/>
              </a:spcAft>
              <a:defRPr>
                <a:solidFill>
                  <a:schemeClr val="tx1"/>
                </a:solidFill>
                <a:latin typeface="Garamond" panose="02020404030301010803" pitchFamily="18" charset="0"/>
                <a:ea typeface="MS PGothic" pitchFamily="34" charset="-128"/>
              </a:defRPr>
            </a:lvl7pPr>
            <a:lvl8pPr marL="3429000" indent="-228600" defTabSz="506413" eaLnBrk="0" fontAlgn="base" hangingPunct="0">
              <a:spcBef>
                <a:spcPct val="0"/>
              </a:spcBef>
              <a:spcAft>
                <a:spcPct val="0"/>
              </a:spcAft>
              <a:defRPr>
                <a:solidFill>
                  <a:schemeClr val="tx1"/>
                </a:solidFill>
                <a:latin typeface="Garamond" panose="02020404030301010803" pitchFamily="18" charset="0"/>
                <a:ea typeface="MS PGothic" pitchFamily="34" charset="-128"/>
              </a:defRPr>
            </a:lvl8pPr>
            <a:lvl9pPr marL="3886200" indent="-228600" defTabSz="506413" eaLnBrk="0" fontAlgn="base" hangingPunct="0">
              <a:spcBef>
                <a:spcPct val="0"/>
              </a:spcBef>
              <a:spcAft>
                <a:spcPct val="0"/>
              </a:spcAft>
              <a:defRPr>
                <a:solidFill>
                  <a:schemeClr val="tx1"/>
                </a:solidFill>
                <a:latin typeface="Garamond" panose="02020404030301010803" pitchFamily="18" charset="0"/>
                <a:ea typeface="MS PGothic" pitchFamily="34" charset="-128"/>
              </a:defRPr>
            </a:lvl9pPr>
          </a:lstStyle>
          <a:p>
            <a:pPr algn="ctr">
              <a:defRPr/>
            </a:pPr>
            <a:r>
              <a:rPr lang="en-US" altLang="it-IT" sz="2000" b="1">
                <a:solidFill>
                  <a:srgbClr val="0033CC"/>
                </a:solidFill>
                <a:cs typeface="+mn-cs"/>
              </a:rPr>
              <a:t>Picotamide</a:t>
            </a:r>
          </a:p>
        </p:txBody>
      </p:sp>
      <p:sp>
        <p:nvSpPr>
          <p:cNvPr id="17450" name="Rectangle 20">
            <a:extLst>
              <a:ext uri="{FF2B5EF4-FFF2-40B4-BE49-F238E27FC236}">
                <a16:creationId xmlns:a16="http://schemas.microsoft.com/office/drawing/2014/main" id="{7289C622-625A-7843-987A-D1A0E5123244}"/>
              </a:ext>
            </a:extLst>
          </p:cNvPr>
          <p:cNvSpPr>
            <a:spLocks noChangeArrowheads="1"/>
          </p:cNvSpPr>
          <p:nvPr/>
        </p:nvSpPr>
        <p:spPr bwMode="auto">
          <a:xfrm>
            <a:off x="7200900" y="1503363"/>
            <a:ext cx="2951163" cy="350837"/>
          </a:xfrm>
          <a:prstGeom prst="rect">
            <a:avLst/>
          </a:prstGeom>
          <a:solidFill>
            <a:srgbClr val="66CCFF"/>
          </a:solidFill>
          <a:ln>
            <a:noFill/>
          </a:ln>
        </p:spPr>
        <p:txBody>
          <a:bodyPr wrap="none" lIns="85725" tIns="42862" rIns="85725" bIns="42862" anchor="ctr" anchorCtr="1"/>
          <a:lstStyle>
            <a:lvl1pPr defTabSz="893763" eaLnBrk="0" hangingPunct="0">
              <a:defRPr>
                <a:solidFill>
                  <a:schemeClr val="tx1"/>
                </a:solidFill>
                <a:latin typeface="Garamond" panose="02020404030301010803" pitchFamily="18" charset="0"/>
                <a:ea typeface="MS PGothic" pitchFamily="34" charset="-128"/>
              </a:defRPr>
            </a:lvl1pPr>
            <a:lvl2pPr marL="742950" indent="-285750" defTabSz="893763" eaLnBrk="0" hangingPunct="0">
              <a:defRPr>
                <a:solidFill>
                  <a:schemeClr val="tx1"/>
                </a:solidFill>
                <a:latin typeface="Garamond" panose="02020404030301010803" pitchFamily="18" charset="0"/>
                <a:ea typeface="MS PGothic" pitchFamily="34" charset="-128"/>
              </a:defRPr>
            </a:lvl2pPr>
            <a:lvl3pPr marL="1143000" indent="-228600" defTabSz="893763" eaLnBrk="0" hangingPunct="0">
              <a:defRPr>
                <a:solidFill>
                  <a:schemeClr val="tx1"/>
                </a:solidFill>
                <a:latin typeface="Garamond" panose="02020404030301010803" pitchFamily="18" charset="0"/>
                <a:ea typeface="MS PGothic" pitchFamily="34" charset="-128"/>
              </a:defRPr>
            </a:lvl3pPr>
            <a:lvl4pPr marL="1600200" indent="-228600" defTabSz="893763" eaLnBrk="0" hangingPunct="0">
              <a:defRPr>
                <a:solidFill>
                  <a:schemeClr val="tx1"/>
                </a:solidFill>
                <a:latin typeface="Garamond" panose="02020404030301010803" pitchFamily="18" charset="0"/>
                <a:ea typeface="MS PGothic" pitchFamily="34" charset="-128"/>
              </a:defRPr>
            </a:lvl4pPr>
            <a:lvl5pPr marL="2057400" indent="-228600" defTabSz="893763" eaLnBrk="0" hangingPunct="0">
              <a:defRPr>
                <a:solidFill>
                  <a:schemeClr val="tx1"/>
                </a:solidFill>
                <a:latin typeface="Garamond" panose="02020404030301010803" pitchFamily="18" charset="0"/>
                <a:ea typeface="MS PGothic" pitchFamily="34" charset="-128"/>
              </a:defRPr>
            </a:lvl5pPr>
            <a:lvl6pPr marL="2514600" indent="-228600" defTabSz="893763" eaLnBrk="0" fontAlgn="base" hangingPunct="0">
              <a:spcBef>
                <a:spcPct val="0"/>
              </a:spcBef>
              <a:spcAft>
                <a:spcPct val="0"/>
              </a:spcAft>
              <a:defRPr>
                <a:solidFill>
                  <a:schemeClr val="tx1"/>
                </a:solidFill>
                <a:latin typeface="Garamond" panose="02020404030301010803" pitchFamily="18" charset="0"/>
                <a:ea typeface="MS PGothic" pitchFamily="34" charset="-128"/>
              </a:defRPr>
            </a:lvl6pPr>
            <a:lvl7pPr marL="2971800" indent="-228600" defTabSz="893763" eaLnBrk="0" fontAlgn="base" hangingPunct="0">
              <a:spcBef>
                <a:spcPct val="0"/>
              </a:spcBef>
              <a:spcAft>
                <a:spcPct val="0"/>
              </a:spcAft>
              <a:defRPr>
                <a:solidFill>
                  <a:schemeClr val="tx1"/>
                </a:solidFill>
                <a:latin typeface="Garamond" panose="02020404030301010803" pitchFamily="18" charset="0"/>
                <a:ea typeface="MS PGothic" pitchFamily="34" charset="-128"/>
              </a:defRPr>
            </a:lvl7pPr>
            <a:lvl8pPr marL="3429000" indent="-228600" defTabSz="893763" eaLnBrk="0" fontAlgn="base" hangingPunct="0">
              <a:spcBef>
                <a:spcPct val="0"/>
              </a:spcBef>
              <a:spcAft>
                <a:spcPct val="0"/>
              </a:spcAft>
              <a:defRPr>
                <a:solidFill>
                  <a:schemeClr val="tx1"/>
                </a:solidFill>
                <a:latin typeface="Garamond" panose="02020404030301010803" pitchFamily="18" charset="0"/>
                <a:ea typeface="MS PGothic" pitchFamily="34" charset="-128"/>
              </a:defRPr>
            </a:lvl8pPr>
            <a:lvl9pPr marL="3886200" indent="-228600" defTabSz="893763" eaLnBrk="0" fontAlgn="base" hangingPunct="0">
              <a:spcBef>
                <a:spcPct val="0"/>
              </a:spcBef>
              <a:spcAft>
                <a:spcPct val="0"/>
              </a:spcAft>
              <a:defRPr>
                <a:solidFill>
                  <a:schemeClr val="tx1"/>
                </a:solidFill>
                <a:latin typeface="Garamond" panose="02020404030301010803" pitchFamily="18" charset="0"/>
                <a:ea typeface="MS PGothic" pitchFamily="34" charset="-128"/>
              </a:defRPr>
            </a:lvl9pPr>
          </a:lstStyle>
          <a:p>
            <a:pPr algn="ctr">
              <a:defRPr/>
            </a:pPr>
            <a:r>
              <a:rPr lang="en-US" altLang="it-IT" sz="2000" b="1">
                <a:solidFill>
                  <a:srgbClr val="002060"/>
                </a:solidFill>
                <a:cs typeface="+mn-cs"/>
              </a:rPr>
              <a:t>Dipyridamole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Segnaposto contenuto 2">
            <a:extLst>
              <a:ext uri="{FF2B5EF4-FFF2-40B4-BE49-F238E27FC236}">
                <a16:creationId xmlns:a16="http://schemas.microsoft.com/office/drawing/2014/main" id="{2B110B8C-7FDF-C44B-8D3F-1F33D3AA83CD}"/>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2197100"/>
            <a:ext cx="8166100" cy="4038600"/>
          </a:xfrm>
        </p:spPr>
      </p:pic>
      <p:pic>
        <p:nvPicPr>
          <p:cNvPr id="499715" name="Titolo 3">
            <a:extLst>
              <a:ext uri="{FF2B5EF4-FFF2-40B4-BE49-F238E27FC236}">
                <a16:creationId xmlns:a16="http://schemas.microsoft.com/office/drawing/2014/main" id="{96373044-0C76-3B42-9D9D-1CC4F2CF86D1}"/>
              </a:ext>
            </a:extLst>
          </p:cNvPr>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bwMode="auto">
          <a:xfrm>
            <a:off x="825500" y="355600"/>
            <a:ext cx="10528300" cy="1333500"/>
          </a:xfr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Immagine 2">
            <a:extLst>
              <a:ext uri="{FF2B5EF4-FFF2-40B4-BE49-F238E27FC236}">
                <a16:creationId xmlns:a16="http://schemas.microsoft.com/office/drawing/2014/main" id="{1E189EBB-E982-4744-AD0D-94F4FBE32F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2550"/>
            <a:ext cx="91440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Immagine 1">
            <a:extLst>
              <a:ext uri="{FF2B5EF4-FFF2-40B4-BE49-F238E27FC236}">
                <a16:creationId xmlns:a16="http://schemas.microsoft.com/office/drawing/2014/main" id="{CDBD7A6B-FDDE-944A-8B7B-D6314D8281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85813"/>
            <a:ext cx="91440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Immagine 1">
            <a:extLst>
              <a:ext uri="{FF2B5EF4-FFF2-40B4-BE49-F238E27FC236}">
                <a16:creationId xmlns:a16="http://schemas.microsoft.com/office/drawing/2014/main" id="{C99E22E3-2C66-A74C-B85A-544F82AC7F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625"/>
            <a:ext cx="91440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53E0E859-D669-514F-87B7-441EE6A73B71}"/>
              </a:ext>
            </a:extLst>
          </p:cNvPr>
          <p:cNvSpPr>
            <a:spLocks noGrp="1" noChangeArrowheads="1"/>
          </p:cNvSpPr>
          <p:nvPr>
            <p:ph type="title"/>
          </p:nvPr>
        </p:nvSpPr>
        <p:spPr/>
        <p:txBody>
          <a:bodyPr/>
          <a:lstStyle/>
          <a:p>
            <a:r>
              <a:rPr lang="en-US" altLang="it-IT"/>
              <a:t>Rate Control Agents</a:t>
            </a:r>
          </a:p>
        </p:txBody>
      </p:sp>
      <p:sp>
        <p:nvSpPr>
          <p:cNvPr id="3" name="Content Placeholder 2">
            <a:extLst>
              <a:ext uri="{FF2B5EF4-FFF2-40B4-BE49-F238E27FC236}">
                <a16:creationId xmlns:a16="http://schemas.microsoft.com/office/drawing/2014/main" id="{8F264085-9712-2C4B-AD2B-AF37AD6BB949}"/>
              </a:ext>
            </a:extLst>
          </p:cNvPr>
          <p:cNvSpPr>
            <a:spLocks noGrp="1"/>
          </p:cNvSpPr>
          <p:nvPr>
            <p:ph idx="1"/>
          </p:nvPr>
        </p:nvSpPr>
        <p:spPr/>
        <p:txBody>
          <a:bodyPr/>
          <a:lstStyle/>
          <a:p>
            <a:pPr marL="114300" indent="0" fontAlgn="auto">
              <a:spcAft>
                <a:spcPts val="0"/>
              </a:spcAft>
              <a:buFont typeface="Arial" panose="020B0604020202020204" pitchFamily="34" charset="0"/>
              <a:buNone/>
              <a:defRPr/>
            </a:pPr>
            <a:r>
              <a:rPr lang="en-US" dirty="0"/>
              <a:t>Calcium Channel blockers-non-</a:t>
            </a:r>
            <a:r>
              <a:rPr lang="en-US" dirty="0" err="1"/>
              <a:t>dihydropyridine</a:t>
            </a:r>
            <a:r>
              <a:rPr lang="en-US" dirty="0"/>
              <a:t> agents</a:t>
            </a:r>
          </a:p>
          <a:p>
            <a:pPr lvl="1" fontAlgn="auto">
              <a:spcAft>
                <a:spcPts val="0"/>
              </a:spcAft>
              <a:defRPr/>
            </a:pPr>
            <a:r>
              <a:rPr lang="en-US" dirty="0"/>
              <a:t> IV </a:t>
            </a:r>
            <a:r>
              <a:rPr lang="en-US" dirty="0" err="1"/>
              <a:t>diltiazem</a:t>
            </a:r>
            <a:r>
              <a:rPr lang="en-US" dirty="0"/>
              <a:t>-initial dose 10 mg IV over 2 minutes </a:t>
            </a:r>
          </a:p>
          <a:p>
            <a:pPr lvl="3" fontAlgn="auto">
              <a:spcAft>
                <a:spcPts val="0"/>
              </a:spcAft>
              <a:defRPr/>
            </a:pPr>
            <a:r>
              <a:rPr lang="en-US" sz="1350" dirty="0"/>
              <a:t>Can increase dose to 20mg IV if needed</a:t>
            </a:r>
          </a:p>
          <a:p>
            <a:pPr lvl="3" fontAlgn="auto">
              <a:spcAft>
                <a:spcPts val="0"/>
              </a:spcAft>
              <a:defRPr/>
            </a:pPr>
            <a:r>
              <a:rPr lang="en-US" sz="1350" dirty="0"/>
              <a:t>Maintenance </a:t>
            </a:r>
            <a:r>
              <a:rPr lang="en-US" sz="1350" dirty="0" err="1"/>
              <a:t>diltiazem</a:t>
            </a:r>
            <a:r>
              <a:rPr lang="en-US" sz="1350" dirty="0"/>
              <a:t> 30mg PO q6hrs (short acting) or can transition to total long acting </a:t>
            </a:r>
            <a:r>
              <a:rPr lang="en-US" sz="1350" dirty="0" err="1"/>
              <a:t>diltiazem</a:t>
            </a:r>
            <a:endParaRPr lang="en-US" sz="1350" dirty="0"/>
          </a:p>
          <a:p>
            <a:pPr lvl="3" fontAlgn="auto">
              <a:spcAft>
                <a:spcPts val="0"/>
              </a:spcAft>
              <a:defRPr/>
            </a:pPr>
            <a:r>
              <a:rPr lang="en-US" sz="1350" dirty="0"/>
              <a:t>Can also use 10mg IVP q6 </a:t>
            </a:r>
            <a:r>
              <a:rPr lang="en-US" sz="1350" dirty="0" err="1"/>
              <a:t>hrs</a:t>
            </a:r>
            <a:r>
              <a:rPr lang="en-US" sz="1350" dirty="0"/>
              <a:t> </a:t>
            </a:r>
            <a:r>
              <a:rPr lang="en-US" sz="1350" dirty="0" err="1"/>
              <a:t>prn</a:t>
            </a:r>
            <a:endParaRPr lang="en-US" sz="1350" dirty="0"/>
          </a:p>
          <a:p>
            <a:pPr lvl="1" fontAlgn="auto">
              <a:spcAft>
                <a:spcPts val="0"/>
              </a:spcAft>
              <a:defRPr/>
            </a:pPr>
            <a:r>
              <a:rPr lang="en-US" dirty="0"/>
              <a:t>Start PO dose at same time as IV dosing, so PO can kick in by time IV dosing wears off</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Immagine 1">
            <a:extLst>
              <a:ext uri="{FF2B5EF4-FFF2-40B4-BE49-F238E27FC236}">
                <a16:creationId xmlns:a16="http://schemas.microsoft.com/office/drawing/2014/main" id="{315531FD-6B31-2D49-A654-10A4056C4A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20713"/>
            <a:ext cx="9144000"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4" name="Immagine 1">
            <a:extLst>
              <a:ext uri="{FF2B5EF4-FFF2-40B4-BE49-F238E27FC236}">
                <a16:creationId xmlns:a16="http://schemas.microsoft.com/office/drawing/2014/main" id="{1AF23944-D611-164B-BA7A-8F4AB55BDD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28675"/>
            <a:ext cx="9144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8" name="Immagine 1">
            <a:extLst>
              <a:ext uri="{FF2B5EF4-FFF2-40B4-BE49-F238E27FC236}">
                <a16:creationId xmlns:a16="http://schemas.microsoft.com/office/drawing/2014/main" id="{2A8E366F-F9DB-4F42-96A0-FEA0F0FF45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0263"/>
            <a:ext cx="91440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Immagine 1">
            <a:extLst>
              <a:ext uri="{FF2B5EF4-FFF2-40B4-BE49-F238E27FC236}">
                <a16:creationId xmlns:a16="http://schemas.microsoft.com/office/drawing/2014/main" id="{B1DA8DFB-BA82-9C41-962F-559C5E366C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66775"/>
            <a:ext cx="91440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Immagine 1">
            <a:extLst>
              <a:ext uri="{FF2B5EF4-FFF2-40B4-BE49-F238E27FC236}">
                <a16:creationId xmlns:a16="http://schemas.microsoft.com/office/drawing/2014/main" id="{BA6C4890-0EE4-CA45-BB00-18A822018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763" y="0"/>
            <a:ext cx="8880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Immagine 2">
            <a:extLst>
              <a:ext uri="{FF2B5EF4-FFF2-40B4-BE49-F238E27FC236}">
                <a16:creationId xmlns:a16="http://schemas.microsoft.com/office/drawing/2014/main" id="{44568711-DF1E-2246-B463-64E37E437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288" y="0"/>
            <a:ext cx="8861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8" name="Immagine 1">
            <a:extLst>
              <a:ext uri="{FF2B5EF4-FFF2-40B4-BE49-F238E27FC236}">
                <a16:creationId xmlns:a16="http://schemas.microsoft.com/office/drawing/2014/main" id="{68984C72-1B6B-924D-BAC7-69B9D62AF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60350"/>
            <a:ext cx="8807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Immagine 1">
            <a:extLst>
              <a:ext uri="{FF2B5EF4-FFF2-40B4-BE49-F238E27FC236}">
                <a16:creationId xmlns:a16="http://schemas.microsoft.com/office/drawing/2014/main" id="{FDCF1F65-0647-C249-94E3-512FDC4E8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25" y="0"/>
            <a:ext cx="8997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Immagine 1">
            <a:extLst>
              <a:ext uri="{FF2B5EF4-FFF2-40B4-BE49-F238E27FC236}">
                <a16:creationId xmlns:a16="http://schemas.microsoft.com/office/drawing/2014/main" id="{77979FDD-82C7-CE4B-B6C9-1970DC837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0"/>
            <a:ext cx="880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0" name="Immagine 1">
            <a:extLst>
              <a:ext uri="{FF2B5EF4-FFF2-40B4-BE49-F238E27FC236}">
                <a16:creationId xmlns:a16="http://schemas.microsoft.com/office/drawing/2014/main" id="{E2025A29-5240-CE42-A455-80E10C99E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685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4B9198-540A-FC42-8161-48546D58176C}"/>
              </a:ext>
            </a:extLst>
          </p:cNvPr>
          <p:cNvSpPr>
            <a:spLocks noGrp="1" noRot="1" noChangeAspect="1" noMove="1" noResize="1" noEditPoints="1" noAdjustHandles="1" noChangeArrowheads="1" noChangeShapeType="1" noTextEdit="1"/>
          </p:cNvSpPr>
          <p:nvPr/>
        </p:nvSpPr>
        <p:spPr>
          <a:xfrm>
            <a:off x="1524000" y="0"/>
            <a:ext cx="34766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cxnSp>
        <p:nvCxnSpPr>
          <p:cNvPr id="12" name="Straight Connector 11">
            <a:extLst>
              <a:ext uri="{FF2B5EF4-FFF2-40B4-BE49-F238E27FC236}">
                <a16:creationId xmlns:a16="http://schemas.microsoft.com/office/drawing/2014/main" id="{142CFE38-CDB3-0F4D-A790-7CCB6973E225}"/>
              </a:ext>
            </a:extLst>
          </p:cNvPr>
          <p:cNvCxnSpPr>
            <a:cxnSpLocks noGrp="1" noRot="1" noChangeAspect="1" noMove="1" noResize="1" noEditPoints="1" noAdjustHandles="1" noChangeArrowheads="1" noChangeShapeType="1"/>
          </p:cNvCxnSpPr>
          <p:nvPr/>
        </p:nvCxnSpPr>
        <p:spPr>
          <a:xfrm flipV="1">
            <a:off x="2095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37220" name="Title 1">
            <a:extLst>
              <a:ext uri="{FF2B5EF4-FFF2-40B4-BE49-F238E27FC236}">
                <a16:creationId xmlns:a16="http://schemas.microsoft.com/office/drawing/2014/main" id="{2C69D378-EAB6-AB42-90F9-E9856959E8E0}"/>
              </a:ext>
            </a:extLst>
          </p:cNvPr>
          <p:cNvSpPr>
            <a:spLocks noGrp="1" noChangeArrowheads="1"/>
          </p:cNvSpPr>
          <p:nvPr>
            <p:ph type="title"/>
          </p:nvPr>
        </p:nvSpPr>
        <p:spPr>
          <a:xfrm>
            <a:off x="2232025" y="712788"/>
            <a:ext cx="2527300" cy="5502275"/>
          </a:xfrm>
        </p:spPr>
        <p:txBody>
          <a:bodyPr/>
          <a:lstStyle/>
          <a:p>
            <a:r>
              <a:rPr lang="en-US" altLang="it-IT">
                <a:solidFill>
                  <a:srgbClr val="FFFFFF"/>
                </a:solidFill>
              </a:rPr>
              <a:t>Objectives</a:t>
            </a:r>
          </a:p>
        </p:txBody>
      </p:sp>
      <p:graphicFrame>
        <p:nvGraphicFramePr>
          <p:cNvPr id="5" name="Content Placeholder 2">
            <a:extLst>
              <a:ext uri="{FF2B5EF4-FFF2-40B4-BE49-F238E27FC236}">
                <a16:creationId xmlns:a16="http://schemas.microsoft.com/office/drawing/2014/main" id="{3B22C763-C8F1-B044-849D-E16973C2780E}"/>
              </a:ext>
            </a:extLst>
          </p:cNvPr>
          <p:cNvGraphicFramePr>
            <a:graphicFrameLocks noGrp="1"/>
          </p:cNvGraphicFramePr>
          <p:nvPr>
            <p:ph idx="1"/>
          </p:nvPr>
        </p:nvGraphicFramePr>
        <p:xfrm>
          <a:off x="5484019" y="642939"/>
          <a:ext cx="4701779"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a:extLst>
              <a:ext uri="{FF2B5EF4-FFF2-40B4-BE49-F238E27FC236}">
                <a16:creationId xmlns:a16="http://schemas.microsoft.com/office/drawing/2014/main" id="{86A520B0-39B2-AD4A-91AE-13AE69A8D541}"/>
              </a:ext>
            </a:extLst>
          </p:cNvPr>
          <p:cNvSpPr>
            <a:spLocks noGrp="1" noChangeArrowheads="1"/>
          </p:cNvSpPr>
          <p:nvPr>
            <p:ph type="title"/>
          </p:nvPr>
        </p:nvSpPr>
        <p:spPr/>
        <p:txBody>
          <a:bodyPr/>
          <a:lstStyle/>
          <a:p>
            <a:r>
              <a:rPr lang="en-US" altLang="it-IT"/>
              <a:t>Rate Control Agents</a:t>
            </a:r>
          </a:p>
        </p:txBody>
      </p:sp>
      <p:sp>
        <p:nvSpPr>
          <p:cNvPr id="3" name="Content Placeholder 2">
            <a:extLst>
              <a:ext uri="{FF2B5EF4-FFF2-40B4-BE49-F238E27FC236}">
                <a16:creationId xmlns:a16="http://schemas.microsoft.com/office/drawing/2014/main" id="{687A72B6-6E41-BB44-8577-D0C89C3D87D3}"/>
              </a:ext>
            </a:extLst>
          </p:cNvPr>
          <p:cNvSpPr>
            <a:spLocks noGrp="1"/>
          </p:cNvSpPr>
          <p:nvPr>
            <p:ph idx="1"/>
          </p:nvPr>
        </p:nvSpPr>
        <p:spPr/>
        <p:txBody>
          <a:bodyPr/>
          <a:lstStyle/>
          <a:p>
            <a:pPr marL="0" indent="0" fontAlgn="auto">
              <a:spcAft>
                <a:spcPts val="0"/>
              </a:spcAft>
              <a:buFont typeface="Arial" panose="020B0604020202020204" pitchFamily="34" charset="0"/>
              <a:buNone/>
              <a:defRPr/>
            </a:pPr>
            <a:r>
              <a:rPr lang="en-US" dirty="0"/>
              <a:t>Beta blockers</a:t>
            </a:r>
          </a:p>
          <a:p>
            <a:pPr lvl="1" fontAlgn="auto">
              <a:spcAft>
                <a:spcPts val="0"/>
              </a:spcAft>
              <a:defRPr/>
            </a:pPr>
            <a:r>
              <a:rPr lang="en-US" dirty="0" err="1"/>
              <a:t>Metoprolol</a:t>
            </a:r>
            <a:r>
              <a:rPr lang="en-US" dirty="0"/>
              <a:t>- Initial dose: 5mg IVP q5 minutes x3 doses and q6hrs prn </a:t>
            </a:r>
          </a:p>
          <a:p>
            <a:pPr lvl="3" fontAlgn="auto">
              <a:spcAft>
                <a:spcPts val="0"/>
              </a:spcAft>
              <a:defRPr/>
            </a:pPr>
            <a:r>
              <a:rPr lang="en-US" sz="1350" dirty="0"/>
              <a:t>Maintenance Dose: 25 mg PO BID, can </a:t>
            </a:r>
            <a:r>
              <a:rPr lang="en-US" sz="1350" dirty="0" err="1"/>
              <a:t>uptitrate</a:t>
            </a:r>
            <a:r>
              <a:rPr lang="en-US" sz="1350" dirty="0"/>
              <a:t> to 100mg PO BID max</a:t>
            </a:r>
          </a:p>
          <a:p>
            <a:pPr lvl="3" fontAlgn="auto">
              <a:spcAft>
                <a:spcPts val="0"/>
              </a:spcAft>
              <a:defRPr/>
            </a:pPr>
            <a:r>
              <a:rPr lang="en-US" sz="1350" dirty="0"/>
              <a:t>Start PO at same time as IV medication</a:t>
            </a:r>
          </a:p>
          <a:p>
            <a:pPr lvl="1" fontAlgn="auto">
              <a:spcAft>
                <a:spcPts val="0"/>
              </a:spcAft>
              <a:defRPr/>
            </a:pPr>
            <a:r>
              <a:rPr lang="en-US" dirty="0" err="1"/>
              <a:t>Esmolol</a:t>
            </a:r>
            <a:r>
              <a:rPr lang="en-US" dirty="0"/>
              <a:t> –Initial dose: 500mcg/kg IV over 1 min, can repeat in 5 minutes</a:t>
            </a:r>
          </a:p>
          <a:p>
            <a:pPr lvl="3" fontAlgn="auto">
              <a:spcAft>
                <a:spcPts val="0"/>
              </a:spcAft>
              <a:defRPr/>
            </a:pPr>
            <a:r>
              <a:rPr lang="en-US" sz="1350" dirty="0"/>
              <a:t>Maintenance drip: 50-300 mcg/kg per min IV continuous infusion</a:t>
            </a:r>
          </a:p>
          <a:p>
            <a:pPr lvl="3" fontAlgn="auto">
              <a:spcAft>
                <a:spcPts val="0"/>
              </a:spcAft>
              <a:defRPr/>
            </a:pPr>
            <a:r>
              <a:rPr lang="en-US" sz="1350" b="1" dirty="0"/>
              <a:t>Used only in ICU:</a:t>
            </a:r>
            <a:r>
              <a:rPr lang="en-US" sz="1350" dirty="0"/>
              <a:t> </a:t>
            </a:r>
          </a:p>
          <a:p>
            <a:pPr lvl="4" fontAlgn="auto">
              <a:spcAft>
                <a:spcPts val="0"/>
              </a:spcAft>
              <a:defRPr/>
            </a:pPr>
            <a:r>
              <a:rPr lang="en-US" sz="1350" dirty="0"/>
              <a:t>Advantage: short duration of action, easy to titrate to heart rate goal</a:t>
            </a:r>
          </a:p>
          <a:p>
            <a:pPr lvl="4" fontAlgn="auto">
              <a:spcAft>
                <a:spcPts val="0"/>
              </a:spcAft>
              <a:defRPr/>
            </a:pPr>
            <a:endParaRPr lang="en-US" sz="1350" dirty="0"/>
          </a:p>
          <a:p>
            <a:pPr lvl="3" fontAlgn="auto">
              <a:spcAft>
                <a:spcPts val="0"/>
              </a:spcAft>
              <a:defRPr/>
            </a:pPr>
            <a:endParaRPr lang="en-US" sz="1350" dirty="0"/>
          </a:p>
          <a:p>
            <a:pPr lvl="2" fontAlgn="auto">
              <a:spcAft>
                <a:spcPts val="0"/>
              </a:spcAft>
              <a:defRPr/>
            </a:pPr>
            <a:endParaRPr lang="en-US" dirty="0"/>
          </a:p>
          <a:p>
            <a:pPr fontAlgn="auto">
              <a:spcAft>
                <a:spcPts val="0"/>
              </a:spcAft>
              <a:defRPr/>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a:extLst>
              <a:ext uri="{FF2B5EF4-FFF2-40B4-BE49-F238E27FC236}">
                <a16:creationId xmlns:a16="http://schemas.microsoft.com/office/drawing/2014/main" id="{773BD5E2-27A3-8C41-B751-2C396505FD26}"/>
              </a:ext>
            </a:extLst>
          </p:cNvPr>
          <p:cNvSpPr>
            <a:spLocks noGrp="1" noChangeArrowheads="1"/>
          </p:cNvSpPr>
          <p:nvPr>
            <p:ph type="title"/>
          </p:nvPr>
        </p:nvSpPr>
        <p:spPr/>
        <p:txBody>
          <a:bodyPr/>
          <a:lstStyle/>
          <a:p>
            <a:r>
              <a:rPr lang="en-US" altLang="it-IT"/>
              <a:t>Rate Control Agents</a:t>
            </a:r>
          </a:p>
        </p:txBody>
      </p:sp>
      <p:sp>
        <p:nvSpPr>
          <p:cNvPr id="140291" name="Content Placeholder 2">
            <a:extLst>
              <a:ext uri="{FF2B5EF4-FFF2-40B4-BE49-F238E27FC236}">
                <a16:creationId xmlns:a16="http://schemas.microsoft.com/office/drawing/2014/main" id="{F8E36D51-474E-1541-8C20-C3979D291197}"/>
              </a:ext>
            </a:extLst>
          </p:cNvPr>
          <p:cNvSpPr>
            <a:spLocks noGrp="1" noChangeArrowheads="1"/>
          </p:cNvSpPr>
          <p:nvPr>
            <p:ph idx="1"/>
          </p:nvPr>
        </p:nvSpPr>
        <p:spPr bwMode="auto"/>
        <p:txBody>
          <a:bodyPr wrap="square" numCol="1" anchor="t" anchorCtr="0" compatLnSpc="1">
            <a:prstTxWarp prst="textNoShape">
              <a:avLst/>
            </a:prstTxWarp>
          </a:bodyPr>
          <a:lstStyle/>
          <a:p>
            <a:pPr marL="0" indent="0">
              <a:buFont typeface="Arial" panose="020B0604020202020204" pitchFamily="34" charset="0"/>
              <a:buNone/>
            </a:pPr>
            <a:r>
              <a:rPr lang="en-US" altLang="it-IT"/>
              <a:t>Digoxin can be used in acute setting but rarely as monotherapy </a:t>
            </a:r>
          </a:p>
          <a:p>
            <a:pPr lvl="1"/>
            <a:r>
              <a:rPr lang="en-US" altLang="it-IT"/>
              <a:t>Initial loading dose: 0.5mg IV</a:t>
            </a:r>
            <a:r>
              <a:rPr lang="en-US" altLang="it-IT">
                <a:sym typeface="Wingdings" pitchFamily="2" charset="2"/>
              </a:rPr>
              <a:t>then 0.25mg IV in 6 hrs0.25 mg IV 6 hours after</a:t>
            </a:r>
          </a:p>
          <a:p>
            <a:pPr lvl="1"/>
            <a:r>
              <a:rPr lang="en-US" altLang="it-IT">
                <a:sym typeface="Wingdings" pitchFamily="2" charset="2"/>
              </a:rPr>
              <a:t>Maintenance dose: 0.125mg daily PO</a:t>
            </a:r>
          </a:p>
          <a:p>
            <a:pPr lvl="1"/>
            <a:r>
              <a:rPr lang="en-US" altLang="it-IT">
                <a:sym typeface="Wingdings" pitchFamily="2" charset="2"/>
              </a:rPr>
              <a:t>Caution in elderly patients and those with renal failure (need to renally dose)</a:t>
            </a:r>
          </a:p>
          <a:p>
            <a:pPr lvl="2"/>
            <a:r>
              <a:rPr lang="en-US" altLang="it-IT">
                <a:sym typeface="Wingdings" pitchFamily="2" charset="2"/>
              </a:rPr>
              <a:t>TREAT-AF study-increased risk in mortality in elderly patients by &gt;20% on digoxin</a:t>
            </a:r>
          </a:p>
          <a:p>
            <a:pPr lvl="1"/>
            <a:r>
              <a:rPr lang="en-US" altLang="it-IT">
                <a:sym typeface="Wingdings" pitchFamily="2" charset="2"/>
              </a:rPr>
              <a:t>Indicated in patients with LVEF&lt;30% (inotropic agent)</a:t>
            </a:r>
          </a:p>
          <a:p>
            <a:pPr marL="0" indent="0">
              <a:buFont typeface="Arial" panose="020B0604020202020204" pitchFamily="34" charset="0"/>
              <a:buNone/>
            </a:pPr>
            <a:endParaRPr lang="en-US" altLang="it-IT"/>
          </a:p>
          <a:p>
            <a:pPr lvl="1"/>
            <a:endParaRPr lang="en-US" altLang="it-IT"/>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47318E4F-0DB9-B94E-B722-10E39BD1F79A}"/>
              </a:ext>
            </a:extLst>
          </p:cNvPr>
          <p:cNvSpPr>
            <a:spLocks noGrp="1" noChangeArrowheads="1"/>
          </p:cNvSpPr>
          <p:nvPr>
            <p:ph type="title"/>
          </p:nvPr>
        </p:nvSpPr>
        <p:spPr/>
        <p:txBody>
          <a:bodyPr/>
          <a:lstStyle/>
          <a:p>
            <a:r>
              <a:rPr lang="en-US" altLang="it-IT"/>
              <a:t>Rate Control Agents</a:t>
            </a:r>
          </a:p>
        </p:txBody>
      </p:sp>
      <p:sp>
        <p:nvSpPr>
          <p:cNvPr id="3" name="Content Placeholder 2">
            <a:extLst>
              <a:ext uri="{FF2B5EF4-FFF2-40B4-BE49-F238E27FC236}">
                <a16:creationId xmlns:a16="http://schemas.microsoft.com/office/drawing/2014/main" id="{4FF23E8D-EB1D-B544-9FC6-6D9D9B8D6DBE}"/>
              </a:ext>
            </a:extLst>
          </p:cNvPr>
          <p:cNvSpPr>
            <a:spLocks noGrp="1"/>
          </p:cNvSpPr>
          <p:nvPr>
            <p:ph idx="1"/>
          </p:nvPr>
        </p:nvSpPr>
        <p:spPr/>
        <p:txBody>
          <a:bodyPr/>
          <a:lstStyle/>
          <a:p>
            <a:pPr marL="0" indent="0" fontAlgn="auto">
              <a:spcAft>
                <a:spcPts val="0"/>
              </a:spcAft>
              <a:buFont typeface="Arial" panose="020B0604020202020204" pitchFamily="34" charset="0"/>
              <a:buNone/>
              <a:defRPr/>
            </a:pPr>
            <a:r>
              <a:rPr lang="en-US" dirty="0" err="1">
                <a:sym typeface="Wingdings" panose="05000000000000000000" pitchFamily="2" charset="2"/>
              </a:rPr>
              <a:t>Amiodarone</a:t>
            </a:r>
            <a:r>
              <a:rPr lang="en-US" dirty="0">
                <a:sym typeface="Wingdings" panose="05000000000000000000" pitchFamily="2" charset="2"/>
              </a:rPr>
              <a:t>- both a rate control and rhythm control agent</a:t>
            </a:r>
          </a:p>
          <a:p>
            <a:pPr lvl="1" fontAlgn="auto">
              <a:spcAft>
                <a:spcPts val="0"/>
              </a:spcAft>
              <a:defRPr/>
            </a:pPr>
            <a:r>
              <a:rPr lang="en-US" dirty="0">
                <a:sym typeface="Wingdings" panose="05000000000000000000" pitchFamily="2" charset="2"/>
              </a:rPr>
              <a:t>Initial loading dose: 150 mg IV over 10 minutes, then 1 mg/min x 6 </a:t>
            </a:r>
            <a:r>
              <a:rPr lang="en-US" dirty="0" err="1">
                <a:sym typeface="Wingdings" panose="05000000000000000000" pitchFamily="2" charset="2"/>
              </a:rPr>
              <a:t>hrs</a:t>
            </a:r>
            <a:r>
              <a:rPr lang="en-US" dirty="0">
                <a:sym typeface="Wingdings" panose="05000000000000000000" pitchFamily="2" charset="2"/>
              </a:rPr>
              <a:t>, then 0.5mg/min x18 </a:t>
            </a:r>
            <a:r>
              <a:rPr lang="en-US" dirty="0" err="1">
                <a:sym typeface="Wingdings" panose="05000000000000000000" pitchFamily="2" charset="2"/>
              </a:rPr>
              <a:t>hrs</a:t>
            </a:r>
            <a:endParaRPr lang="en-US" dirty="0">
              <a:sym typeface="Wingdings" panose="05000000000000000000" pitchFamily="2" charset="2"/>
            </a:endParaRPr>
          </a:p>
          <a:p>
            <a:pPr lvl="1" fontAlgn="auto">
              <a:spcAft>
                <a:spcPts val="0"/>
              </a:spcAft>
              <a:defRPr/>
            </a:pPr>
            <a:r>
              <a:rPr lang="en-US" dirty="0">
                <a:sym typeface="Wingdings" panose="05000000000000000000" pitchFamily="2" charset="2"/>
              </a:rPr>
              <a:t>Maintenance dose: can change to oral 100mg-200mg daily</a:t>
            </a:r>
          </a:p>
          <a:p>
            <a:pPr lvl="1" fontAlgn="auto">
              <a:spcAft>
                <a:spcPts val="0"/>
              </a:spcAft>
              <a:defRPr/>
            </a:pPr>
            <a:r>
              <a:rPr lang="en-US" dirty="0">
                <a:sym typeface="Wingdings" panose="05000000000000000000" pitchFamily="2" charset="2"/>
              </a:rPr>
              <a:t>Can promote </a:t>
            </a:r>
            <a:r>
              <a:rPr lang="en-US" dirty="0" err="1">
                <a:sym typeface="Wingdings" panose="05000000000000000000" pitchFamily="2" charset="2"/>
              </a:rPr>
              <a:t>cardioversion</a:t>
            </a:r>
            <a:r>
              <a:rPr lang="en-US" dirty="0">
                <a:sym typeface="Wingdings" panose="05000000000000000000" pitchFamily="2" charset="2"/>
              </a:rPr>
              <a:t>-so need to be on anticoagulation</a:t>
            </a:r>
          </a:p>
          <a:p>
            <a:pPr lvl="1" fontAlgn="auto">
              <a:spcAft>
                <a:spcPts val="0"/>
              </a:spcAft>
              <a:defRPr/>
            </a:pPr>
            <a:r>
              <a:rPr lang="en-US" dirty="0">
                <a:sym typeface="Wingdings" panose="05000000000000000000" pitchFamily="2" charset="2"/>
              </a:rPr>
              <a:t>Preferred agent in WPW to prevent AF impulses down accessory pathway leading to promotion of VF</a:t>
            </a:r>
            <a:endParaRPr lang="en-US" dirty="0"/>
          </a:p>
          <a:p>
            <a:pPr fontAlgn="auto">
              <a:spcAft>
                <a:spcPts val="0"/>
              </a:spcAft>
              <a:defRPr/>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EF834143-D9A9-F74A-B9B0-AC031B6DE878}"/>
              </a:ext>
            </a:extLst>
          </p:cNvPr>
          <p:cNvSpPr>
            <a:spLocks noGrp="1" noChangeArrowheads="1"/>
          </p:cNvSpPr>
          <p:nvPr>
            <p:ph type="title"/>
          </p:nvPr>
        </p:nvSpPr>
        <p:spPr/>
        <p:txBody>
          <a:bodyPr/>
          <a:lstStyle/>
          <a:p>
            <a:r>
              <a:rPr lang="en-US" altLang="it-IT"/>
              <a:t>Case Revisited</a:t>
            </a:r>
          </a:p>
        </p:txBody>
      </p:sp>
      <p:sp>
        <p:nvSpPr>
          <p:cNvPr id="144387" name="Content Placeholder 2">
            <a:extLst>
              <a:ext uri="{FF2B5EF4-FFF2-40B4-BE49-F238E27FC236}">
                <a16:creationId xmlns:a16="http://schemas.microsoft.com/office/drawing/2014/main" id="{9F6AF802-369F-004B-8C61-EA28E6581163}"/>
              </a:ext>
            </a:extLst>
          </p:cNvPr>
          <p:cNvSpPr>
            <a:spLocks noGrp="1" noChangeArrowheads="1"/>
          </p:cNvSpPr>
          <p:nvPr>
            <p:ph idx="1"/>
          </p:nvPr>
        </p:nvSpPr>
        <p:spPr bwMode="auto"/>
        <p:txBody>
          <a:bodyPr wrap="square" numCol="1" anchor="t" anchorCtr="0" compatLnSpc="1">
            <a:prstTxWarp prst="textNoShape">
              <a:avLst/>
            </a:prstTxWarp>
          </a:bodyPr>
          <a:lstStyle/>
          <a:p>
            <a:pPr marL="0" indent="0">
              <a:buFont typeface="Arial" panose="020B0604020202020204" pitchFamily="34" charset="0"/>
              <a:buNone/>
            </a:pPr>
            <a:r>
              <a:rPr lang="en-US" altLang="it-IT"/>
              <a:t>What is the next appropriate management for this patient?</a:t>
            </a:r>
          </a:p>
          <a:p>
            <a:pPr marL="1155700" lvl="2" indent="-457200">
              <a:buFont typeface="Arial" panose="020B0604020202020204" pitchFamily="34" charset="0"/>
              <a:buAutoNum type="alphaUcParenR"/>
            </a:pPr>
            <a:r>
              <a:rPr lang="en-US" altLang="it-IT"/>
              <a:t>IV diltiazem</a:t>
            </a:r>
          </a:p>
          <a:p>
            <a:pPr marL="1155700" lvl="2" indent="-457200">
              <a:buFont typeface="Arial" panose="020B0604020202020204" pitchFamily="34" charset="0"/>
              <a:buAutoNum type="alphaUcParenR"/>
            </a:pPr>
            <a:r>
              <a:rPr lang="en-US" altLang="it-IT"/>
              <a:t>Intubation </a:t>
            </a:r>
          </a:p>
          <a:p>
            <a:pPr marL="1155700" lvl="2" indent="-457200">
              <a:buFont typeface="Arial" panose="020B0604020202020204" pitchFamily="34" charset="0"/>
              <a:buAutoNum type="alphaUcParenR"/>
            </a:pPr>
            <a:r>
              <a:rPr lang="en-US" altLang="it-IT" b="1"/>
              <a:t>Urgent Cardioversion</a:t>
            </a:r>
          </a:p>
          <a:p>
            <a:pPr marL="1155700" lvl="2" indent="-457200">
              <a:buFont typeface="Arial" panose="020B0604020202020204" pitchFamily="34" charset="0"/>
              <a:buAutoNum type="alphaUcParenR"/>
            </a:pPr>
            <a:r>
              <a:rPr lang="en-US" altLang="it-IT"/>
              <a:t>IV pain control</a:t>
            </a:r>
          </a:p>
          <a:p>
            <a:pPr marL="1155700" lvl="2" indent="-457200">
              <a:buFont typeface="Arial" panose="020B0604020202020204" pitchFamily="34" charset="0"/>
              <a:buAutoNum type="alphaUcParenR"/>
            </a:pPr>
            <a:r>
              <a:rPr lang="en-US" altLang="it-IT"/>
              <a:t>CT pulmonary angiogram</a:t>
            </a:r>
          </a:p>
          <a:p>
            <a:pPr marL="0" indent="0">
              <a:buFont typeface="Arial" panose="020B0604020202020204" pitchFamily="34" charset="0"/>
              <a:buNone/>
            </a:pPr>
            <a:endParaRPr lang="en-US" altLang="it-IT"/>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68E22EC6-F158-4847-8951-54624723F3E9}"/>
              </a:ext>
            </a:extLst>
          </p:cNvPr>
          <p:cNvSpPr>
            <a:spLocks noGrp="1" noChangeArrowheads="1"/>
          </p:cNvSpPr>
          <p:nvPr>
            <p:ph type="title"/>
          </p:nvPr>
        </p:nvSpPr>
        <p:spPr/>
        <p:txBody>
          <a:bodyPr/>
          <a:lstStyle/>
          <a:p>
            <a:r>
              <a:rPr lang="en-US" altLang="it-IT"/>
              <a:t>Summary </a:t>
            </a:r>
          </a:p>
        </p:txBody>
      </p:sp>
      <p:sp>
        <p:nvSpPr>
          <p:cNvPr id="146435" name="Content Placeholder 2">
            <a:extLst>
              <a:ext uri="{FF2B5EF4-FFF2-40B4-BE49-F238E27FC236}">
                <a16:creationId xmlns:a16="http://schemas.microsoft.com/office/drawing/2014/main" id="{20DE37EE-8DBA-D540-AB8F-A51D115706B7}"/>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it-IT"/>
              <a:t>If patient is hemodynamically unstable in setting of atrial fibrillation (with hypotension, angina, decompensated heart failure, AMS) then proceed with direct synchronized cardioversion</a:t>
            </a:r>
          </a:p>
          <a:p>
            <a:r>
              <a:rPr lang="en-US" altLang="it-IT"/>
              <a:t>Rate control is goal for Afib with RVR for symptomatic management</a:t>
            </a:r>
          </a:p>
          <a:p>
            <a:r>
              <a:rPr lang="en-US" altLang="it-IT"/>
              <a:t>Initial rate control agents are diltiazem or metoprolol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BF2E80E2-20F2-DA41-B7A3-59E302987E15}"/>
              </a:ext>
            </a:extLst>
          </p:cNvPr>
          <p:cNvSpPr>
            <a:spLocks noGrp="1" noRot="1" noChangeAspect="1" noMove="1" noResize="1" noEditPoints="1" noAdjustHandles="1" noChangeArrowheads="1" noChangeShapeType="1" noTextEdit="1"/>
          </p:cNvSpPr>
          <p:nvPr/>
        </p:nvSpPr>
        <p:spPr>
          <a:xfrm>
            <a:off x="1524000" y="0"/>
            <a:ext cx="34766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cxnSp>
        <p:nvCxnSpPr>
          <p:cNvPr id="15" name="Straight Connector 11">
            <a:extLst>
              <a:ext uri="{FF2B5EF4-FFF2-40B4-BE49-F238E27FC236}">
                <a16:creationId xmlns:a16="http://schemas.microsoft.com/office/drawing/2014/main" id="{BF95D356-A0A6-094D-84E2-81150718B1EF}"/>
              </a:ext>
            </a:extLst>
          </p:cNvPr>
          <p:cNvCxnSpPr>
            <a:cxnSpLocks noGrp="1" noRot="1" noChangeAspect="1" noMove="1" noResize="1" noEditPoints="1" noAdjustHandles="1" noChangeArrowheads="1" noChangeShapeType="1"/>
          </p:cNvCxnSpPr>
          <p:nvPr/>
        </p:nvCxnSpPr>
        <p:spPr>
          <a:xfrm flipV="1">
            <a:off x="2095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16740" name="Title 1">
            <a:extLst>
              <a:ext uri="{FF2B5EF4-FFF2-40B4-BE49-F238E27FC236}">
                <a16:creationId xmlns:a16="http://schemas.microsoft.com/office/drawing/2014/main" id="{38A487A2-E681-0442-8F61-D981619C1522}"/>
              </a:ext>
            </a:extLst>
          </p:cNvPr>
          <p:cNvSpPr>
            <a:spLocks noGrp="1" noChangeArrowheads="1"/>
          </p:cNvSpPr>
          <p:nvPr>
            <p:ph type="title"/>
          </p:nvPr>
        </p:nvSpPr>
        <p:spPr>
          <a:xfrm>
            <a:off x="2232025" y="712788"/>
            <a:ext cx="2527300" cy="5502275"/>
          </a:xfrm>
        </p:spPr>
        <p:txBody>
          <a:bodyPr/>
          <a:lstStyle/>
          <a:p>
            <a:r>
              <a:rPr lang="en-US" altLang="it-IT">
                <a:solidFill>
                  <a:srgbClr val="FFFFFF"/>
                </a:solidFill>
              </a:rPr>
              <a:t>Clinical case</a:t>
            </a:r>
          </a:p>
        </p:txBody>
      </p:sp>
      <p:graphicFrame>
        <p:nvGraphicFramePr>
          <p:cNvPr id="16" name="Content Placeholder 2">
            <a:extLst>
              <a:ext uri="{FF2B5EF4-FFF2-40B4-BE49-F238E27FC236}">
                <a16:creationId xmlns:a16="http://schemas.microsoft.com/office/drawing/2014/main" id="{D54161F8-970F-E74B-8DDD-FF6CEB99DBB6}"/>
              </a:ext>
            </a:extLst>
          </p:cNvPr>
          <p:cNvGraphicFramePr>
            <a:graphicFrameLocks noGrp="1"/>
          </p:cNvGraphicFramePr>
          <p:nvPr>
            <p:ph idx="1"/>
          </p:nvPr>
        </p:nvGraphicFramePr>
        <p:xfrm>
          <a:off x="5484019" y="642939"/>
          <a:ext cx="4701779"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2903D93-A4A0-8E4C-A7EA-90454D412798}"/>
              </a:ext>
            </a:extLst>
          </p:cNvPr>
          <p:cNvSpPr/>
          <p:nvPr/>
        </p:nvSpPr>
        <p:spPr>
          <a:xfrm>
            <a:off x="2867025" y="1358900"/>
            <a:ext cx="7154863" cy="2586038"/>
          </a:xfrm>
          <a:prstGeom prst="rect">
            <a:avLst/>
          </a:prstGeom>
        </p:spPr>
        <p:txBody>
          <a:bodyPr>
            <a:spAutoFit/>
          </a:bodyPr>
          <a:lstStyle/>
          <a:p>
            <a:pPr marL="285750" indent="-285750" defTabSz="91440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panose="020F0502020204030204"/>
                <a:cs typeface="+mn-cs"/>
              </a:rPr>
              <a:t>73-year-old man presents with a history of atrial fibrillation (AF), hypertension, and diabetes. </a:t>
            </a:r>
          </a:p>
          <a:p>
            <a:pPr marL="285750" indent="-285750" defTabSz="91440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panose="020F0502020204030204"/>
                <a:cs typeface="+mn-cs"/>
              </a:rPr>
              <a:t>His daughter, who accompanied the patient, states that yesterday the patient had a period when he could not speak or understand words, and that approximately 4 weeks prior he staggered against a wall and was unable to stand unaided because of weakness in his legs.</a:t>
            </a:r>
          </a:p>
          <a:p>
            <a:pPr marL="285750" indent="-285750" defTabSz="91440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panose="020F0502020204030204"/>
                <a:cs typeface="+mn-cs"/>
              </a:rPr>
              <a:t>She states that both instances lasted approximately a half-hour.</a:t>
            </a:r>
          </a:p>
          <a:p>
            <a:pPr marL="285750" indent="-285750" defTabSz="91440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panose="020F0502020204030204"/>
                <a:cs typeface="+mn-cs"/>
              </a:rPr>
              <a:t> She was unable to persuade her father to go to the emergency room either time.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BB5AC97-4E7C-D94B-9ABE-7ED490CAA433}"/>
              </a:ext>
            </a:extLst>
          </p:cNvPr>
          <p:cNvSpPr/>
          <p:nvPr/>
        </p:nvSpPr>
        <p:spPr>
          <a:xfrm>
            <a:off x="3373438" y="1112838"/>
            <a:ext cx="4572000" cy="4802187"/>
          </a:xfrm>
          <a:prstGeom prst="rect">
            <a:avLst/>
          </a:prstGeom>
        </p:spPr>
        <p:txBody>
          <a:bodyPr>
            <a:spAutoFit/>
          </a:bodyPr>
          <a:lstStyle/>
          <a:p>
            <a:pPr defTabSz="914400" eaLnBrk="1" fontAlgn="auto" hangingPunct="1">
              <a:spcBef>
                <a:spcPts val="0"/>
              </a:spcBef>
              <a:spcAft>
                <a:spcPts val="0"/>
              </a:spcAft>
              <a:defRPr/>
            </a:pPr>
            <a:r>
              <a:rPr lang="en-US" b="1" dirty="0">
                <a:solidFill>
                  <a:prstClr val="black"/>
                </a:solidFill>
                <a:latin typeface="Calibri" panose="020F0502020204030204"/>
                <a:cs typeface="+mn-cs"/>
              </a:rPr>
              <a:t>Past medical history:</a:t>
            </a:r>
            <a:r>
              <a:rPr lang="en-US" dirty="0">
                <a:solidFill>
                  <a:prstClr val="black"/>
                </a:solidFill>
                <a:latin typeface="Calibri" panose="020F0502020204030204"/>
                <a:cs typeface="+mn-cs"/>
              </a:rPr>
              <a:t> Hypertension for 15 years, well controlled; diabetes for the past 10 years. </a:t>
            </a:r>
          </a:p>
          <a:p>
            <a:pPr defTabSz="914400" eaLnBrk="1" fontAlgn="auto" hangingPunct="1">
              <a:spcBef>
                <a:spcPts val="0"/>
              </a:spcBef>
              <a:spcAft>
                <a:spcPts val="0"/>
              </a:spcAft>
              <a:defRPr/>
            </a:pPr>
            <a:r>
              <a:rPr lang="en-US" b="1" dirty="0">
                <a:solidFill>
                  <a:prstClr val="black"/>
                </a:solidFill>
                <a:latin typeface="Calibri" panose="020F0502020204030204"/>
                <a:cs typeface="+mn-cs"/>
              </a:rPr>
              <a:t>Medications:</a:t>
            </a:r>
            <a:r>
              <a:rPr lang="en-US" dirty="0">
                <a:solidFill>
                  <a:prstClr val="black"/>
                </a:solidFill>
                <a:latin typeface="Calibri" panose="020F0502020204030204"/>
                <a:cs typeface="+mn-cs"/>
              </a:rPr>
              <a:t> Diltiazem CD 300 mg daily; lisinopril 40 mg daily; metformin 500 mg twice daily; aspirin 81 mg daily. </a:t>
            </a:r>
          </a:p>
          <a:p>
            <a:pPr defTabSz="914400" eaLnBrk="1" fontAlgn="auto" hangingPunct="1">
              <a:spcBef>
                <a:spcPts val="0"/>
              </a:spcBef>
              <a:spcAft>
                <a:spcPts val="0"/>
              </a:spcAft>
              <a:defRPr/>
            </a:pPr>
            <a:r>
              <a:rPr lang="en-US" b="1" dirty="0">
                <a:solidFill>
                  <a:prstClr val="black"/>
                </a:solidFill>
                <a:latin typeface="Calibri" panose="020F0502020204030204"/>
                <a:cs typeface="+mn-cs"/>
              </a:rPr>
              <a:t>Allergies:</a:t>
            </a:r>
            <a:r>
              <a:rPr lang="en-US" dirty="0">
                <a:solidFill>
                  <a:prstClr val="black"/>
                </a:solidFill>
                <a:latin typeface="Calibri" panose="020F0502020204030204"/>
                <a:cs typeface="+mn-cs"/>
              </a:rPr>
              <a:t> No known drug allergies (NKDA).</a:t>
            </a:r>
          </a:p>
          <a:p>
            <a:pPr defTabSz="914400" eaLnBrk="1" fontAlgn="auto" hangingPunct="1">
              <a:spcBef>
                <a:spcPts val="0"/>
              </a:spcBef>
              <a:spcAft>
                <a:spcPts val="0"/>
              </a:spcAft>
              <a:defRPr/>
            </a:pPr>
            <a:r>
              <a:rPr lang="en-US" b="1" dirty="0">
                <a:solidFill>
                  <a:prstClr val="black"/>
                </a:solidFill>
                <a:latin typeface="Calibri" panose="020F0502020204030204"/>
                <a:cs typeface="+mn-cs"/>
              </a:rPr>
              <a:t>Tobacco history:</a:t>
            </a:r>
            <a:r>
              <a:rPr lang="en-US" dirty="0">
                <a:solidFill>
                  <a:prstClr val="black"/>
                </a:solidFill>
                <a:latin typeface="Calibri" panose="020F0502020204030204"/>
                <a:cs typeface="+mn-cs"/>
              </a:rPr>
              <a:t> Smoked 2 packs a day; quit when he was diagnosed with hypertension. </a:t>
            </a:r>
          </a:p>
          <a:p>
            <a:pPr defTabSz="914400" eaLnBrk="1" fontAlgn="auto" hangingPunct="1">
              <a:spcBef>
                <a:spcPts val="0"/>
              </a:spcBef>
              <a:spcAft>
                <a:spcPts val="0"/>
              </a:spcAft>
              <a:defRPr/>
            </a:pPr>
            <a:r>
              <a:rPr lang="en-US" b="1" dirty="0">
                <a:solidFill>
                  <a:prstClr val="black"/>
                </a:solidFill>
                <a:latin typeface="Calibri" panose="020F0502020204030204"/>
                <a:cs typeface="+mn-cs"/>
              </a:rPr>
              <a:t>Alcohol history:</a:t>
            </a:r>
            <a:r>
              <a:rPr lang="en-US" dirty="0">
                <a:solidFill>
                  <a:prstClr val="black"/>
                </a:solidFill>
                <a:latin typeface="Calibri" panose="020F0502020204030204"/>
                <a:cs typeface="+mn-cs"/>
              </a:rPr>
              <a:t> Drinks 1 beer a day. </a:t>
            </a:r>
          </a:p>
          <a:p>
            <a:pPr defTabSz="914400" eaLnBrk="1" fontAlgn="auto" hangingPunct="1">
              <a:spcBef>
                <a:spcPts val="0"/>
              </a:spcBef>
              <a:spcAft>
                <a:spcPts val="0"/>
              </a:spcAft>
              <a:defRPr/>
            </a:pPr>
            <a:r>
              <a:rPr lang="en-US" b="1" dirty="0">
                <a:solidFill>
                  <a:prstClr val="black"/>
                </a:solidFill>
                <a:latin typeface="Calibri" panose="020F0502020204030204"/>
                <a:cs typeface="+mn-cs"/>
              </a:rPr>
              <a:t>Family history:</a:t>
            </a:r>
            <a:r>
              <a:rPr lang="en-US" dirty="0">
                <a:solidFill>
                  <a:prstClr val="black"/>
                </a:solidFill>
                <a:latin typeface="Calibri" panose="020F0502020204030204"/>
                <a:cs typeface="+mn-cs"/>
              </a:rPr>
              <a:t> Mother deceased (age 79, stroke); father deceased (age 64, colon cancer); 1 brother (age 70, diabetes, prostate cancer); 1 sister (age 65, hyperlipidemia). </a:t>
            </a:r>
          </a:p>
          <a:p>
            <a:pPr defTabSz="914400" eaLnBrk="1" fontAlgn="auto" hangingPunct="1">
              <a:spcBef>
                <a:spcPts val="0"/>
              </a:spcBef>
              <a:spcAft>
                <a:spcPts val="0"/>
              </a:spcAft>
              <a:defRPr/>
            </a:pPr>
            <a:r>
              <a:rPr lang="en-US" b="1" dirty="0">
                <a:solidFill>
                  <a:prstClr val="black"/>
                </a:solidFill>
                <a:latin typeface="Calibri" panose="020F0502020204030204"/>
                <a:cs typeface="+mn-cs"/>
              </a:rPr>
              <a:t>Social history:</a:t>
            </a:r>
            <a:r>
              <a:rPr lang="en-US" dirty="0">
                <a:solidFill>
                  <a:prstClr val="black"/>
                </a:solidFill>
                <a:latin typeface="Calibri" panose="020F0502020204030204"/>
                <a:cs typeface="+mn-cs"/>
              </a:rPr>
              <a:t> Lives with wife, aged 69; has 2 children; worked for 40 years as a welder. </a:t>
            </a:r>
          </a:p>
          <a:p>
            <a:pPr defTabSz="914400" eaLnBrk="1" fontAlgn="auto" hangingPunct="1">
              <a:spcBef>
                <a:spcPts val="0"/>
              </a:spcBef>
              <a:spcAft>
                <a:spcPts val="0"/>
              </a:spcAft>
              <a:defRPr/>
            </a:pPr>
            <a:r>
              <a:rPr lang="en-US" dirty="0">
                <a:solidFill>
                  <a:prstClr val="black"/>
                </a:solidFill>
                <a:latin typeface="Calibri" panose="020F0502020204030204"/>
                <a:cs typeface="+mn-cs"/>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CA40526-58EF-6F44-A0D6-B2497BA2709E}"/>
              </a:ext>
            </a:extLst>
          </p:cNvPr>
          <p:cNvSpPr/>
          <p:nvPr/>
        </p:nvSpPr>
        <p:spPr>
          <a:xfrm>
            <a:off x="3810000" y="2274888"/>
            <a:ext cx="4572000" cy="2308225"/>
          </a:xfrm>
          <a:prstGeom prst="rect">
            <a:avLst/>
          </a:prstGeom>
        </p:spPr>
        <p:txBody>
          <a:bodyPr>
            <a:spAutoFit/>
          </a:bodyPr>
          <a:lstStyle/>
          <a:p>
            <a:pPr defTabSz="914400" eaLnBrk="1" fontAlgn="auto" hangingPunct="1">
              <a:spcBef>
                <a:spcPts val="0"/>
              </a:spcBef>
              <a:spcAft>
                <a:spcPts val="0"/>
              </a:spcAft>
              <a:defRPr/>
            </a:pPr>
            <a:r>
              <a:rPr lang="en-US" b="1" dirty="0">
                <a:solidFill>
                  <a:prstClr val="black"/>
                </a:solidFill>
                <a:latin typeface="Calibri" panose="020F0502020204030204"/>
                <a:cs typeface="+mn-cs"/>
              </a:rPr>
              <a:t>Review of systems:</a:t>
            </a:r>
            <a:r>
              <a:rPr lang="en-US" dirty="0">
                <a:solidFill>
                  <a:prstClr val="black"/>
                </a:solidFill>
                <a:latin typeface="Calibri" panose="020F0502020204030204"/>
                <a:cs typeface="+mn-cs"/>
              </a:rPr>
              <a:t> Denies dyspnea, dizziness, or syncope; denies focal motor weakness or loss of sensation, except for the reported incident. </a:t>
            </a:r>
          </a:p>
          <a:p>
            <a:pPr defTabSz="914400" eaLnBrk="1" fontAlgn="auto" hangingPunct="1">
              <a:spcBef>
                <a:spcPts val="0"/>
              </a:spcBef>
              <a:spcAft>
                <a:spcPts val="0"/>
              </a:spcAft>
              <a:defRPr/>
            </a:pPr>
            <a:r>
              <a:rPr lang="en-US" b="1" dirty="0">
                <a:solidFill>
                  <a:prstClr val="black"/>
                </a:solidFill>
                <a:latin typeface="Calibri" panose="020F0502020204030204"/>
                <a:cs typeface="+mn-cs"/>
              </a:rPr>
              <a:t>Physical exam:</a:t>
            </a:r>
            <a:r>
              <a:rPr lang="en-US" dirty="0">
                <a:solidFill>
                  <a:prstClr val="black"/>
                </a:solidFill>
                <a:latin typeface="Calibri" panose="020F0502020204030204"/>
                <a:cs typeface="+mn-cs"/>
              </a:rPr>
              <a:t> Vitals: height = 70 inches; weight = 185 pounds; body mass index = 26.5; BP = 134/82 mm Hg; heart rate = 88 bpm at rest, irregularly irregular pattern.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28EF4988-1BDE-1E44-AA1D-718C67B193F2}"/>
              </a:ext>
            </a:extLst>
          </p:cNvPr>
          <p:cNvSpPr/>
          <p:nvPr/>
        </p:nvSpPr>
        <p:spPr>
          <a:xfrm>
            <a:off x="2471738" y="612775"/>
            <a:ext cx="5910262" cy="4248150"/>
          </a:xfrm>
          <a:prstGeom prst="rect">
            <a:avLst/>
          </a:prstGeom>
        </p:spPr>
        <p:txBody>
          <a:bodyPr>
            <a:spAutoFit/>
          </a:bodyPr>
          <a:lstStyle/>
          <a:p>
            <a:pPr defTabSz="914400" eaLnBrk="1" fontAlgn="auto" hangingPunct="1">
              <a:spcBef>
                <a:spcPts val="0"/>
              </a:spcBef>
              <a:spcAft>
                <a:spcPts val="0"/>
              </a:spcAft>
              <a:defRPr/>
            </a:pPr>
            <a:endParaRPr lang="en-US" dirty="0">
              <a:solidFill>
                <a:prstClr val="black"/>
              </a:solidFill>
              <a:latin typeface="Calibri" panose="020F0502020204030204"/>
              <a:cs typeface="+mn-cs"/>
            </a:endParaRPr>
          </a:p>
          <a:p>
            <a:pPr defTabSz="914400" eaLnBrk="1" fontAlgn="auto" hangingPunct="1">
              <a:spcBef>
                <a:spcPts val="0"/>
              </a:spcBef>
              <a:spcAft>
                <a:spcPts val="0"/>
              </a:spcAft>
              <a:defRPr/>
            </a:pPr>
            <a:r>
              <a:rPr lang="en-US" dirty="0">
                <a:solidFill>
                  <a:prstClr val="black"/>
                </a:solidFill>
                <a:latin typeface="Calibri" panose="020F0502020204030204"/>
                <a:cs typeface="+mn-cs"/>
              </a:rPr>
              <a:t>Case question 1: Before the patient's reported symptoms of possible transient ischemic attacks (TIAs), was his anticoagulant therapy adequate according to current guidelines?</a:t>
            </a:r>
          </a:p>
          <a:p>
            <a:pPr marL="285750" indent="-285750" defTabSz="914400" eaLnBrk="1" fontAlgn="auto" hangingPunct="1">
              <a:spcBef>
                <a:spcPts val="0"/>
              </a:spcBef>
              <a:spcAft>
                <a:spcPts val="0"/>
              </a:spcAft>
              <a:buFont typeface="Arial" panose="020B0604020202020204" pitchFamily="34" charset="0"/>
              <a:buChar char="•"/>
              <a:defRPr/>
            </a:pPr>
            <a:endParaRPr lang="en-US" dirty="0">
              <a:solidFill>
                <a:prstClr val="black"/>
              </a:solidFill>
              <a:latin typeface="Calibri" panose="020F0502020204030204"/>
              <a:cs typeface="+mn-cs"/>
            </a:endParaRPr>
          </a:p>
          <a:p>
            <a:pPr marL="285750" indent="-285750" defTabSz="91440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panose="020F0502020204030204"/>
                <a:cs typeface="+mn-cs"/>
              </a:rPr>
              <a:t>Yes, aspirin alone was adequate</a:t>
            </a:r>
          </a:p>
          <a:p>
            <a:pPr marL="285750" indent="-285750" defTabSz="914400" eaLnBrk="1" fontAlgn="auto" hangingPunct="1">
              <a:spcBef>
                <a:spcPts val="0"/>
              </a:spcBef>
              <a:spcAft>
                <a:spcPts val="0"/>
              </a:spcAft>
              <a:buFont typeface="Arial" panose="020B0604020202020204" pitchFamily="34" charset="0"/>
              <a:buChar char="•"/>
              <a:defRPr/>
            </a:pPr>
            <a:endParaRPr lang="en-US" dirty="0">
              <a:solidFill>
                <a:prstClr val="black"/>
              </a:solidFill>
              <a:latin typeface="Calibri" panose="020F0502020204030204"/>
              <a:cs typeface="+mn-cs"/>
            </a:endParaRPr>
          </a:p>
          <a:p>
            <a:pPr marL="285750" indent="-285750" defTabSz="91440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panose="020F0502020204030204"/>
                <a:cs typeface="+mn-cs"/>
              </a:rPr>
              <a:t>No, he should have been taking aspirin 325 mg/day</a:t>
            </a:r>
          </a:p>
          <a:p>
            <a:pPr marL="285750" indent="-285750" defTabSz="914400" eaLnBrk="1" fontAlgn="auto" hangingPunct="1">
              <a:spcBef>
                <a:spcPts val="0"/>
              </a:spcBef>
              <a:spcAft>
                <a:spcPts val="0"/>
              </a:spcAft>
              <a:buFont typeface="Arial" panose="020B0604020202020204" pitchFamily="34" charset="0"/>
              <a:buChar char="•"/>
              <a:defRPr/>
            </a:pPr>
            <a:endParaRPr lang="en-US" dirty="0">
              <a:solidFill>
                <a:prstClr val="black"/>
              </a:solidFill>
              <a:latin typeface="Calibri" panose="020F0502020204030204"/>
              <a:cs typeface="+mn-cs"/>
            </a:endParaRPr>
          </a:p>
          <a:p>
            <a:pPr marL="285750" indent="-285750" defTabSz="91440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panose="020F0502020204030204"/>
                <a:cs typeface="+mn-cs"/>
              </a:rPr>
              <a:t>No, he should have been taking aspirin plus </a:t>
            </a:r>
            <a:r>
              <a:rPr lang="en-US" dirty="0" err="1">
                <a:solidFill>
                  <a:prstClr val="black"/>
                </a:solidFill>
                <a:latin typeface="Calibri" panose="020F0502020204030204"/>
                <a:cs typeface="+mn-cs"/>
              </a:rPr>
              <a:t>clopidogrel</a:t>
            </a:r>
            <a:endParaRPr lang="en-US" dirty="0">
              <a:solidFill>
                <a:prstClr val="black"/>
              </a:solidFill>
              <a:latin typeface="Calibri" panose="020F0502020204030204"/>
              <a:cs typeface="+mn-cs"/>
            </a:endParaRPr>
          </a:p>
          <a:p>
            <a:pPr marL="285750" indent="-285750" defTabSz="914400" eaLnBrk="1" fontAlgn="auto" hangingPunct="1">
              <a:spcBef>
                <a:spcPts val="0"/>
              </a:spcBef>
              <a:spcAft>
                <a:spcPts val="0"/>
              </a:spcAft>
              <a:buFont typeface="Arial" panose="020B0604020202020204" pitchFamily="34" charset="0"/>
              <a:buChar char="•"/>
              <a:defRPr/>
            </a:pPr>
            <a:endParaRPr lang="en-US" dirty="0">
              <a:solidFill>
                <a:prstClr val="black"/>
              </a:solidFill>
              <a:latin typeface="Calibri" panose="020F0502020204030204"/>
              <a:cs typeface="+mn-cs"/>
            </a:endParaRPr>
          </a:p>
          <a:p>
            <a:pPr marL="285750" indent="-285750" defTabSz="91440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panose="020F0502020204030204"/>
                <a:cs typeface="+mn-cs"/>
              </a:rPr>
              <a:t>No, he should have been taking warfarin or a DOAC</a:t>
            </a:r>
          </a:p>
          <a:p>
            <a:pPr marL="285750" indent="-285750" defTabSz="914400" eaLnBrk="1" fontAlgn="auto" hangingPunct="1">
              <a:spcBef>
                <a:spcPts val="0"/>
              </a:spcBef>
              <a:spcAft>
                <a:spcPts val="0"/>
              </a:spcAft>
              <a:buFont typeface="Arial" panose="020B0604020202020204" pitchFamily="34" charset="0"/>
              <a:buChar char="•"/>
              <a:defRPr/>
            </a:pPr>
            <a:endParaRPr lang="en-US" dirty="0">
              <a:solidFill>
                <a:prstClr val="black"/>
              </a:solidFill>
              <a:latin typeface="Calibri" panose="020F0502020204030204"/>
              <a:cs typeface="+mn-cs"/>
            </a:endParaRPr>
          </a:p>
          <a:p>
            <a:pPr marL="285750" indent="-285750" defTabSz="91440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panose="020F0502020204030204"/>
                <a:cs typeface="+mn-cs"/>
              </a:rPr>
              <a:t>No, he should have been taking aspirin plus warfarin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AF89C57F-6521-F642-82B6-33DC9284ED3D}"/>
              </a:ext>
            </a:extLst>
          </p:cNvPr>
          <p:cNvSpPr/>
          <p:nvPr/>
        </p:nvSpPr>
        <p:spPr>
          <a:xfrm>
            <a:off x="3810000" y="1858963"/>
            <a:ext cx="4572000" cy="3140075"/>
          </a:xfrm>
          <a:prstGeom prst="rect">
            <a:avLst/>
          </a:prstGeom>
        </p:spPr>
        <p:txBody>
          <a:bodyPr>
            <a:spAutoFit/>
          </a:bodyPr>
          <a:lstStyle/>
          <a:p>
            <a:pPr defTabSz="914400" eaLnBrk="1" fontAlgn="auto" hangingPunct="1">
              <a:spcBef>
                <a:spcPts val="0"/>
              </a:spcBef>
              <a:spcAft>
                <a:spcPts val="0"/>
              </a:spcAft>
              <a:defRPr/>
            </a:pPr>
            <a:endParaRPr lang="en-US" dirty="0">
              <a:solidFill>
                <a:prstClr val="black"/>
              </a:solidFill>
              <a:latin typeface="Calibri" panose="020F0502020204030204"/>
              <a:cs typeface="+mn-cs"/>
            </a:endParaRPr>
          </a:p>
          <a:p>
            <a:pPr defTabSz="914400" eaLnBrk="1" fontAlgn="auto" hangingPunct="1">
              <a:spcBef>
                <a:spcPts val="0"/>
              </a:spcBef>
              <a:spcAft>
                <a:spcPts val="0"/>
              </a:spcAft>
              <a:defRPr/>
            </a:pPr>
            <a:endParaRPr lang="en-US" dirty="0">
              <a:solidFill>
                <a:prstClr val="black"/>
              </a:solidFill>
              <a:latin typeface="Calibri" panose="020F0502020204030204"/>
              <a:cs typeface="+mn-cs"/>
            </a:endParaRPr>
          </a:p>
          <a:p>
            <a:pPr defTabSz="914400" eaLnBrk="1" fontAlgn="auto" hangingPunct="1">
              <a:spcBef>
                <a:spcPts val="0"/>
              </a:spcBef>
              <a:spcAft>
                <a:spcPts val="0"/>
              </a:spcAft>
              <a:defRPr/>
            </a:pPr>
            <a:r>
              <a:rPr lang="en-US" dirty="0">
                <a:solidFill>
                  <a:prstClr val="black"/>
                </a:solidFill>
                <a:latin typeface="Calibri" panose="020F0502020204030204"/>
                <a:cs typeface="+mn-cs"/>
              </a:rPr>
              <a:t>Case question 2: From a patient management perspective, is rhythm control or rate control preferable for this patient?</a:t>
            </a:r>
          </a:p>
          <a:p>
            <a:pPr defTabSz="914400" eaLnBrk="1" fontAlgn="auto" hangingPunct="1">
              <a:spcBef>
                <a:spcPts val="0"/>
              </a:spcBef>
              <a:spcAft>
                <a:spcPts val="0"/>
              </a:spcAft>
              <a:defRPr/>
            </a:pPr>
            <a:endParaRPr lang="en-US" dirty="0">
              <a:solidFill>
                <a:prstClr val="black"/>
              </a:solidFill>
              <a:latin typeface="Calibri" panose="020F0502020204030204"/>
              <a:cs typeface="+mn-cs"/>
            </a:endParaRPr>
          </a:p>
          <a:p>
            <a:pPr marL="285750" indent="-285750" defTabSz="91440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panose="020F0502020204030204"/>
                <a:cs typeface="+mn-cs"/>
              </a:rPr>
              <a:t>Rhythm control</a:t>
            </a:r>
          </a:p>
          <a:p>
            <a:pPr marL="285750" indent="-285750" defTabSz="914400" eaLnBrk="1" fontAlgn="auto" hangingPunct="1">
              <a:spcBef>
                <a:spcPts val="0"/>
              </a:spcBef>
              <a:spcAft>
                <a:spcPts val="0"/>
              </a:spcAft>
              <a:buFont typeface="Arial" panose="020B0604020202020204" pitchFamily="34" charset="0"/>
              <a:buChar char="•"/>
              <a:defRPr/>
            </a:pPr>
            <a:endParaRPr lang="en-US" dirty="0">
              <a:solidFill>
                <a:prstClr val="black"/>
              </a:solidFill>
              <a:latin typeface="Calibri" panose="020F0502020204030204"/>
              <a:cs typeface="+mn-cs"/>
            </a:endParaRPr>
          </a:p>
          <a:p>
            <a:pPr marL="285750" indent="-285750" defTabSz="91440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panose="020F0502020204030204"/>
                <a:cs typeface="+mn-cs"/>
              </a:rPr>
              <a:t>Rate control</a:t>
            </a:r>
          </a:p>
          <a:p>
            <a:pPr marL="285750" indent="-285750" defTabSz="914400" eaLnBrk="1" fontAlgn="auto" hangingPunct="1">
              <a:spcBef>
                <a:spcPts val="0"/>
              </a:spcBef>
              <a:spcAft>
                <a:spcPts val="0"/>
              </a:spcAft>
              <a:buFont typeface="Arial" panose="020B0604020202020204" pitchFamily="34" charset="0"/>
              <a:buChar char="•"/>
              <a:defRPr/>
            </a:pPr>
            <a:endParaRPr lang="en-US" dirty="0">
              <a:solidFill>
                <a:prstClr val="black"/>
              </a:solidFill>
              <a:latin typeface="Calibri" panose="020F0502020204030204"/>
              <a:cs typeface="+mn-cs"/>
            </a:endParaRPr>
          </a:p>
          <a:p>
            <a:pPr marL="285750" indent="-285750" defTabSz="91440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panose="020F0502020204030204"/>
                <a:cs typeface="+mn-cs"/>
              </a:rPr>
              <a:t>Both should be managed simultaneously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FF0B2A20-6F1D-DA4E-BA96-1498E7E6219D}"/>
              </a:ext>
            </a:extLst>
          </p:cNvPr>
          <p:cNvSpPr/>
          <p:nvPr/>
        </p:nvSpPr>
        <p:spPr>
          <a:xfrm>
            <a:off x="3810000" y="1858963"/>
            <a:ext cx="4572000" cy="3140075"/>
          </a:xfrm>
          <a:prstGeom prst="rect">
            <a:avLst/>
          </a:prstGeom>
        </p:spPr>
        <p:txBody>
          <a:bodyPr>
            <a:spAutoFit/>
          </a:bodyPr>
          <a:lstStyle/>
          <a:p>
            <a:pPr defTabSz="914400" eaLnBrk="1" fontAlgn="auto" hangingPunct="1">
              <a:spcBef>
                <a:spcPts val="0"/>
              </a:spcBef>
              <a:spcAft>
                <a:spcPts val="0"/>
              </a:spcAft>
              <a:defRPr/>
            </a:pPr>
            <a:endParaRPr lang="en-US" dirty="0">
              <a:solidFill>
                <a:prstClr val="black"/>
              </a:solidFill>
              <a:latin typeface="Calibri" panose="020F0502020204030204"/>
              <a:cs typeface="+mn-cs"/>
            </a:endParaRPr>
          </a:p>
          <a:p>
            <a:pPr defTabSz="914400" eaLnBrk="1" fontAlgn="auto" hangingPunct="1">
              <a:spcBef>
                <a:spcPts val="0"/>
              </a:spcBef>
              <a:spcAft>
                <a:spcPts val="0"/>
              </a:spcAft>
              <a:defRPr/>
            </a:pPr>
            <a:endParaRPr lang="en-US" dirty="0">
              <a:solidFill>
                <a:prstClr val="black"/>
              </a:solidFill>
              <a:latin typeface="Calibri" panose="020F0502020204030204"/>
              <a:cs typeface="+mn-cs"/>
            </a:endParaRPr>
          </a:p>
          <a:p>
            <a:pPr defTabSz="914400" eaLnBrk="1" fontAlgn="auto" hangingPunct="1">
              <a:spcBef>
                <a:spcPts val="0"/>
              </a:spcBef>
              <a:spcAft>
                <a:spcPts val="0"/>
              </a:spcAft>
              <a:defRPr/>
            </a:pPr>
            <a:r>
              <a:rPr lang="en-US" dirty="0">
                <a:solidFill>
                  <a:prstClr val="black"/>
                </a:solidFill>
                <a:latin typeface="Calibri" panose="020F0502020204030204"/>
                <a:cs typeface="+mn-cs"/>
              </a:rPr>
              <a:t>Case question 3: You decide to manage the patient's heart rate. What is the recommended target resting heart rate in patients with AF?</a:t>
            </a:r>
          </a:p>
          <a:p>
            <a:pPr defTabSz="914400" eaLnBrk="1" fontAlgn="auto" hangingPunct="1">
              <a:spcBef>
                <a:spcPts val="0"/>
              </a:spcBef>
              <a:spcAft>
                <a:spcPts val="0"/>
              </a:spcAft>
              <a:defRPr/>
            </a:pPr>
            <a:endParaRPr lang="en-US" dirty="0">
              <a:solidFill>
                <a:prstClr val="black"/>
              </a:solidFill>
              <a:latin typeface="Calibri" panose="020F0502020204030204"/>
              <a:cs typeface="+mn-cs"/>
            </a:endParaRPr>
          </a:p>
          <a:p>
            <a:pPr marL="285750" indent="-285750" defTabSz="91440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panose="020F0502020204030204"/>
                <a:cs typeface="+mn-cs"/>
              </a:rPr>
              <a:t>60-80 bpm</a:t>
            </a:r>
          </a:p>
          <a:p>
            <a:pPr marL="285750" indent="-285750" defTabSz="914400" eaLnBrk="1" fontAlgn="auto" hangingPunct="1">
              <a:spcBef>
                <a:spcPts val="0"/>
              </a:spcBef>
              <a:spcAft>
                <a:spcPts val="0"/>
              </a:spcAft>
              <a:buFont typeface="Arial" panose="020B0604020202020204" pitchFamily="34" charset="0"/>
              <a:buChar char="•"/>
              <a:defRPr/>
            </a:pPr>
            <a:endParaRPr lang="en-US" dirty="0">
              <a:solidFill>
                <a:prstClr val="black"/>
              </a:solidFill>
              <a:latin typeface="Calibri" panose="020F0502020204030204"/>
              <a:cs typeface="+mn-cs"/>
            </a:endParaRPr>
          </a:p>
          <a:p>
            <a:pPr marL="285750" indent="-285750" defTabSz="91440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panose="020F0502020204030204"/>
                <a:cs typeface="+mn-cs"/>
              </a:rPr>
              <a:t>80-90 bpm</a:t>
            </a:r>
          </a:p>
          <a:p>
            <a:pPr marL="285750" indent="-285750" defTabSz="914400" eaLnBrk="1" fontAlgn="auto" hangingPunct="1">
              <a:spcBef>
                <a:spcPts val="0"/>
              </a:spcBef>
              <a:spcAft>
                <a:spcPts val="0"/>
              </a:spcAft>
              <a:buFont typeface="Arial" panose="020B0604020202020204" pitchFamily="34" charset="0"/>
              <a:buChar char="•"/>
              <a:defRPr/>
            </a:pPr>
            <a:endParaRPr lang="en-US" dirty="0">
              <a:solidFill>
                <a:prstClr val="black"/>
              </a:solidFill>
              <a:latin typeface="Calibri" panose="020F0502020204030204"/>
              <a:cs typeface="+mn-cs"/>
            </a:endParaRPr>
          </a:p>
          <a:p>
            <a:pPr marL="285750" indent="-285750" defTabSz="91440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panose="020F0502020204030204"/>
                <a:cs typeface="+mn-cs"/>
              </a:rPr>
              <a:t>90-115 bpm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5F70E02-9D7C-EB4D-A9DD-4987F955F000}"/>
              </a:ext>
            </a:extLst>
          </p:cNvPr>
          <p:cNvSpPr/>
          <p:nvPr/>
        </p:nvSpPr>
        <p:spPr>
          <a:xfrm>
            <a:off x="3810000" y="2274888"/>
            <a:ext cx="4572000" cy="2308225"/>
          </a:xfrm>
          <a:prstGeom prst="rect">
            <a:avLst/>
          </a:prstGeom>
        </p:spPr>
        <p:txBody>
          <a:bodyPr>
            <a:spAutoFit/>
          </a:bodyPr>
          <a:lstStyle/>
          <a:p>
            <a:pPr defTabSz="914400" eaLnBrk="1" fontAlgn="auto" hangingPunct="1">
              <a:spcBef>
                <a:spcPts val="0"/>
              </a:spcBef>
              <a:spcAft>
                <a:spcPts val="0"/>
              </a:spcAft>
              <a:defRPr/>
            </a:pPr>
            <a:r>
              <a:rPr lang="en-US" b="1" dirty="0">
                <a:solidFill>
                  <a:prstClr val="black"/>
                </a:solidFill>
                <a:latin typeface="Calibri" panose="020F0502020204030204"/>
                <a:cs typeface="+mn-cs"/>
              </a:rPr>
              <a:t>Case continues:</a:t>
            </a:r>
            <a:r>
              <a:rPr lang="en-US" dirty="0">
                <a:solidFill>
                  <a:prstClr val="black"/>
                </a:solidFill>
                <a:latin typeface="Calibri" panose="020F0502020204030204"/>
                <a:cs typeface="+mn-cs"/>
              </a:rPr>
              <a:t> You order a CT scan, complete blood count with platelet count, prothrombin time (PT), activated partial thromboplastin time (</a:t>
            </a:r>
            <a:r>
              <a:rPr lang="en-US" dirty="0" err="1">
                <a:solidFill>
                  <a:prstClr val="black"/>
                </a:solidFill>
                <a:latin typeface="Calibri" panose="020F0502020204030204"/>
                <a:cs typeface="+mn-cs"/>
              </a:rPr>
              <a:t>aPTT</a:t>
            </a:r>
            <a:r>
              <a:rPr lang="en-US" dirty="0">
                <a:solidFill>
                  <a:prstClr val="black"/>
                </a:solidFill>
                <a:latin typeface="Calibri" panose="020F0502020204030204"/>
                <a:cs typeface="+mn-cs"/>
              </a:rPr>
              <a:t>), blood urea nitrogen (BUN), creatinine, glucose level, and erythrocyte sedimentation rate (ESR). Results indicate no hemorrhaging, and you make a diagnosis of a TIA.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Immagine 1">
            <a:extLst>
              <a:ext uri="{FF2B5EF4-FFF2-40B4-BE49-F238E27FC236}">
                <a16:creationId xmlns:a16="http://schemas.microsoft.com/office/drawing/2014/main" id="{6A197542-2E78-AD4B-89E0-89DD51C46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8191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F439D6-19D7-4B44-827C-E9DCDB15C3AA}"/>
              </a:ext>
            </a:extLst>
          </p:cNvPr>
          <p:cNvSpPr>
            <a:spLocks noGrp="1"/>
          </p:cNvSpPr>
          <p:nvPr>
            <p:ph type="ctrTitle"/>
          </p:nvPr>
        </p:nvSpPr>
        <p:spPr>
          <a:xfrm>
            <a:off x="2556121" y="2492896"/>
            <a:ext cx="6858000" cy="1194650"/>
          </a:xfrm>
        </p:spPr>
        <p:txBody>
          <a:bodyPr/>
          <a:lstStyle/>
          <a:p>
            <a:pPr eaLnBrk="1" fontAlgn="auto" hangingPunct="1">
              <a:spcAft>
                <a:spcPts val="0"/>
              </a:spcAft>
              <a:defRPr/>
            </a:pPr>
            <a:r>
              <a:rPr lang="en-US" sz="5400" dirty="0"/>
              <a:t>CASO CLINICO: FA</a:t>
            </a:r>
          </a:p>
        </p:txBody>
      </p:sp>
      <p:sp>
        <p:nvSpPr>
          <p:cNvPr id="3" name="Sottotitolo 2">
            <a:extLst>
              <a:ext uri="{FF2B5EF4-FFF2-40B4-BE49-F238E27FC236}">
                <a16:creationId xmlns:a16="http://schemas.microsoft.com/office/drawing/2014/main" id="{36BC39B4-9335-6949-9AA5-39443E1E86E5}"/>
              </a:ext>
            </a:extLst>
          </p:cNvPr>
          <p:cNvSpPr>
            <a:spLocks noGrp="1"/>
          </p:cNvSpPr>
          <p:nvPr>
            <p:ph type="subTitle" idx="1"/>
          </p:nvPr>
        </p:nvSpPr>
        <p:spPr>
          <a:xfrm>
            <a:off x="2567608" y="4149081"/>
            <a:ext cx="6858000" cy="618523"/>
          </a:xfrm>
        </p:spPr>
        <p:txBody>
          <a:bodyPr/>
          <a:lstStyle/>
          <a:p>
            <a:pPr algn="ctr" eaLnBrk="1" fontAlgn="auto" hangingPunct="1">
              <a:spcAft>
                <a:spcPts val="0"/>
              </a:spcAft>
              <a:defRPr/>
            </a:pPr>
            <a:r>
              <a:rPr lang="it-IT" i="1" dirty="0">
                <a:solidFill>
                  <a:schemeClr val="tx1"/>
                </a:solidFill>
              </a:rPr>
              <a:t>F. S. 72 aa ♀</a:t>
            </a:r>
          </a:p>
          <a:p>
            <a:pPr algn="ctr" eaLnBrk="1" fontAlgn="auto" hangingPunct="1">
              <a:spcAft>
                <a:spcPts val="0"/>
              </a:spcAft>
              <a:defRPr/>
            </a:pP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7686667-E288-DA40-85F5-79DE7A15EA85}"/>
              </a:ext>
            </a:extLst>
          </p:cNvPr>
          <p:cNvSpPr/>
          <p:nvPr/>
        </p:nvSpPr>
        <p:spPr>
          <a:xfrm>
            <a:off x="2782888" y="1196975"/>
            <a:ext cx="6842125" cy="2308225"/>
          </a:xfrm>
          <a:prstGeom prst="rect">
            <a:avLst/>
          </a:prstGeom>
        </p:spPr>
        <p:txBody>
          <a:bodyPr>
            <a:spAutoFit/>
          </a:bodyPr>
          <a:lstStyle/>
          <a:p>
            <a:pPr eaLnBrk="1" hangingPunct="1">
              <a:defRPr/>
            </a:pPr>
            <a:r>
              <a:rPr lang="it-IT" b="1" u="sng" dirty="0">
                <a:solidFill>
                  <a:srgbClr val="FBCA98"/>
                </a:solidFill>
                <a:latin typeface="Book Antiqua" panose="02040602050305030304" pitchFamily="18" charset="0"/>
              </a:rPr>
              <a:t>Anamnesi patologica remota</a:t>
            </a:r>
          </a:p>
          <a:p>
            <a:pPr eaLnBrk="1" hangingPunct="1">
              <a:defRPr/>
            </a:pPr>
            <a:endParaRPr lang="it-IT" dirty="0">
              <a:solidFill>
                <a:prstClr val="black"/>
              </a:solidFill>
              <a:effectLst>
                <a:outerShdw blurRad="38100" dist="38100" dir="2700000" algn="tl">
                  <a:srgbClr val="000000"/>
                </a:outerShdw>
              </a:effectLst>
              <a:latin typeface="Book Antiqua" panose="02040602050305030304" pitchFamily="18" charset="0"/>
            </a:endParaRPr>
          </a:p>
          <a:p>
            <a:pPr eaLnBrk="1" hangingPunct="1">
              <a:buFontTx/>
              <a:buChar char="•"/>
              <a:defRPr/>
            </a:pPr>
            <a:r>
              <a:rPr lang="it-IT" dirty="0">
                <a:solidFill>
                  <a:prstClr val="white"/>
                </a:solidFill>
                <a:effectLst>
                  <a:outerShdw blurRad="38100" dist="38100" dir="2700000" algn="tl">
                    <a:srgbClr val="000000"/>
                  </a:outerShdw>
                </a:effectLst>
                <a:latin typeface="Book Antiqua" panose="02040602050305030304" pitchFamily="18" charset="0"/>
              </a:rPr>
              <a:t> Cardiopatia ipertensiva</a:t>
            </a:r>
          </a:p>
          <a:p>
            <a:pPr eaLnBrk="1" hangingPunct="1">
              <a:buFontTx/>
              <a:buChar char="•"/>
              <a:defRPr/>
            </a:pPr>
            <a:r>
              <a:rPr lang="it-IT" dirty="0">
                <a:solidFill>
                  <a:prstClr val="white"/>
                </a:solidFill>
                <a:effectLst>
                  <a:outerShdw blurRad="38100" dist="38100" dir="2700000" algn="tl">
                    <a:srgbClr val="000000"/>
                  </a:outerShdw>
                </a:effectLst>
                <a:latin typeface="Book Antiqua" panose="02040602050305030304" pitchFamily="18" charset="0"/>
              </a:rPr>
              <a:t> Diabete mellito di tipo II in terapia insulinica</a:t>
            </a:r>
          </a:p>
          <a:p>
            <a:pPr eaLnBrk="1" hangingPunct="1">
              <a:buFontTx/>
              <a:buChar char="•"/>
              <a:defRPr/>
            </a:pPr>
            <a:r>
              <a:rPr lang="it-IT" dirty="0">
                <a:solidFill>
                  <a:prstClr val="white"/>
                </a:solidFill>
                <a:effectLst>
                  <a:outerShdw blurRad="38100" dist="38100" dir="2700000" algn="tl">
                    <a:srgbClr val="000000"/>
                  </a:outerShdw>
                </a:effectLst>
                <a:latin typeface="Book Antiqua" panose="02040602050305030304" pitchFamily="18" charset="0"/>
              </a:rPr>
              <a:t> Lieve anemia ipocromica microcitica </a:t>
            </a:r>
          </a:p>
          <a:p>
            <a:pPr eaLnBrk="1" hangingPunct="1">
              <a:buFontTx/>
              <a:buChar char="•"/>
              <a:defRPr/>
            </a:pPr>
            <a:r>
              <a:rPr lang="it-IT" dirty="0">
                <a:solidFill>
                  <a:prstClr val="white"/>
                </a:solidFill>
                <a:effectLst>
                  <a:outerShdw blurRad="38100" dist="38100" dir="2700000" algn="tl">
                    <a:srgbClr val="000000"/>
                  </a:outerShdw>
                </a:effectLst>
                <a:latin typeface="Book Antiqua" panose="02040602050305030304" pitchFamily="18" charset="0"/>
              </a:rPr>
              <a:t> Sindrome ansioso-depressiva </a:t>
            </a:r>
          </a:p>
          <a:p>
            <a:pPr eaLnBrk="1" hangingPunct="1">
              <a:defRPr/>
            </a:pPr>
            <a:r>
              <a:rPr lang="it-IT" dirty="0">
                <a:solidFill>
                  <a:prstClr val="white"/>
                </a:solidFill>
                <a:effectLst>
                  <a:outerShdw blurRad="38100" dist="38100" dir="2700000" algn="tl">
                    <a:srgbClr val="000000"/>
                  </a:outerShdw>
                </a:effectLst>
                <a:latin typeface="Book Antiqua" panose="02040602050305030304" pitchFamily="18" charset="0"/>
              </a:rPr>
              <a:t>   (in </a:t>
            </a:r>
            <a:r>
              <a:rPr lang="it-IT" dirty="0" err="1">
                <a:solidFill>
                  <a:prstClr val="white"/>
                </a:solidFill>
                <a:effectLst>
                  <a:outerShdw blurRad="38100" dist="38100" dir="2700000" algn="tl">
                    <a:srgbClr val="000000"/>
                  </a:outerShdw>
                </a:effectLst>
                <a:latin typeface="Book Antiqua" panose="02040602050305030304" pitchFamily="18" charset="0"/>
              </a:rPr>
              <a:t>trattatamento</a:t>
            </a:r>
            <a:r>
              <a:rPr lang="it-IT" dirty="0">
                <a:solidFill>
                  <a:prstClr val="white"/>
                </a:solidFill>
                <a:effectLst>
                  <a:outerShdw blurRad="38100" dist="38100" dir="2700000" algn="tl">
                    <a:srgbClr val="000000"/>
                  </a:outerShdw>
                </a:effectLst>
                <a:latin typeface="Book Antiqua" panose="02040602050305030304" pitchFamily="18" charset="0"/>
              </a:rPr>
              <a:t> con benzodiazepine)</a:t>
            </a:r>
          </a:p>
          <a:p>
            <a:pPr eaLnBrk="1" hangingPunct="1">
              <a:buFontTx/>
              <a:buChar char="•"/>
              <a:defRPr/>
            </a:pPr>
            <a:r>
              <a:rPr lang="it-IT" dirty="0">
                <a:solidFill>
                  <a:prstClr val="white"/>
                </a:solidFill>
                <a:effectLst>
                  <a:outerShdw blurRad="38100" dist="38100" dir="2700000" algn="tl">
                    <a:srgbClr val="000000"/>
                  </a:outerShdw>
                </a:effectLst>
                <a:latin typeface="Book Antiqua" panose="02040602050305030304" pitchFamily="18" charset="0"/>
              </a:rPr>
              <a:t> Ex fumatrice</a:t>
            </a:r>
            <a:r>
              <a:rPr lang="it-IT" dirty="0">
                <a:solidFill>
                  <a:prstClr val="white"/>
                </a:solidFill>
                <a:effectLst>
                  <a:outerShdw blurRad="38100" dist="38100" dir="2700000" algn="tl">
                    <a:srgbClr val="000000"/>
                  </a:outerShdw>
                </a:effectLst>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45AF230-6EF0-7645-B731-E1881FFC3FEF}"/>
              </a:ext>
            </a:extLst>
          </p:cNvPr>
          <p:cNvSpPr>
            <a:spLocks noGrp="1" noRot="1" noChangeAspect="1" noMove="1" noResize="1" noEditPoints="1" noAdjustHandles="1" noChangeArrowheads="1" noChangeShapeType="1" noTextEdit="1"/>
          </p:cNvSpPr>
          <p:nvPr/>
        </p:nvSpPr>
        <p:spPr>
          <a:xfrm>
            <a:off x="1524000" y="652463"/>
            <a:ext cx="9144000" cy="7366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pic>
        <p:nvPicPr>
          <p:cNvPr id="118787" name="Content Placeholder 9" descr="Screen Shot 2015-06-03 at 8.28.55 PM.png">
            <a:extLst>
              <a:ext uri="{FF2B5EF4-FFF2-40B4-BE49-F238E27FC236}">
                <a16:creationId xmlns:a16="http://schemas.microsoft.com/office/drawing/2014/main" id="{AF241373-D020-504B-BD5C-BCD5E866685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03475" y="1674813"/>
            <a:ext cx="7385050" cy="4394200"/>
          </a:xfrm>
        </p:spPr>
      </p:pic>
      <p:sp>
        <p:nvSpPr>
          <p:cNvPr id="118788" name="Title 1">
            <a:extLst>
              <a:ext uri="{FF2B5EF4-FFF2-40B4-BE49-F238E27FC236}">
                <a16:creationId xmlns:a16="http://schemas.microsoft.com/office/drawing/2014/main" id="{7727FC4D-6ECE-9543-AF87-6534FEB90946}"/>
              </a:ext>
            </a:extLst>
          </p:cNvPr>
          <p:cNvSpPr>
            <a:spLocks noGrp="1" noChangeArrowheads="1"/>
          </p:cNvSpPr>
          <p:nvPr>
            <p:ph type="title"/>
          </p:nvPr>
        </p:nvSpPr>
        <p:spPr>
          <a:xfrm>
            <a:off x="1941513" y="642938"/>
            <a:ext cx="8407400" cy="746125"/>
          </a:xfrm>
        </p:spPr>
        <p:txBody>
          <a:bodyPr/>
          <a:lstStyle/>
          <a:p>
            <a:pPr algn="ctr" defTabSz="914400"/>
            <a:r>
              <a:rPr lang="en-US" altLang="it-IT" sz="2800">
                <a:solidFill>
                  <a:schemeClr val="bg1"/>
                </a:solidFill>
              </a:rPr>
              <a:t>EKG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041C141-9EEC-354B-A004-06FE652DD53C}"/>
              </a:ext>
            </a:extLst>
          </p:cNvPr>
          <p:cNvSpPr/>
          <p:nvPr/>
        </p:nvSpPr>
        <p:spPr>
          <a:xfrm>
            <a:off x="3287713" y="1844675"/>
            <a:ext cx="5238750" cy="2770188"/>
          </a:xfrm>
          <a:prstGeom prst="rect">
            <a:avLst/>
          </a:prstGeom>
        </p:spPr>
        <p:txBody>
          <a:bodyPr>
            <a:spAutoFit/>
          </a:bodyPr>
          <a:lstStyle/>
          <a:p>
            <a:pPr eaLnBrk="1" hangingPunct="1">
              <a:defRPr/>
            </a:pPr>
            <a:r>
              <a:rPr lang="it-IT" sz="2000" b="1" u="sng" dirty="0">
                <a:solidFill>
                  <a:srgbClr val="FBCA98"/>
                </a:solidFill>
                <a:latin typeface="Book Antiqua" panose="02040602050305030304" pitchFamily="18" charset="0"/>
              </a:rPr>
              <a:t>Anamnesi patologica prossima</a:t>
            </a:r>
          </a:p>
          <a:p>
            <a:pPr>
              <a:defRPr/>
            </a:pPr>
            <a:endParaRPr lang="it-IT" sz="2400" dirty="0">
              <a:solidFill>
                <a:prstClr val="white"/>
              </a:solidFill>
              <a:latin typeface="Book Antiqua" charset="0"/>
              <a:ea typeface="ＭＳ Ｐゴシック" charset="0"/>
              <a:cs typeface="ＭＳ Ｐゴシック" charset="0"/>
            </a:endParaRPr>
          </a:p>
          <a:p>
            <a:pPr>
              <a:defRPr/>
            </a:pPr>
            <a:r>
              <a:rPr lang="it-IT" sz="2000" dirty="0">
                <a:solidFill>
                  <a:prstClr val="white"/>
                </a:solidFill>
                <a:latin typeface="Book Antiqua" charset="0"/>
                <a:ea typeface="ＭＳ Ｐゴシック" charset="0"/>
                <a:cs typeface="ＭＳ Ｐゴシック" charset="0"/>
              </a:rPr>
              <a:t>Si reca dal proprio medico curante riferendo, da circa 3 giorni: </a:t>
            </a:r>
          </a:p>
          <a:p>
            <a:pPr>
              <a:defRPr/>
            </a:pPr>
            <a:endParaRPr lang="it-IT" dirty="0">
              <a:solidFill>
                <a:prstClr val="white"/>
              </a:solidFill>
              <a:latin typeface="Book Antiqua" charset="0"/>
              <a:ea typeface="ＭＳ Ｐゴシック" charset="0"/>
              <a:cs typeface="ＭＳ Ｐゴシック" charset="0"/>
            </a:endParaRPr>
          </a:p>
          <a:p>
            <a:pPr>
              <a:defRPr/>
            </a:pPr>
            <a:r>
              <a:rPr lang="it-IT" dirty="0">
                <a:solidFill>
                  <a:prstClr val="white"/>
                </a:solidFill>
                <a:effectLst>
                  <a:outerShdw blurRad="38100" dist="38100" dir="2700000" algn="tl">
                    <a:srgbClr val="000000"/>
                  </a:outerShdw>
                </a:effectLst>
                <a:latin typeface="Garamond" charset="0"/>
                <a:ea typeface="ＭＳ Ｐゴシック" charset="0"/>
                <a:cs typeface="ＭＳ Ｐゴシック" charset="0"/>
              </a:rPr>
              <a:t>- dispnea a riposo</a:t>
            </a:r>
          </a:p>
          <a:p>
            <a:pPr>
              <a:defRPr/>
            </a:pPr>
            <a:r>
              <a:rPr lang="it-IT" dirty="0">
                <a:solidFill>
                  <a:prstClr val="white"/>
                </a:solidFill>
                <a:effectLst>
                  <a:outerShdw blurRad="38100" dist="38100" dir="2700000" algn="tl">
                    <a:srgbClr val="000000"/>
                  </a:outerShdw>
                </a:effectLst>
                <a:latin typeface="Garamond" charset="0"/>
                <a:ea typeface="ＭＳ Ｐゴシック" charset="0"/>
                <a:cs typeface="ＭＳ Ｐゴシック" charset="0"/>
              </a:rPr>
              <a:t>- palpitazioni </a:t>
            </a:r>
          </a:p>
          <a:p>
            <a:pPr>
              <a:defRPr/>
            </a:pPr>
            <a:r>
              <a:rPr lang="it-IT" dirty="0">
                <a:solidFill>
                  <a:prstClr val="white"/>
                </a:solidFill>
                <a:effectLst>
                  <a:outerShdw blurRad="38100" dist="38100" dir="2700000" algn="tl">
                    <a:srgbClr val="000000"/>
                  </a:outerShdw>
                </a:effectLst>
                <a:latin typeface="Garamond" charset="0"/>
                <a:ea typeface="ＭＳ Ｐゴシック" charset="0"/>
                <a:cs typeface="ＭＳ Ｐゴシック" charset="0"/>
              </a:rPr>
              <a:t>- astenia</a:t>
            </a:r>
          </a:p>
          <a:p>
            <a:pPr>
              <a:defRPr/>
            </a:pPr>
            <a:r>
              <a:rPr lang="it-IT" dirty="0">
                <a:solidFill>
                  <a:prstClr val="white"/>
                </a:solidFill>
                <a:effectLst>
                  <a:outerShdw blurRad="38100" dist="38100" dir="2700000" algn="tl">
                    <a:srgbClr val="000000"/>
                  </a:outerShdw>
                </a:effectLst>
                <a:latin typeface="Garamond" charset="0"/>
                <a:ea typeface="ＭＳ Ｐゴシック" charset="0"/>
                <a:cs typeface="ＭＳ Ｐゴシック" charset="0"/>
              </a:rPr>
              <a:t>- comparsa di edemi declivi di grado lieve-moderato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514D9922-CE05-B640-B8E4-4565A1610166}"/>
              </a:ext>
            </a:extLst>
          </p:cNvPr>
          <p:cNvSpPr>
            <a:spLocks noGrp="1" noRot="1" noChangeArrowheads="1"/>
          </p:cNvSpPr>
          <p:nvPr>
            <p:ph type="title"/>
          </p:nvPr>
        </p:nvSpPr>
        <p:spPr bwMode="auto"/>
        <p:txBody>
          <a:bodyPr wrap="square" numCol="1" anchorCtr="0" compatLnSpc="1">
            <a:prstTxWarp prst="textNoShape">
              <a:avLst/>
            </a:prstTxWarp>
          </a:bodyPr>
          <a:lstStyle/>
          <a:p>
            <a:pPr eaLnBrk="1" hangingPunct="1"/>
            <a:r>
              <a:rPr lang="it-IT" altLang="it-IT">
                <a:solidFill>
                  <a:schemeClr val="hlink"/>
                </a:solidFill>
              </a:rPr>
              <a:t>Presentazione clinica</a:t>
            </a:r>
          </a:p>
        </p:txBody>
      </p:sp>
      <p:sp>
        <p:nvSpPr>
          <p:cNvPr id="107523" name="Rectangle 3">
            <a:extLst>
              <a:ext uri="{FF2B5EF4-FFF2-40B4-BE49-F238E27FC236}">
                <a16:creationId xmlns:a16="http://schemas.microsoft.com/office/drawing/2014/main" id="{0406A0D3-27F1-9845-91C5-884D4048145A}"/>
              </a:ext>
            </a:extLst>
          </p:cNvPr>
          <p:cNvSpPr>
            <a:spLocks noGrp="1" noChangeArrowheads="1"/>
          </p:cNvSpPr>
          <p:nvPr>
            <p:ph type="body" idx="1"/>
          </p:nvPr>
        </p:nvSpPr>
        <p:spPr>
          <a:xfrm>
            <a:off x="1703389" y="1412876"/>
            <a:ext cx="8713787" cy="5184775"/>
          </a:xfrm>
        </p:spPr>
        <p:txBody>
          <a:bodyPr>
            <a:normAutofit fontScale="77500" lnSpcReduction="20000"/>
          </a:bodyPr>
          <a:lstStyle/>
          <a:p>
            <a:pPr eaLnBrk="1" fontAlgn="auto" hangingPunct="1">
              <a:lnSpc>
                <a:spcPct val="80000"/>
              </a:lnSpc>
              <a:spcAft>
                <a:spcPts val="0"/>
              </a:spcAft>
              <a:buFont typeface="Arial" panose="020B0604020202020204" pitchFamily="34" charset="0"/>
              <a:buNone/>
              <a:defRPr/>
            </a:pPr>
            <a:endParaRPr lang="it-IT" sz="1600" dirty="0"/>
          </a:p>
          <a:p>
            <a:pPr lvl="1" eaLnBrk="1" fontAlgn="auto" hangingPunct="1">
              <a:lnSpc>
                <a:spcPct val="110000"/>
              </a:lnSpc>
              <a:spcAft>
                <a:spcPts val="0"/>
              </a:spcAft>
              <a:buFont typeface="Wingdings" panose="05000000000000000000" pitchFamily="2" charset="2"/>
              <a:buChar char="Ø"/>
              <a:defRPr/>
            </a:pPr>
            <a:r>
              <a:rPr lang="it-IT" sz="2400" b="1" dirty="0">
                <a:solidFill>
                  <a:schemeClr val="accent2"/>
                </a:solidFill>
              </a:rPr>
              <a:t>Ispezione</a:t>
            </a:r>
            <a:r>
              <a:rPr lang="it-IT" sz="2400" dirty="0"/>
              <a:t>: </a:t>
            </a:r>
            <a:r>
              <a:rPr lang="it-IT" sz="2400" dirty="0">
                <a:cs typeface="Arial" panose="020B0604020202020204" pitchFamily="34" charset="0"/>
              </a:rPr>
              <a:t>pz fortemente agitata e dispnoica, edemi </a:t>
            </a:r>
            <a:r>
              <a:rPr lang="it-IT" sz="2400" dirty="0" err="1">
                <a:cs typeface="Arial" panose="020B0604020202020204" pitchFamily="34" charset="0"/>
              </a:rPr>
              <a:t>perimalleolari</a:t>
            </a:r>
            <a:r>
              <a:rPr lang="it-IT" sz="2400" dirty="0">
                <a:cs typeface="Arial" panose="020B0604020202020204" pitchFamily="34" charset="0"/>
              </a:rPr>
              <a:t> bilateralmente di grado lieve</a:t>
            </a:r>
          </a:p>
          <a:p>
            <a:pPr lvl="1" eaLnBrk="1" fontAlgn="auto" hangingPunct="1">
              <a:lnSpc>
                <a:spcPct val="110000"/>
              </a:lnSpc>
              <a:spcAft>
                <a:spcPts val="0"/>
              </a:spcAft>
              <a:buFont typeface="Wingdings" panose="05000000000000000000" pitchFamily="2" charset="2"/>
              <a:buChar char="Ø"/>
              <a:defRPr/>
            </a:pPr>
            <a:endParaRPr lang="it-IT" sz="2400" dirty="0">
              <a:cs typeface="Arial" panose="020B0604020202020204" pitchFamily="34" charset="0"/>
            </a:endParaRPr>
          </a:p>
          <a:p>
            <a:pPr lvl="1" eaLnBrk="1" fontAlgn="auto" hangingPunct="1">
              <a:lnSpc>
                <a:spcPct val="110000"/>
              </a:lnSpc>
              <a:spcAft>
                <a:spcPts val="0"/>
              </a:spcAft>
              <a:buFont typeface="Wingdings" panose="05000000000000000000" pitchFamily="2" charset="2"/>
              <a:buChar char="Ø"/>
              <a:defRPr/>
            </a:pPr>
            <a:r>
              <a:rPr lang="it-IT" sz="2400" b="1" dirty="0">
                <a:solidFill>
                  <a:schemeClr val="accent2"/>
                </a:solidFill>
              </a:rPr>
              <a:t>EOT</a:t>
            </a:r>
            <a:r>
              <a:rPr lang="it-IT" sz="2400" dirty="0"/>
              <a:t>: emitoraci simmetrici, </a:t>
            </a:r>
            <a:r>
              <a:rPr lang="it-IT" sz="2400" dirty="0" err="1"/>
              <a:t>ipoespansibili</a:t>
            </a:r>
            <a:r>
              <a:rPr lang="it-IT" sz="2400" dirty="0"/>
              <a:t> agli atti del respiro. FVT </a:t>
            </a:r>
            <a:r>
              <a:rPr lang="it-IT" sz="2400" dirty="0" err="1"/>
              <a:t>ipotrasmesso</a:t>
            </a:r>
            <a:r>
              <a:rPr lang="it-IT" sz="2400" dirty="0"/>
              <a:t> nei campi polmonari basali. MV aspro su tutto  l</a:t>
            </a:r>
            <a:r>
              <a:rPr lang="ja-JP" altLang="it-IT" sz="2400" dirty="0"/>
              <a:t>’</a:t>
            </a:r>
            <a:r>
              <a:rPr lang="it-IT" altLang="ja-JP" sz="2400" dirty="0"/>
              <a:t>ambito polmonare. Presenza di rantoli a medie bolle nei campi </a:t>
            </a:r>
            <a:r>
              <a:rPr lang="it-IT" sz="2400" dirty="0"/>
              <a:t>polmonari medio-basali bilateralmente.</a:t>
            </a:r>
          </a:p>
          <a:p>
            <a:pPr eaLnBrk="1" fontAlgn="auto" hangingPunct="1">
              <a:lnSpc>
                <a:spcPct val="110000"/>
              </a:lnSpc>
              <a:spcAft>
                <a:spcPts val="0"/>
              </a:spcAft>
              <a:buFont typeface="Arial" panose="020B0604020202020204" pitchFamily="34" charset="0"/>
              <a:buNone/>
              <a:defRPr/>
            </a:pPr>
            <a:endParaRPr lang="it-IT" dirty="0"/>
          </a:p>
          <a:p>
            <a:pPr lvl="1" eaLnBrk="1" fontAlgn="auto" hangingPunct="1">
              <a:lnSpc>
                <a:spcPct val="110000"/>
              </a:lnSpc>
              <a:spcAft>
                <a:spcPts val="0"/>
              </a:spcAft>
              <a:buFont typeface="Wingdings" panose="05000000000000000000" pitchFamily="2" charset="2"/>
              <a:buChar char="Ø"/>
              <a:defRPr/>
            </a:pPr>
            <a:r>
              <a:rPr lang="it-IT" sz="2400" b="1" dirty="0">
                <a:solidFill>
                  <a:schemeClr val="accent2"/>
                </a:solidFill>
              </a:rPr>
              <a:t>EOC</a:t>
            </a:r>
            <a:r>
              <a:rPr lang="it-IT" sz="2400" dirty="0"/>
              <a:t>: azione cardiaca aritmica. Soffio </a:t>
            </a:r>
            <a:r>
              <a:rPr lang="it-IT" sz="2400" dirty="0" err="1"/>
              <a:t>protomesosistolico</a:t>
            </a:r>
            <a:r>
              <a:rPr lang="it-IT" sz="2400" dirty="0"/>
              <a:t> 2/6 meglio udibile sul focolaio aortico ed irradiato al giugulo; soffio mesosistolico di intensità 2/6 da rigurgito alla punta.</a:t>
            </a:r>
          </a:p>
          <a:p>
            <a:pPr lvl="1" eaLnBrk="1" fontAlgn="auto" hangingPunct="1">
              <a:lnSpc>
                <a:spcPct val="110000"/>
              </a:lnSpc>
              <a:spcAft>
                <a:spcPts val="0"/>
              </a:spcAft>
              <a:buFont typeface="Arial" panose="020B0604020202020204" pitchFamily="34" charset="0"/>
              <a:buNone/>
              <a:defRPr/>
            </a:pPr>
            <a:endParaRPr lang="it-IT" sz="2400" dirty="0"/>
          </a:p>
          <a:p>
            <a:pPr lvl="1" eaLnBrk="1" fontAlgn="auto" hangingPunct="1">
              <a:lnSpc>
                <a:spcPct val="110000"/>
              </a:lnSpc>
              <a:spcAft>
                <a:spcPts val="0"/>
              </a:spcAft>
              <a:buFont typeface="Wingdings" panose="05000000000000000000" pitchFamily="2" charset="2"/>
              <a:buChar char="Ø"/>
              <a:defRPr/>
            </a:pPr>
            <a:r>
              <a:rPr lang="it-IT" sz="2400" b="1" dirty="0">
                <a:solidFill>
                  <a:schemeClr val="accent2"/>
                </a:solidFill>
              </a:rPr>
              <a:t>EOA</a:t>
            </a:r>
            <a:r>
              <a:rPr lang="it-IT" sz="2400" dirty="0"/>
              <a:t>: trattabile; minima epatomegalia.</a:t>
            </a:r>
          </a:p>
          <a:p>
            <a:pPr lvl="1" eaLnBrk="1" fontAlgn="auto" hangingPunct="1">
              <a:lnSpc>
                <a:spcPct val="110000"/>
              </a:lnSpc>
              <a:spcAft>
                <a:spcPts val="0"/>
              </a:spcAft>
              <a:buFont typeface="Wingdings" panose="05000000000000000000" pitchFamily="2" charset="2"/>
              <a:buChar char="Ø"/>
              <a:defRPr/>
            </a:pPr>
            <a:endParaRPr lang="it-IT" sz="2400" dirty="0"/>
          </a:p>
          <a:p>
            <a:pPr lvl="1" eaLnBrk="1" fontAlgn="auto" hangingPunct="1">
              <a:lnSpc>
                <a:spcPct val="110000"/>
              </a:lnSpc>
              <a:spcAft>
                <a:spcPts val="0"/>
              </a:spcAft>
              <a:buFont typeface="Wingdings" panose="05000000000000000000" pitchFamily="2" charset="2"/>
              <a:buChar char="Ø"/>
              <a:defRPr/>
            </a:pPr>
            <a:r>
              <a:rPr lang="it-IT" sz="2400" b="1" dirty="0">
                <a:solidFill>
                  <a:schemeClr val="accent2"/>
                </a:solidFill>
              </a:rPr>
              <a:t>PA</a:t>
            </a:r>
            <a:r>
              <a:rPr lang="it-IT" sz="2400" dirty="0"/>
              <a:t>: 160/85 </a:t>
            </a:r>
            <a:r>
              <a:rPr lang="it-IT" sz="2400" dirty="0" err="1"/>
              <a:t>mmHg</a:t>
            </a:r>
            <a:endParaRPr lang="it-IT" sz="2400" dirty="0"/>
          </a:p>
          <a:p>
            <a:pPr lvl="1" eaLnBrk="1" fontAlgn="auto" hangingPunct="1">
              <a:lnSpc>
                <a:spcPct val="110000"/>
              </a:lnSpc>
              <a:spcAft>
                <a:spcPts val="0"/>
              </a:spcAft>
              <a:buFont typeface="Wingdings" panose="05000000000000000000" pitchFamily="2" charset="2"/>
              <a:buChar char="Ø"/>
              <a:defRPr/>
            </a:pPr>
            <a:endParaRPr lang="it-IT" sz="2400" dirty="0"/>
          </a:p>
          <a:p>
            <a:pPr lvl="1" eaLnBrk="1" fontAlgn="auto" hangingPunct="1">
              <a:lnSpc>
                <a:spcPct val="110000"/>
              </a:lnSpc>
              <a:spcAft>
                <a:spcPts val="0"/>
              </a:spcAft>
              <a:buFont typeface="Wingdings" panose="05000000000000000000" pitchFamily="2" charset="2"/>
              <a:buChar char="Ø"/>
              <a:defRPr/>
            </a:pPr>
            <a:r>
              <a:rPr lang="it-IT" sz="2400" b="1" dirty="0">
                <a:solidFill>
                  <a:schemeClr val="accent2"/>
                </a:solidFill>
              </a:rPr>
              <a:t>Apiretica</a:t>
            </a:r>
            <a:r>
              <a:rPr lang="it-IT" sz="2400" dirty="0"/>
              <a:t>: 36.2°</a:t>
            </a:r>
          </a:p>
          <a:p>
            <a:pPr lvl="1" eaLnBrk="1" fontAlgn="auto" hangingPunct="1">
              <a:lnSpc>
                <a:spcPct val="80000"/>
              </a:lnSpc>
              <a:spcAft>
                <a:spcPts val="0"/>
              </a:spcAft>
              <a:buFont typeface="Wingdings" panose="05000000000000000000" pitchFamily="2" charset="2"/>
              <a:buChar char="Ø"/>
              <a:defRPr/>
            </a:pPr>
            <a:endParaRPr lang="it-IT"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DABDC0BE-3F0A-E743-85E4-1B2EB117BD87}"/>
              </a:ext>
            </a:extLst>
          </p:cNvPr>
          <p:cNvSpPr>
            <a:spLocks noGrp="1" noRot="1" noChangeArrowheads="1"/>
          </p:cNvSpPr>
          <p:nvPr>
            <p:ph type="title"/>
          </p:nvPr>
        </p:nvSpPr>
        <p:spPr bwMode="auto"/>
        <p:txBody>
          <a:bodyPr wrap="square" numCol="1" anchorCtr="0" compatLnSpc="1">
            <a:prstTxWarp prst="textNoShape">
              <a:avLst/>
            </a:prstTxWarp>
          </a:bodyPr>
          <a:lstStyle/>
          <a:p>
            <a:pPr eaLnBrk="1" hangingPunct="1"/>
            <a:r>
              <a:rPr lang="it-IT" altLang="it-IT">
                <a:solidFill>
                  <a:schemeClr val="hlink"/>
                </a:solidFill>
              </a:rPr>
              <a:t>Rx del torace</a:t>
            </a:r>
          </a:p>
        </p:txBody>
      </p:sp>
      <p:sp>
        <p:nvSpPr>
          <p:cNvPr id="159747" name="Text Box 17">
            <a:extLst>
              <a:ext uri="{FF2B5EF4-FFF2-40B4-BE49-F238E27FC236}">
                <a16:creationId xmlns:a16="http://schemas.microsoft.com/office/drawing/2014/main" id="{6CF7D144-15D2-F04A-9BEA-E9107920AA44}"/>
              </a:ext>
            </a:extLst>
          </p:cNvPr>
          <p:cNvSpPr txBox="1">
            <a:spLocks noChangeArrowheads="1"/>
          </p:cNvSpPr>
          <p:nvPr/>
        </p:nvSpPr>
        <p:spPr bwMode="auto">
          <a:xfrm>
            <a:off x="7391400" y="2190750"/>
            <a:ext cx="288131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spcBef>
                <a:spcPct val="50000"/>
              </a:spcBef>
              <a:buFont typeface="Wingdings" pitchFamily="2" charset="2"/>
              <a:buChar char="ü"/>
            </a:pPr>
            <a:r>
              <a:rPr lang="it-IT" altLang="it-IT" sz="2000">
                <a:solidFill>
                  <a:srgbClr val="FFFFFF"/>
                </a:solidFill>
                <a:latin typeface="Garamond" panose="02020404030301010803" pitchFamily="18" charset="0"/>
                <a:ea typeface="MS PGothic" panose="020B0600070205080204" pitchFamily="34" charset="-128"/>
              </a:rPr>
              <a:t>Accentuazione della trama bronchiale</a:t>
            </a:r>
          </a:p>
          <a:p>
            <a:pPr eaLnBrk="1" hangingPunct="1">
              <a:spcBef>
                <a:spcPct val="50000"/>
              </a:spcBef>
              <a:buFont typeface="Wingdings" pitchFamily="2" charset="2"/>
              <a:buChar char="ü"/>
            </a:pPr>
            <a:r>
              <a:rPr lang="it-IT" altLang="it-IT" sz="2000">
                <a:solidFill>
                  <a:srgbClr val="FFFFFF"/>
                </a:solidFill>
                <a:latin typeface="Garamond" panose="02020404030301010803" pitchFamily="18" charset="0"/>
                <a:ea typeface="MS PGothic" panose="020B0600070205080204" pitchFamily="34" charset="-128"/>
              </a:rPr>
              <a:t> Segni di congestione polmonare mediobasale bilateralmente</a:t>
            </a:r>
          </a:p>
          <a:p>
            <a:pPr eaLnBrk="1" hangingPunct="1">
              <a:spcBef>
                <a:spcPct val="50000"/>
              </a:spcBef>
              <a:buFont typeface="Wingdings" pitchFamily="2" charset="2"/>
              <a:buChar char="ü"/>
            </a:pPr>
            <a:r>
              <a:rPr lang="it-IT" altLang="it-IT" sz="2000">
                <a:solidFill>
                  <a:srgbClr val="FFFFFF"/>
                </a:solidFill>
                <a:latin typeface="Garamond" panose="02020404030301010803" pitchFamily="18" charset="0"/>
                <a:ea typeface="MS PGothic" panose="020B0600070205080204" pitchFamily="34" charset="-128"/>
              </a:rPr>
              <a:t>Ombra cardiaca di dimensioni aumentate </a:t>
            </a:r>
          </a:p>
        </p:txBody>
      </p:sp>
      <p:pic>
        <p:nvPicPr>
          <p:cNvPr id="159748" name="Picture 20" descr="Edema%2520Polmonare%2520Acuto%2520-%2520008">
            <a:hlinkClick r:id="rId2"/>
            <a:extLst>
              <a:ext uri="{FF2B5EF4-FFF2-40B4-BE49-F238E27FC236}">
                <a16:creationId xmlns:a16="http://schemas.microsoft.com/office/drawing/2014/main" id="{5E1C9E5B-BA5E-F449-8813-F92D54EB7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592263"/>
            <a:ext cx="3960813" cy="38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66EB0A84-217C-E64A-8974-A3948225A3F0}"/>
              </a:ext>
            </a:extLst>
          </p:cNvPr>
          <p:cNvSpPr>
            <a:spLocks noGrp="1" noRot="1" noChangeArrowheads="1"/>
          </p:cNvSpPr>
          <p:nvPr>
            <p:ph type="title"/>
          </p:nvPr>
        </p:nvSpPr>
        <p:spPr bwMode="auto"/>
        <p:txBody>
          <a:bodyPr wrap="square" numCol="1" anchorCtr="0" compatLnSpc="1">
            <a:prstTxWarp prst="textNoShape">
              <a:avLst/>
            </a:prstTxWarp>
          </a:bodyPr>
          <a:lstStyle/>
          <a:p>
            <a:pPr eaLnBrk="1" hangingPunct="1"/>
            <a:r>
              <a:rPr lang="it-IT" altLang="it-IT">
                <a:solidFill>
                  <a:schemeClr val="hlink"/>
                </a:solidFill>
              </a:rPr>
              <a:t>Elettrocardiogramma</a:t>
            </a:r>
          </a:p>
        </p:txBody>
      </p:sp>
      <p:pic>
        <p:nvPicPr>
          <p:cNvPr id="160771" name="Picture 4" descr="afib_2a">
            <a:extLst>
              <a:ext uri="{FF2B5EF4-FFF2-40B4-BE49-F238E27FC236}">
                <a16:creationId xmlns:a16="http://schemas.microsoft.com/office/drawing/2014/main" id="{3D368DF5-BC23-D14D-89F2-A5D6BCE72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781175"/>
            <a:ext cx="8569325"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Rectangle 5">
            <a:extLst>
              <a:ext uri="{FF2B5EF4-FFF2-40B4-BE49-F238E27FC236}">
                <a16:creationId xmlns:a16="http://schemas.microsoft.com/office/drawing/2014/main" id="{3E9B187B-3B48-8E4A-AF4B-A2FA0702DF6A}"/>
              </a:ext>
            </a:extLst>
          </p:cNvPr>
          <p:cNvSpPr>
            <a:spLocks noChangeArrowheads="1"/>
          </p:cNvSpPr>
          <p:nvPr/>
        </p:nvSpPr>
        <p:spPr bwMode="auto">
          <a:xfrm>
            <a:off x="2767013" y="5445125"/>
            <a:ext cx="7272337" cy="936625"/>
          </a:xfrm>
          <a:prstGeom prst="rect">
            <a:avLst/>
          </a:prstGeom>
          <a:noFill/>
          <a:ln w="9525">
            <a:noFill/>
            <a:miter lim="800000"/>
            <a:headEnd/>
            <a:tailEnd/>
          </a:ln>
          <a:effectLst/>
        </p:spPr>
        <p:txBody>
          <a:bodyPr/>
          <a:lstStyle>
            <a:lvl1pPr marL="342900" indent="-342900" eaLnBrk="0" hangingPunct="0">
              <a:defRPr sz="3200">
                <a:solidFill>
                  <a:schemeClr val="tx1"/>
                </a:solidFill>
                <a:latin typeface="Garamond" panose="02020404030301010803" pitchFamily="18" charset="0"/>
                <a:ea typeface="MS PGothic" panose="020B0600070205080204" pitchFamily="34" charset="-128"/>
              </a:defRPr>
            </a:lvl1pPr>
            <a:lvl2pPr marL="742950" indent="-285750" eaLnBrk="0" hangingPunct="0">
              <a:defRPr sz="3200">
                <a:solidFill>
                  <a:schemeClr val="tx1"/>
                </a:solidFill>
                <a:latin typeface="Garamond" panose="02020404030301010803" pitchFamily="18" charset="0"/>
                <a:ea typeface="MS PGothic" panose="020B0600070205080204" pitchFamily="34" charset="-128"/>
              </a:defRPr>
            </a:lvl2pPr>
            <a:lvl3pPr marL="1143000" indent="-228600" eaLnBrk="0" hangingPunct="0">
              <a:defRPr sz="3200">
                <a:solidFill>
                  <a:schemeClr val="tx1"/>
                </a:solidFill>
                <a:latin typeface="Garamond" panose="02020404030301010803" pitchFamily="18" charset="0"/>
                <a:ea typeface="MS PGothic" panose="020B0600070205080204" pitchFamily="34" charset="-128"/>
              </a:defRPr>
            </a:lvl3pPr>
            <a:lvl4pPr marL="1600200" indent="-228600" eaLnBrk="0" hangingPunct="0">
              <a:defRPr sz="3200">
                <a:solidFill>
                  <a:schemeClr val="tx1"/>
                </a:solidFill>
                <a:latin typeface="Garamond" panose="02020404030301010803" pitchFamily="18" charset="0"/>
                <a:ea typeface="MS PGothic" panose="020B0600070205080204" pitchFamily="34" charset="-128"/>
              </a:defRPr>
            </a:lvl4pPr>
            <a:lvl5pPr marL="2057400" indent="-228600" eaLnBrk="0" hangingPunct="0">
              <a:defRPr sz="3200">
                <a:solidFill>
                  <a:schemeClr val="tx1"/>
                </a:solidFill>
                <a:latin typeface="Garamond" panose="02020404030301010803" pitchFamily="18" charset="0"/>
                <a:ea typeface="MS PGothic" panose="020B0600070205080204" pitchFamily="34" charset="-128"/>
              </a:defRPr>
            </a:lvl5pPr>
            <a:lvl6pPr marL="2514600" indent="-228600" algn="ctr" eaLnBrk="0" fontAlgn="base" hangingPunct="0">
              <a:spcBef>
                <a:spcPct val="0"/>
              </a:spcBef>
              <a:spcAft>
                <a:spcPct val="0"/>
              </a:spcAft>
              <a:defRPr sz="3200">
                <a:solidFill>
                  <a:schemeClr val="tx1"/>
                </a:solidFill>
                <a:latin typeface="Garamond" panose="02020404030301010803" pitchFamily="18" charset="0"/>
                <a:ea typeface="MS PGothic" panose="020B0600070205080204" pitchFamily="34" charset="-128"/>
              </a:defRPr>
            </a:lvl6pPr>
            <a:lvl7pPr marL="2971800" indent="-228600" algn="ctr" eaLnBrk="0" fontAlgn="base" hangingPunct="0">
              <a:spcBef>
                <a:spcPct val="0"/>
              </a:spcBef>
              <a:spcAft>
                <a:spcPct val="0"/>
              </a:spcAft>
              <a:defRPr sz="3200">
                <a:solidFill>
                  <a:schemeClr val="tx1"/>
                </a:solidFill>
                <a:latin typeface="Garamond" panose="02020404030301010803" pitchFamily="18" charset="0"/>
                <a:ea typeface="MS PGothic" panose="020B0600070205080204" pitchFamily="34" charset="-128"/>
              </a:defRPr>
            </a:lvl7pPr>
            <a:lvl8pPr marL="3429000" indent="-228600" algn="ctr" eaLnBrk="0" fontAlgn="base" hangingPunct="0">
              <a:spcBef>
                <a:spcPct val="0"/>
              </a:spcBef>
              <a:spcAft>
                <a:spcPct val="0"/>
              </a:spcAft>
              <a:defRPr sz="3200">
                <a:solidFill>
                  <a:schemeClr val="tx1"/>
                </a:solidFill>
                <a:latin typeface="Garamond" panose="02020404030301010803" pitchFamily="18" charset="0"/>
                <a:ea typeface="MS PGothic" panose="020B0600070205080204" pitchFamily="34" charset="-128"/>
              </a:defRPr>
            </a:lvl8pPr>
            <a:lvl9pPr marL="3886200" indent="-228600" algn="ctr" eaLnBrk="0" fontAlgn="base" hangingPunct="0">
              <a:spcBef>
                <a:spcPct val="0"/>
              </a:spcBef>
              <a:spcAft>
                <a:spcPct val="0"/>
              </a:spcAft>
              <a:defRPr sz="3200">
                <a:solidFill>
                  <a:schemeClr val="tx1"/>
                </a:solidFill>
                <a:latin typeface="Garamond" panose="02020404030301010803" pitchFamily="18" charset="0"/>
                <a:ea typeface="MS PGothic" panose="020B0600070205080204" pitchFamily="34" charset="-128"/>
              </a:defRPr>
            </a:lvl9pPr>
          </a:lstStyle>
          <a:p>
            <a:pPr eaLnBrk="1" hangingPunct="1">
              <a:spcBef>
                <a:spcPct val="20000"/>
              </a:spcBef>
              <a:buClr>
                <a:srgbClr val="FBCA98"/>
              </a:buClr>
              <a:buSzPct val="70000"/>
              <a:defRPr/>
            </a:pPr>
            <a:r>
              <a:rPr lang="it-IT" sz="2800" i="1" dirty="0">
                <a:solidFill>
                  <a:prstClr val="white"/>
                </a:solidFill>
                <a:effectLst>
                  <a:outerShdw blurRad="38100" dist="38100" dir="2700000" algn="tl">
                    <a:srgbClr val="000000"/>
                  </a:outerShdw>
                </a:effectLst>
              </a:rPr>
              <a:t>Fibrillazione atriale ad alta risposta ventricolare media (160 </a:t>
            </a:r>
            <a:r>
              <a:rPr lang="it-IT" sz="2800" i="1" dirty="0" err="1">
                <a:solidFill>
                  <a:prstClr val="white"/>
                </a:solidFill>
                <a:effectLst>
                  <a:outerShdw blurRad="38100" dist="38100" dir="2700000" algn="tl">
                    <a:srgbClr val="000000"/>
                  </a:outerShdw>
                </a:effectLst>
              </a:rPr>
              <a:t>bpm</a:t>
            </a:r>
            <a:r>
              <a:rPr lang="it-IT" sz="2800" i="1" dirty="0">
                <a:solidFill>
                  <a:prstClr val="white"/>
                </a:solidFill>
                <a:effectLst>
                  <a:outerShdw blurRad="38100" dist="38100" dir="2700000" algn="tl">
                    <a:srgbClr val="000000"/>
                  </a:outerShdw>
                </a:effectLst>
              </a:rPr>
              <a:t> circa)</a:t>
            </a:r>
          </a:p>
        </p:txBody>
      </p:sp>
      <p:sp>
        <p:nvSpPr>
          <p:cNvPr id="160773" name="Rectangle 6">
            <a:extLst>
              <a:ext uri="{FF2B5EF4-FFF2-40B4-BE49-F238E27FC236}">
                <a16:creationId xmlns:a16="http://schemas.microsoft.com/office/drawing/2014/main" id="{A21BB39E-515B-EF4B-8701-01ACDE708073}"/>
              </a:ext>
            </a:extLst>
          </p:cNvPr>
          <p:cNvSpPr>
            <a:spLocks noChangeArrowheads="1"/>
          </p:cNvSpPr>
          <p:nvPr/>
        </p:nvSpPr>
        <p:spPr bwMode="auto">
          <a:xfrm>
            <a:off x="1882775" y="1773238"/>
            <a:ext cx="612775" cy="179387"/>
          </a:xfrm>
          <a:prstGeom prst="rect">
            <a:avLst/>
          </a:prstGeom>
          <a:solidFill>
            <a:schemeClr val="tx1"/>
          </a:solidFill>
          <a:ln>
            <a:noFill/>
          </a:ln>
          <a:extLs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endParaRPr lang="it-IT" altLang="it-IT" sz="3200">
              <a:solidFill>
                <a:srgbClr val="FFFFFF"/>
              </a:solidFill>
              <a:latin typeface="Garamond" panose="02020404030301010803" pitchFamily="18" charset="0"/>
              <a:ea typeface="MS PGothic" panose="020B0600070205080204"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783FE7AE-C2EF-204B-A713-C8C0BC9AA84D}"/>
              </a:ext>
            </a:extLst>
          </p:cNvPr>
          <p:cNvSpPr>
            <a:spLocks noGrp="1" noRot="1" noChangeArrowheads="1"/>
          </p:cNvSpPr>
          <p:nvPr>
            <p:ph type="title"/>
          </p:nvPr>
        </p:nvSpPr>
        <p:spPr bwMode="auto"/>
        <p:txBody>
          <a:bodyPr wrap="square" numCol="1" anchorCtr="0" compatLnSpc="1">
            <a:prstTxWarp prst="textNoShape">
              <a:avLst/>
            </a:prstTxWarp>
          </a:bodyPr>
          <a:lstStyle/>
          <a:p>
            <a:pPr eaLnBrk="1" hangingPunct="1"/>
            <a:r>
              <a:rPr lang="it-IT" altLang="it-IT">
                <a:solidFill>
                  <a:schemeClr val="hlink"/>
                </a:solidFill>
              </a:rPr>
              <a:t>Ipotesi diagnostiche</a:t>
            </a:r>
          </a:p>
        </p:txBody>
      </p:sp>
      <p:sp>
        <p:nvSpPr>
          <p:cNvPr id="108547" name="Rectangle 3">
            <a:extLst>
              <a:ext uri="{FF2B5EF4-FFF2-40B4-BE49-F238E27FC236}">
                <a16:creationId xmlns:a16="http://schemas.microsoft.com/office/drawing/2014/main" id="{E17CF0BF-C243-8B4C-A0BB-38A66B900F39}"/>
              </a:ext>
            </a:extLst>
          </p:cNvPr>
          <p:cNvSpPr>
            <a:spLocks noGrp="1" noChangeArrowheads="1"/>
          </p:cNvSpPr>
          <p:nvPr>
            <p:ph type="body" idx="1"/>
          </p:nvPr>
        </p:nvSpPr>
        <p:spPr>
          <a:xfrm>
            <a:off x="2364000" y="1825625"/>
            <a:ext cx="7675350" cy="4351338"/>
          </a:xfrm>
        </p:spPr>
        <p:txBody>
          <a:bodyPr/>
          <a:lstStyle/>
          <a:p>
            <a:pPr marL="609600" indent="-609600" eaLnBrk="1" fontAlgn="auto" hangingPunct="1">
              <a:spcAft>
                <a:spcPts val="0"/>
              </a:spcAft>
              <a:buClr>
                <a:srgbClr val="66FFFF"/>
              </a:buClr>
              <a:buFont typeface="Wingdings" panose="05000000000000000000" pitchFamily="2" charset="2"/>
              <a:buAutoNum type="arabicPeriod"/>
              <a:defRPr/>
            </a:pPr>
            <a:r>
              <a:rPr lang="it-IT" i="1" dirty="0"/>
              <a:t>Scompenso cardiaco su base </a:t>
            </a:r>
            <a:r>
              <a:rPr lang="it-IT" i="1" dirty="0" err="1"/>
              <a:t>tachiaritmica</a:t>
            </a:r>
            <a:endParaRPr lang="it-IT" i="1" dirty="0"/>
          </a:p>
          <a:p>
            <a:pPr marL="609600" indent="-609600" eaLnBrk="1" fontAlgn="auto" hangingPunct="1">
              <a:spcAft>
                <a:spcPts val="0"/>
              </a:spcAft>
              <a:buClr>
                <a:srgbClr val="66FFFF"/>
              </a:buClr>
              <a:buFont typeface="Wingdings" panose="05000000000000000000" pitchFamily="2" charset="2"/>
              <a:buAutoNum type="arabicPeriod"/>
              <a:defRPr/>
            </a:pPr>
            <a:r>
              <a:rPr lang="it-IT" i="1" dirty="0"/>
              <a:t>Scompenso cardiaco secondario a disfunzione valvolare acuta</a:t>
            </a:r>
          </a:p>
          <a:p>
            <a:pPr marL="609600" indent="-609600" eaLnBrk="1" fontAlgn="auto" hangingPunct="1">
              <a:spcAft>
                <a:spcPts val="0"/>
              </a:spcAft>
              <a:buClr>
                <a:srgbClr val="66FFFF"/>
              </a:buClr>
              <a:buFont typeface="Wingdings" panose="05000000000000000000" pitchFamily="2" charset="2"/>
              <a:buAutoNum type="arabicPeriod"/>
              <a:defRPr/>
            </a:pPr>
            <a:r>
              <a:rPr lang="it-IT" i="1" dirty="0"/>
              <a:t>Diabete mellito scompensato</a:t>
            </a:r>
          </a:p>
          <a:p>
            <a:pPr marL="609600" indent="-609600" eaLnBrk="1" fontAlgn="auto" hangingPunct="1">
              <a:spcAft>
                <a:spcPts val="0"/>
              </a:spcAft>
              <a:buClr>
                <a:srgbClr val="66FFFF"/>
              </a:buClr>
              <a:buFont typeface="Wingdings" panose="05000000000000000000" pitchFamily="2" charset="2"/>
              <a:buAutoNum type="arabicPeriod"/>
              <a:defRPr/>
            </a:pPr>
            <a:r>
              <a:rPr lang="it-IT" i="1" dirty="0"/>
              <a:t>Infezione polmonare </a:t>
            </a:r>
          </a:p>
          <a:p>
            <a:pPr marL="609600" indent="-609600" eaLnBrk="1" fontAlgn="auto" hangingPunct="1">
              <a:spcAft>
                <a:spcPts val="0"/>
              </a:spcAft>
              <a:buClr>
                <a:srgbClr val="66FFFF"/>
              </a:buClr>
              <a:buFont typeface="Wingdings" panose="05000000000000000000" pitchFamily="2" charset="2"/>
              <a:buAutoNum type="arabicPeriod"/>
              <a:defRPr/>
            </a:pPr>
            <a:r>
              <a:rPr lang="it-IT" i="1" dirty="0"/>
              <a:t>Crisi ipertensiva</a:t>
            </a:r>
          </a:p>
          <a:p>
            <a:pPr marL="609600" indent="-609600" eaLnBrk="1" fontAlgn="auto" hangingPunct="1">
              <a:spcAft>
                <a:spcPts val="0"/>
              </a:spcAft>
              <a:buClr>
                <a:srgbClr val="66FFFF"/>
              </a:buClr>
              <a:buFont typeface="Wingdings" panose="05000000000000000000" pitchFamily="2" charset="2"/>
              <a:buAutoNum type="arabicPeriod"/>
              <a:defRPr/>
            </a:pPr>
            <a:r>
              <a:rPr lang="it-IT" i="1" dirty="0"/>
              <a:t>Crisi d</a:t>
            </a:r>
            <a:r>
              <a:rPr lang="ja-JP" altLang="it-IT" i="1" dirty="0"/>
              <a:t>’</a:t>
            </a:r>
            <a:r>
              <a:rPr lang="it-IT" altLang="ja-JP" i="1" dirty="0"/>
              <a:t>ansia</a:t>
            </a:r>
          </a:p>
          <a:p>
            <a:pPr marL="609600" indent="-609600" eaLnBrk="1" fontAlgn="auto" hangingPunct="1">
              <a:spcAft>
                <a:spcPts val="0"/>
              </a:spcAft>
              <a:defRPr/>
            </a:pPr>
            <a:endParaRPr lang="it-IT" i="1" dirty="0"/>
          </a:p>
          <a:p>
            <a:pPr marL="609600" indent="-609600" eaLnBrk="1" fontAlgn="auto" hangingPunct="1">
              <a:spcAft>
                <a:spcPts val="0"/>
              </a:spcAft>
              <a:defRPr/>
            </a:pPr>
            <a:endParaRPr lang="it-IT"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5811FF12-1B41-5F4A-82A0-917C9F64BE88}"/>
              </a:ext>
            </a:extLst>
          </p:cNvPr>
          <p:cNvSpPr>
            <a:spLocks noChangeArrowheads="1"/>
          </p:cNvSpPr>
          <p:nvPr/>
        </p:nvSpPr>
        <p:spPr bwMode="auto">
          <a:xfrm>
            <a:off x="6097588" y="2851150"/>
            <a:ext cx="3959225" cy="3673475"/>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endParaRPr lang="it-IT" altLang="it-IT" sz="3200">
              <a:solidFill>
                <a:srgbClr val="FFFFFF"/>
              </a:solidFill>
              <a:latin typeface="Garamond" panose="02020404030301010803" pitchFamily="18" charset="0"/>
              <a:ea typeface="MS PGothic" panose="020B0600070205080204" pitchFamily="34" charset="-128"/>
            </a:endParaRPr>
          </a:p>
        </p:txBody>
      </p:sp>
      <p:sp>
        <p:nvSpPr>
          <p:cNvPr id="162819" name="Rectangle 6">
            <a:extLst>
              <a:ext uri="{FF2B5EF4-FFF2-40B4-BE49-F238E27FC236}">
                <a16:creationId xmlns:a16="http://schemas.microsoft.com/office/drawing/2014/main" id="{7268BFA9-148B-0745-806E-BC47A9B70F93}"/>
              </a:ext>
            </a:extLst>
          </p:cNvPr>
          <p:cNvSpPr>
            <a:spLocks noChangeArrowheads="1"/>
          </p:cNvSpPr>
          <p:nvPr/>
        </p:nvSpPr>
        <p:spPr bwMode="auto">
          <a:xfrm>
            <a:off x="1992313" y="908050"/>
            <a:ext cx="3959225" cy="2952750"/>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endParaRPr lang="it-IT" altLang="it-IT" sz="3200">
              <a:solidFill>
                <a:srgbClr val="FFFFFF"/>
              </a:solidFill>
              <a:latin typeface="Garamond" panose="02020404030301010803" pitchFamily="18" charset="0"/>
              <a:ea typeface="MS PGothic" panose="020B0600070205080204" pitchFamily="34" charset="-128"/>
            </a:endParaRPr>
          </a:p>
        </p:txBody>
      </p:sp>
      <p:sp>
        <p:nvSpPr>
          <p:cNvPr id="162820" name="Rectangle 2">
            <a:extLst>
              <a:ext uri="{FF2B5EF4-FFF2-40B4-BE49-F238E27FC236}">
                <a16:creationId xmlns:a16="http://schemas.microsoft.com/office/drawing/2014/main" id="{A8CDEF15-701A-ED42-AC7A-686B987A6247}"/>
              </a:ext>
            </a:extLst>
          </p:cNvPr>
          <p:cNvSpPr>
            <a:spLocks noGrp="1" noRot="1" noChangeArrowheads="1"/>
          </p:cNvSpPr>
          <p:nvPr>
            <p:ph type="title"/>
          </p:nvPr>
        </p:nvSpPr>
        <p:spPr bwMode="auto">
          <a:xfrm>
            <a:off x="1981200" y="-100013"/>
            <a:ext cx="8229600" cy="1143001"/>
          </a:xfrm>
        </p:spPr>
        <p:txBody>
          <a:bodyPr wrap="square" numCol="1" anchorCtr="0" compatLnSpc="1">
            <a:prstTxWarp prst="textNoShape">
              <a:avLst/>
            </a:prstTxWarp>
          </a:bodyPr>
          <a:lstStyle/>
          <a:p>
            <a:pPr eaLnBrk="1" hangingPunct="1"/>
            <a:r>
              <a:rPr lang="it-IT" altLang="it-IT">
                <a:solidFill>
                  <a:schemeClr val="hlink"/>
                </a:solidFill>
              </a:rPr>
              <a:t>Esami ematochimici</a:t>
            </a:r>
          </a:p>
        </p:txBody>
      </p:sp>
      <p:sp>
        <p:nvSpPr>
          <p:cNvPr id="111621" name="Rectangle 5">
            <a:extLst>
              <a:ext uri="{FF2B5EF4-FFF2-40B4-BE49-F238E27FC236}">
                <a16:creationId xmlns:a16="http://schemas.microsoft.com/office/drawing/2014/main" id="{26AD07A3-1083-914B-B314-3E2CE9E79B49}"/>
              </a:ext>
            </a:extLst>
          </p:cNvPr>
          <p:cNvSpPr>
            <a:spLocks noGrp="1" noChangeArrowheads="1"/>
          </p:cNvSpPr>
          <p:nvPr>
            <p:ph type="body" idx="1"/>
          </p:nvPr>
        </p:nvSpPr>
        <p:spPr>
          <a:xfrm>
            <a:off x="2208213" y="981076"/>
            <a:ext cx="8121650" cy="5616575"/>
          </a:xfrm>
        </p:spPr>
        <p:txBody>
          <a:bodyPr>
            <a:normAutofit fontScale="92500" lnSpcReduction="20000"/>
          </a:bodyPr>
          <a:lstStyle/>
          <a:p>
            <a:pPr eaLnBrk="1" fontAlgn="auto" hangingPunct="1">
              <a:lnSpc>
                <a:spcPct val="80000"/>
              </a:lnSpc>
              <a:spcAft>
                <a:spcPts val="0"/>
              </a:spcAft>
              <a:buFont typeface="Arial" panose="020B0604020202020204" pitchFamily="34" charset="0"/>
              <a:buNone/>
              <a:defRPr/>
            </a:pPr>
            <a:r>
              <a:rPr lang="it-IT" sz="1600" b="1" u="sng" dirty="0">
                <a:solidFill>
                  <a:srgbClr val="66FF33"/>
                </a:solidFill>
                <a:latin typeface="Book Antiqua" panose="02040602050305030304" pitchFamily="18" charset="0"/>
              </a:rPr>
              <a:t>EMOCROMO</a:t>
            </a:r>
            <a:r>
              <a:rPr lang="it-IT" sz="1600" dirty="0">
                <a:latin typeface="Book Antiqua" panose="02040602050305030304" pitchFamily="18" charset="0"/>
              </a:rPr>
              <a:t>:						</a:t>
            </a:r>
            <a:r>
              <a:rPr lang="it-IT" sz="1600" b="1" u="sng" dirty="0">
                <a:solidFill>
                  <a:srgbClr val="66FFFF"/>
                </a:solidFill>
                <a:latin typeface="Book Antiqua" panose="02040602050305030304" pitchFamily="18" charset="0"/>
              </a:rPr>
              <a:t>ELETTROLITI</a:t>
            </a:r>
          </a:p>
          <a:p>
            <a:pPr eaLnBrk="1" fontAlgn="auto" hangingPunct="1">
              <a:lnSpc>
                <a:spcPct val="80000"/>
              </a:lnSpc>
              <a:spcAft>
                <a:spcPts val="0"/>
              </a:spcAft>
              <a:buFont typeface="Arial" panose="020B0604020202020204" pitchFamily="34" charset="0"/>
              <a:buNone/>
              <a:defRPr/>
            </a:pPr>
            <a:endParaRPr lang="it-IT" sz="1600" dirty="0">
              <a:latin typeface="Book Antiqua" panose="02040602050305030304" pitchFamily="18" charset="0"/>
            </a:endParaRPr>
          </a:p>
          <a:p>
            <a:pPr eaLnBrk="1" fontAlgn="auto" hangingPunct="1">
              <a:lnSpc>
                <a:spcPct val="80000"/>
              </a:lnSpc>
              <a:spcAft>
                <a:spcPts val="0"/>
              </a:spcAft>
              <a:buFont typeface="Arial" panose="020B0604020202020204" pitchFamily="34" charset="0"/>
              <a:buNone/>
              <a:defRPr/>
            </a:pPr>
            <a:r>
              <a:rPr lang="it-IT" sz="1600" dirty="0">
                <a:latin typeface="Book Antiqua" panose="02040602050305030304" pitchFamily="18" charset="0"/>
              </a:rPr>
              <a:t>								Na: 138 </a:t>
            </a:r>
            <a:r>
              <a:rPr lang="it-IT" sz="1600" dirty="0" err="1">
                <a:latin typeface="Book Antiqua" panose="02040602050305030304" pitchFamily="18" charset="0"/>
              </a:rPr>
              <a:t>mEq</a:t>
            </a:r>
            <a:r>
              <a:rPr lang="it-IT" sz="1600" dirty="0">
                <a:latin typeface="Book Antiqua" panose="02040602050305030304" pitchFamily="18" charset="0"/>
              </a:rPr>
              <a:t>/l</a:t>
            </a:r>
          </a:p>
          <a:p>
            <a:pPr eaLnBrk="1" fontAlgn="auto" hangingPunct="1">
              <a:lnSpc>
                <a:spcPct val="80000"/>
              </a:lnSpc>
              <a:spcAft>
                <a:spcPts val="0"/>
              </a:spcAft>
              <a:buFont typeface="Arial" panose="020B0604020202020204" pitchFamily="34" charset="0"/>
              <a:buNone/>
              <a:defRPr/>
            </a:pPr>
            <a:r>
              <a:rPr lang="it-IT" sz="1600" dirty="0">
                <a:latin typeface="Book Antiqua" panose="02040602050305030304" pitchFamily="18" charset="0"/>
              </a:rPr>
              <a:t>		GR: 3.720.000					K: 4,1 </a:t>
            </a:r>
            <a:r>
              <a:rPr lang="it-IT" sz="1600" dirty="0" err="1">
                <a:latin typeface="Book Antiqua" panose="02040602050305030304" pitchFamily="18" charset="0"/>
              </a:rPr>
              <a:t>mEq</a:t>
            </a:r>
            <a:r>
              <a:rPr lang="it-IT" sz="1600" dirty="0">
                <a:latin typeface="Book Antiqua" panose="02040602050305030304" pitchFamily="18" charset="0"/>
              </a:rPr>
              <a:t>/l</a:t>
            </a:r>
          </a:p>
          <a:p>
            <a:pPr eaLnBrk="1" fontAlgn="auto" hangingPunct="1">
              <a:lnSpc>
                <a:spcPct val="80000"/>
              </a:lnSpc>
              <a:spcAft>
                <a:spcPts val="0"/>
              </a:spcAft>
              <a:buFont typeface="Arial" panose="020B0604020202020204" pitchFamily="34" charset="0"/>
              <a:buNone/>
              <a:defRPr/>
            </a:pPr>
            <a:r>
              <a:rPr lang="it-IT" sz="1600" dirty="0">
                <a:latin typeface="Book Antiqua" panose="02040602050305030304" pitchFamily="18" charset="0"/>
              </a:rPr>
              <a:t>		</a:t>
            </a:r>
            <a:r>
              <a:rPr lang="it-IT" sz="1600" dirty="0" err="1">
                <a:latin typeface="Book Antiqua" panose="02040602050305030304" pitchFamily="18" charset="0"/>
              </a:rPr>
              <a:t>Hb</a:t>
            </a:r>
            <a:r>
              <a:rPr lang="it-IT" sz="1600" dirty="0">
                <a:latin typeface="Book Antiqua" panose="02040602050305030304" pitchFamily="18" charset="0"/>
              </a:rPr>
              <a:t>: 12,4 g/dl					 </a:t>
            </a:r>
          </a:p>
          <a:p>
            <a:pPr eaLnBrk="1" fontAlgn="auto" hangingPunct="1">
              <a:lnSpc>
                <a:spcPct val="80000"/>
              </a:lnSpc>
              <a:spcAft>
                <a:spcPts val="0"/>
              </a:spcAft>
              <a:buFont typeface="Arial" panose="020B0604020202020204" pitchFamily="34" charset="0"/>
              <a:buNone/>
              <a:defRPr/>
            </a:pPr>
            <a:r>
              <a:rPr lang="it-IT" sz="1600" dirty="0">
                <a:latin typeface="Book Antiqua" panose="02040602050305030304" pitchFamily="18" charset="0"/>
              </a:rPr>
              <a:t>		</a:t>
            </a:r>
            <a:r>
              <a:rPr lang="it-IT" sz="1600" dirty="0" err="1">
                <a:latin typeface="Book Antiqua" panose="02040602050305030304" pitchFamily="18" charset="0"/>
              </a:rPr>
              <a:t>Hct</a:t>
            </a:r>
            <a:r>
              <a:rPr lang="it-IT" sz="1600" dirty="0">
                <a:latin typeface="Book Antiqua" panose="02040602050305030304" pitchFamily="18" charset="0"/>
              </a:rPr>
              <a:t>: 39%					 </a:t>
            </a:r>
          </a:p>
          <a:p>
            <a:pPr eaLnBrk="1" fontAlgn="auto" hangingPunct="1">
              <a:lnSpc>
                <a:spcPct val="80000"/>
              </a:lnSpc>
              <a:spcAft>
                <a:spcPts val="0"/>
              </a:spcAft>
              <a:buFont typeface="Arial" panose="020B0604020202020204" pitchFamily="34" charset="0"/>
              <a:buNone/>
              <a:defRPr/>
            </a:pPr>
            <a:r>
              <a:rPr lang="it-IT" sz="1600" dirty="0">
                <a:latin typeface="Book Antiqua" panose="02040602050305030304" pitchFamily="18" charset="0"/>
              </a:rPr>
              <a:t>		GB: 9.670			</a:t>
            </a:r>
          </a:p>
          <a:p>
            <a:pPr eaLnBrk="1" fontAlgn="auto" hangingPunct="1">
              <a:lnSpc>
                <a:spcPct val="80000"/>
              </a:lnSpc>
              <a:spcAft>
                <a:spcPts val="0"/>
              </a:spcAft>
              <a:buFont typeface="Arial" panose="020B0604020202020204" pitchFamily="34" charset="0"/>
              <a:buNone/>
              <a:defRPr/>
            </a:pPr>
            <a:r>
              <a:rPr lang="it-IT" sz="1600" dirty="0">
                <a:latin typeface="Book Antiqua" panose="02040602050305030304" pitchFamily="18" charset="0"/>
              </a:rPr>
              <a:t>		</a:t>
            </a:r>
            <a:r>
              <a:rPr lang="it-IT" sz="1600" dirty="0" err="1">
                <a:latin typeface="Book Antiqua" panose="02040602050305030304" pitchFamily="18" charset="0"/>
              </a:rPr>
              <a:t>Neutr</a:t>
            </a:r>
            <a:r>
              <a:rPr lang="it-IT" sz="1600" dirty="0">
                <a:latin typeface="Book Antiqua" panose="02040602050305030304" pitchFamily="18" charset="0"/>
              </a:rPr>
              <a:t>: 65% 				</a:t>
            </a:r>
          </a:p>
          <a:p>
            <a:pPr eaLnBrk="1" fontAlgn="auto" hangingPunct="1">
              <a:lnSpc>
                <a:spcPct val="80000"/>
              </a:lnSpc>
              <a:spcAft>
                <a:spcPts val="0"/>
              </a:spcAft>
              <a:buFont typeface="Arial" panose="020B0604020202020204" pitchFamily="34" charset="0"/>
              <a:buNone/>
              <a:defRPr/>
            </a:pPr>
            <a:r>
              <a:rPr lang="it-IT" sz="1600" dirty="0">
                <a:latin typeface="Book Antiqua" panose="02040602050305030304" pitchFamily="18" charset="0"/>
              </a:rPr>
              <a:t>		</a:t>
            </a:r>
            <a:r>
              <a:rPr lang="it-IT" sz="1600" dirty="0" err="1">
                <a:latin typeface="Book Antiqua" panose="02040602050305030304" pitchFamily="18" charset="0"/>
              </a:rPr>
              <a:t>Plt</a:t>
            </a:r>
            <a:r>
              <a:rPr lang="it-IT" sz="1600" dirty="0">
                <a:latin typeface="Book Antiqua" panose="02040602050305030304" pitchFamily="18" charset="0"/>
              </a:rPr>
              <a:t>: 445.000 					</a:t>
            </a:r>
            <a:r>
              <a:rPr lang="it-IT" sz="1600" b="1" u="sng" dirty="0">
                <a:solidFill>
                  <a:srgbClr val="66FF33"/>
                </a:solidFill>
                <a:latin typeface="Book Antiqua" panose="02040602050305030304" pitchFamily="18" charset="0"/>
              </a:rPr>
              <a:t>ENZIMI</a:t>
            </a:r>
          </a:p>
          <a:p>
            <a:pPr eaLnBrk="1" fontAlgn="auto" hangingPunct="1">
              <a:lnSpc>
                <a:spcPct val="80000"/>
              </a:lnSpc>
              <a:spcAft>
                <a:spcPts val="0"/>
              </a:spcAft>
              <a:buFont typeface="Arial" panose="020B0604020202020204" pitchFamily="34" charset="0"/>
              <a:buNone/>
              <a:defRPr/>
            </a:pPr>
            <a:r>
              <a:rPr lang="it-IT" sz="1600" dirty="0">
                <a:latin typeface="Book Antiqua" panose="02040602050305030304" pitchFamily="18" charset="0"/>
              </a:rPr>
              <a:t> 			</a:t>
            </a:r>
          </a:p>
          <a:p>
            <a:pPr eaLnBrk="1" fontAlgn="auto" hangingPunct="1">
              <a:lnSpc>
                <a:spcPct val="80000"/>
              </a:lnSpc>
              <a:spcAft>
                <a:spcPts val="0"/>
              </a:spcAft>
              <a:buFont typeface="Arial" panose="020B0604020202020204" pitchFamily="34" charset="0"/>
              <a:buNone/>
              <a:defRPr/>
            </a:pPr>
            <a:r>
              <a:rPr lang="it-IT" sz="1600" dirty="0">
                <a:latin typeface="Book Antiqua" panose="02040602050305030304" pitchFamily="18" charset="0"/>
              </a:rPr>
              <a:t>								</a:t>
            </a:r>
          </a:p>
          <a:p>
            <a:pPr eaLnBrk="1" fontAlgn="auto" hangingPunct="1">
              <a:lnSpc>
                <a:spcPct val="80000"/>
              </a:lnSpc>
              <a:spcAft>
                <a:spcPts val="0"/>
              </a:spcAft>
              <a:buFont typeface="Arial" panose="020B0604020202020204" pitchFamily="34" charset="0"/>
              <a:buNone/>
              <a:defRPr/>
            </a:pPr>
            <a:r>
              <a:rPr lang="it-IT" sz="1600" dirty="0">
                <a:latin typeface="Book Antiqua" panose="02040602050305030304" pitchFamily="18" charset="0"/>
              </a:rPr>
              <a:t>								</a:t>
            </a:r>
          </a:p>
          <a:p>
            <a:pPr eaLnBrk="1" fontAlgn="auto" hangingPunct="1">
              <a:lnSpc>
                <a:spcPct val="80000"/>
              </a:lnSpc>
              <a:spcAft>
                <a:spcPts val="0"/>
              </a:spcAft>
              <a:buFont typeface="Arial" panose="020B0604020202020204" pitchFamily="34" charset="0"/>
              <a:buNone/>
              <a:defRPr/>
            </a:pPr>
            <a:r>
              <a:rPr lang="it-IT" sz="1600" dirty="0">
                <a:latin typeface="Book Antiqua" panose="02040602050305030304" pitchFamily="18" charset="0"/>
              </a:rPr>
              <a:t>								</a:t>
            </a:r>
          </a:p>
          <a:p>
            <a:pPr eaLnBrk="1" fontAlgn="auto" hangingPunct="1">
              <a:lnSpc>
                <a:spcPct val="80000"/>
              </a:lnSpc>
              <a:spcAft>
                <a:spcPts val="0"/>
              </a:spcAft>
              <a:buFont typeface="Arial" panose="020B0604020202020204" pitchFamily="34" charset="0"/>
              <a:buNone/>
              <a:defRPr/>
            </a:pPr>
            <a:r>
              <a:rPr lang="it-IT" sz="1600" dirty="0">
                <a:latin typeface="Book Antiqua" panose="02040602050305030304" pitchFamily="18" charset="0"/>
              </a:rPr>
              <a:t>								</a:t>
            </a:r>
          </a:p>
          <a:p>
            <a:pPr eaLnBrk="1" fontAlgn="auto" hangingPunct="1">
              <a:lnSpc>
                <a:spcPct val="80000"/>
              </a:lnSpc>
              <a:spcAft>
                <a:spcPts val="0"/>
              </a:spcAft>
              <a:buFont typeface="Arial" panose="020B0604020202020204" pitchFamily="34" charset="0"/>
              <a:buNone/>
              <a:defRPr/>
            </a:pPr>
            <a:r>
              <a:rPr lang="it-IT" sz="1600" dirty="0">
                <a:solidFill>
                  <a:srgbClr val="66FFFF"/>
                </a:solidFill>
                <a:latin typeface="Book Antiqua" panose="02040602050305030304" pitchFamily="18" charset="0"/>
              </a:rPr>
              <a:t>AZOTEMIA</a:t>
            </a:r>
            <a:r>
              <a:rPr lang="it-IT" sz="1600" dirty="0">
                <a:latin typeface="Book Antiqua" panose="02040602050305030304" pitchFamily="18" charset="0"/>
              </a:rPr>
              <a:t>: 32 mg/dl					</a:t>
            </a:r>
          </a:p>
          <a:p>
            <a:pPr eaLnBrk="1" fontAlgn="auto" hangingPunct="1">
              <a:lnSpc>
                <a:spcPct val="80000"/>
              </a:lnSpc>
              <a:spcAft>
                <a:spcPts val="0"/>
              </a:spcAft>
              <a:buFont typeface="Arial" panose="020B0604020202020204" pitchFamily="34" charset="0"/>
              <a:buNone/>
              <a:defRPr/>
            </a:pPr>
            <a:r>
              <a:rPr lang="it-IT" sz="1600" dirty="0">
                <a:solidFill>
                  <a:srgbClr val="66FF33"/>
                </a:solidFill>
                <a:latin typeface="Book Antiqua" panose="02040602050305030304" pitchFamily="18" charset="0"/>
              </a:rPr>
              <a:t>CREATININA</a:t>
            </a:r>
            <a:r>
              <a:rPr lang="it-IT" sz="1600" dirty="0">
                <a:latin typeface="Book Antiqua" panose="02040602050305030304" pitchFamily="18" charset="0"/>
              </a:rPr>
              <a:t>: 1,5 mg/dl				</a:t>
            </a:r>
            <a:r>
              <a:rPr lang="it-IT" sz="1600" dirty="0" err="1">
                <a:latin typeface="Book Antiqua" panose="02040602050305030304" pitchFamily="18" charset="0"/>
              </a:rPr>
              <a:t>HS-cTnT</a:t>
            </a:r>
            <a:r>
              <a:rPr lang="it-IT" sz="1600" dirty="0">
                <a:latin typeface="Book Antiqua" panose="02040602050305030304" pitchFamily="18" charset="0"/>
              </a:rPr>
              <a:t>: 0,012 </a:t>
            </a:r>
            <a:r>
              <a:rPr lang="it-IT" sz="1600" dirty="0" err="1">
                <a:latin typeface="Book Antiqua" panose="02040602050305030304" pitchFamily="18" charset="0"/>
              </a:rPr>
              <a:t>ng</a:t>
            </a:r>
            <a:r>
              <a:rPr lang="it-IT" sz="1600" dirty="0">
                <a:latin typeface="Book Antiqua" panose="02040602050305030304" pitchFamily="18" charset="0"/>
              </a:rPr>
              <a:t>/ml</a:t>
            </a:r>
          </a:p>
          <a:p>
            <a:pPr eaLnBrk="1" fontAlgn="auto" hangingPunct="1">
              <a:lnSpc>
                <a:spcPct val="80000"/>
              </a:lnSpc>
              <a:spcAft>
                <a:spcPts val="0"/>
              </a:spcAft>
              <a:buFont typeface="Arial" panose="020B0604020202020204" pitchFamily="34" charset="0"/>
              <a:buNone/>
              <a:defRPr/>
            </a:pPr>
            <a:r>
              <a:rPr lang="it-IT" sz="1600" dirty="0">
                <a:solidFill>
                  <a:srgbClr val="66FFFF"/>
                </a:solidFill>
                <a:latin typeface="Book Antiqua" panose="02040602050305030304" pitchFamily="18" charset="0"/>
              </a:rPr>
              <a:t>GLICEMIA</a:t>
            </a:r>
            <a:r>
              <a:rPr lang="it-IT" sz="1600" dirty="0">
                <a:latin typeface="Book Antiqua" panose="02040602050305030304" pitchFamily="18" charset="0"/>
              </a:rPr>
              <a:t>: 136 mg/dl					</a:t>
            </a:r>
          </a:p>
          <a:p>
            <a:pPr eaLnBrk="1" fontAlgn="auto" hangingPunct="1">
              <a:lnSpc>
                <a:spcPct val="80000"/>
              </a:lnSpc>
              <a:spcAft>
                <a:spcPts val="0"/>
              </a:spcAft>
              <a:buFont typeface="Arial" panose="020B0604020202020204" pitchFamily="34" charset="0"/>
              <a:buNone/>
              <a:defRPr/>
            </a:pPr>
            <a:r>
              <a:rPr lang="it-IT" sz="1600" dirty="0">
                <a:latin typeface="Book Antiqua" panose="02040602050305030304" pitchFamily="18" charset="0"/>
              </a:rPr>
              <a:t>				</a:t>
            </a:r>
          </a:p>
          <a:p>
            <a:pPr eaLnBrk="1" fontAlgn="auto" hangingPunct="1">
              <a:lnSpc>
                <a:spcPct val="80000"/>
              </a:lnSpc>
              <a:spcAft>
                <a:spcPts val="0"/>
              </a:spcAft>
              <a:buFont typeface="Arial" panose="020B0604020202020204" pitchFamily="34" charset="0"/>
              <a:buNone/>
              <a:defRPr/>
            </a:pPr>
            <a:r>
              <a:rPr lang="it-IT" sz="1600" b="1" dirty="0">
                <a:solidFill>
                  <a:srgbClr val="66FF33"/>
                </a:solidFill>
                <a:latin typeface="Book Antiqua" panose="02040602050305030304" pitchFamily="18" charset="0"/>
              </a:rPr>
              <a:t>    							</a:t>
            </a:r>
            <a:r>
              <a:rPr lang="it-IT" sz="1600" b="1" u="sng" dirty="0">
                <a:solidFill>
                  <a:srgbClr val="66FF33"/>
                </a:solidFill>
                <a:latin typeface="Book Antiqua" panose="02040602050305030304" pitchFamily="18" charset="0"/>
              </a:rPr>
              <a:t>Coagulazione</a:t>
            </a:r>
          </a:p>
          <a:p>
            <a:pPr lvl="1" eaLnBrk="1" fontAlgn="auto" hangingPunct="1">
              <a:lnSpc>
                <a:spcPct val="80000"/>
              </a:lnSpc>
              <a:spcAft>
                <a:spcPts val="0"/>
              </a:spcAft>
              <a:buFont typeface="Arial" panose="020B0604020202020204" pitchFamily="34" charset="0"/>
              <a:buNone/>
              <a:defRPr/>
            </a:pPr>
            <a:r>
              <a:rPr lang="it-IT" sz="1200" b="1" dirty="0">
                <a:solidFill>
                  <a:srgbClr val="66FF33"/>
                </a:solidFill>
                <a:latin typeface="Book Antiqua" panose="02040602050305030304" pitchFamily="18" charset="0"/>
              </a:rPr>
              <a:t>		</a:t>
            </a:r>
          </a:p>
          <a:p>
            <a:pPr eaLnBrk="1" fontAlgn="auto" hangingPunct="1">
              <a:lnSpc>
                <a:spcPct val="80000"/>
              </a:lnSpc>
              <a:spcAft>
                <a:spcPts val="0"/>
              </a:spcAft>
              <a:buFont typeface="Arial" panose="020B0604020202020204" pitchFamily="34" charset="0"/>
              <a:buNone/>
              <a:defRPr/>
            </a:pPr>
            <a:r>
              <a:rPr lang="it-IT" sz="1600" dirty="0">
                <a:latin typeface="Book Antiqua" panose="02040602050305030304" pitchFamily="18" charset="0"/>
              </a:rPr>
              <a:t>								</a:t>
            </a:r>
            <a:r>
              <a:rPr lang="it-IT" sz="1600" b="1" dirty="0">
                <a:latin typeface="Book Antiqua" panose="02040602050305030304" pitchFamily="18" charset="0"/>
              </a:rPr>
              <a:t>INR: 3.2</a:t>
            </a:r>
          </a:p>
          <a:p>
            <a:pPr eaLnBrk="1" fontAlgn="auto" hangingPunct="1">
              <a:lnSpc>
                <a:spcPct val="80000"/>
              </a:lnSpc>
              <a:spcAft>
                <a:spcPts val="0"/>
              </a:spcAft>
              <a:buFont typeface="Arial" panose="020B0604020202020204" pitchFamily="34" charset="0"/>
              <a:buNone/>
              <a:defRPr/>
            </a:pPr>
            <a:r>
              <a:rPr lang="it-IT" sz="1600" dirty="0">
                <a:latin typeface="Book Antiqua" panose="02040602050305030304" pitchFamily="18" charset="0"/>
              </a:rPr>
              <a:t>								</a:t>
            </a:r>
            <a:r>
              <a:rPr lang="it-IT" sz="1400" dirty="0">
                <a:latin typeface="Book Antiqua" panose="02040602050305030304" pitchFamily="18" charset="0"/>
              </a:rPr>
              <a:t>						</a:t>
            </a:r>
          </a:p>
          <a:p>
            <a:pPr eaLnBrk="1" fontAlgn="auto" hangingPunct="1">
              <a:lnSpc>
                <a:spcPct val="80000"/>
              </a:lnSpc>
              <a:spcAft>
                <a:spcPts val="0"/>
              </a:spcAft>
              <a:buFont typeface="Arial" panose="020B0604020202020204" pitchFamily="34" charset="0"/>
              <a:buNone/>
              <a:defRPr/>
            </a:pPr>
            <a:r>
              <a:rPr lang="it-IT" sz="1400" dirty="0">
                <a:latin typeface="Book Antiqua" panose="02040602050305030304" pitchFamily="18" charset="0"/>
              </a:rPr>
              <a:t>			</a:t>
            </a:r>
          </a:p>
        </p:txBody>
      </p:sp>
      <p:sp>
        <p:nvSpPr>
          <p:cNvPr id="162822" name="Rectangle 8">
            <a:extLst>
              <a:ext uri="{FF2B5EF4-FFF2-40B4-BE49-F238E27FC236}">
                <a16:creationId xmlns:a16="http://schemas.microsoft.com/office/drawing/2014/main" id="{E323CE73-95B8-434C-B27C-E9703F36A84B}"/>
              </a:ext>
            </a:extLst>
          </p:cNvPr>
          <p:cNvSpPr>
            <a:spLocks noChangeArrowheads="1"/>
          </p:cNvSpPr>
          <p:nvPr/>
        </p:nvSpPr>
        <p:spPr bwMode="auto">
          <a:xfrm>
            <a:off x="1992313" y="4076700"/>
            <a:ext cx="3959225" cy="2447925"/>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endParaRPr lang="it-IT" altLang="it-IT" sz="3200">
              <a:solidFill>
                <a:srgbClr val="FFFFFF"/>
              </a:solidFill>
              <a:latin typeface="Garamond" panose="02020404030301010803" pitchFamily="18" charset="0"/>
              <a:ea typeface="MS PGothic" panose="020B0600070205080204" pitchFamily="34" charset="-128"/>
            </a:endParaRPr>
          </a:p>
        </p:txBody>
      </p:sp>
      <p:sp>
        <p:nvSpPr>
          <p:cNvPr id="162823" name="Rectangle 9">
            <a:extLst>
              <a:ext uri="{FF2B5EF4-FFF2-40B4-BE49-F238E27FC236}">
                <a16:creationId xmlns:a16="http://schemas.microsoft.com/office/drawing/2014/main" id="{39B9BF30-90FB-9D44-B3E6-CE713D3B5F77}"/>
              </a:ext>
            </a:extLst>
          </p:cNvPr>
          <p:cNvSpPr>
            <a:spLocks noChangeArrowheads="1"/>
          </p:cNvSpPr>
          <p:nvPr/>
        </p:nvSpPr>
        <p:spPr bwMode="auto">
          <a:xfrm>
            <a:off x="6096000" y="908050"/>
            <a:ext cx="3959225" cy="1800225"/>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endParaRPr lang="it-IT" altLang="it-IT" sz="3200">
              <a:solidFill>
                <a:srgbClr val="FFFFFF"/>
              </a:solidFill>
              <a:latin typeface="Garamond" panose="02020404030301010803" pitchFamily="18" charset="0"/>
              <a:ea typeface="MS PGothic" panose="020B0600070205080204"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a:extLst>
              <a:ext uri="{FF2B5EF4-FFF2-40B4-BE49-F238E27FC236}">
                <a16:creationId xmlns:a16="http://schemas.microsoft.com/office/drawing/2014/main" id="{821654F2-7F9D-2745-99CF-DFD02C9DA37B}"/>
              </a:ext>
            </a:extLst>
          </p:cNvPr>
          <p:cNvSpPr>
            <a:spLocks noGrp="1" noChangeArrowheads="1"/>
          </p:cNvSpPr>
          <p:nvPr>
            <p:ph type="body" idx="1"/>
          </p:nvPr>
        </p:nvSpPr>
        <p:spPr>
          <a:xfrm>
            <a:off x="1774826" y="1493839"/>
            <a:ext cx="8893175" cy="4814887"/>
          </a:xfrm>
        </p:spPr>
        <p:txBody>
          <a:bodyPr/>
          <a:lstStyle/>
          <a:p>
            <a:pPr eaLnBrk="1" fontAlgn="auto" hangingPunct="1">
              <a:spcAft>
                <a:spcPts val="0"/>
              </a:spcAft>
              <a:buFont typeface="Arial" panose="020B0604020202020204" pitchFamily="34" charset="0"/>
              <a:buNone/>
              <a:defRPr/>
            </a:pPr>
            <a:r>
              <a:rPr lang="it-IT" sz="2800" dirty="0"/>
              <a:t>Ventricolo sinistro di normali dimensioni, ipertrofico.</a:t>
            </a:r>
          </a:p>
          <a:p>
            <a:pPr eaLnBrk="1" fontAlgn="auto" hangingPunct="1">
              <a:spcAft>
                <a:spcPts val="0"/>
              </a:spcAft>
              <a:buFont typeface="Arial" panose="020B0604020202020204" pitchFamily="34" charset="0"/>
              <a:buNone/>
              <a:defRPr/>
            </a:pPr>
            <a:r>
              <a:rPr lang="it-IT" sz="2800" dirty="0"/>
              <a:t>Funzione sistolica globale lievemente ridotta (FE: 45%) con ipocinesia della parete inferiore.</a:t>
            </a:r>
          </a:p>
          <a:p>
            <a:pPr eaLnBrk="1" fontAlgn="auto" hangingPunct="1">
              <a:spcAft>
                <a:spcPts val="0"/>
              </a:spcAft>
              <a:buFont typeface="Arial" panose="020B0604020202020204" pitchFamily="34" charset="0"/>
              <a:buNone/>
              <a:defRPr/>
            </a:pPr>
            <a:r>
              <a:rPr lang="it-IT" sz="2800" dirty="0" err="1"/>
              <a:t>Atriomegalia</a:t>
            </a:r>
            <a:r>
              <a:rPr lang="it-IT" sz="2800" dirty="0"/>
              <a:t> sinistra; sezioni destre nei limiti.</a:t>
            </a:r>
          </a:p>
          <a:p>
            <a:pPr eaLnBrk="1" fontAlgn="auto" hangingPunct="1">
              <a:spcAft>
                <a:spcPts val="0"/>
              </a:spcAft>
              <a:buFont typeface="Arial" panose="020B0604020202020204" pitchFamily="34" charset="0"/>
              <a:buNone/>
              <a:defRPr/>
            </a:pPr>
            <a:r>
              <a:rPr lang="it-IT" sz="2800" dirty="0"/>
              <a:t>Aorta ascendente di dimensioni aumentate (40 mm). </a:t>
            </a:r>
          </a:p>
          <a:p>
            <a:pPr eaLnBrk="1" fontAlgn="auto" hangingPunct="1">
              <a:spcAft>
                <a:spcPts val="0"/>
              </a:spcAft>
              <a:buFont typeface="Arial" panose="020B0604020202020204" pitchFamily="34" charset="0"/>
              <a:buNone/>
              <a:defRPr/>
            </a:pPr>
            <a:r>
              <a:rPr lang="it-IT" sz="2800" dirty="0"/>
              <a:t>Steno-insufficienza valvolare aortica di grado lieve.</a:t>
            </a:r>
          </a:p>
          <a:p>
            <a:pPr eaLnBrk="1" fontAlgn="auto" hangingPunct="1">
              <a:spcAft>
                <a:spcPts val="0"/>
              </a:spcAft>
              <a:buFont typeface="Arial" panose="020B0604020202020204" pitchFamily="34" charset="0"/>
              <a:buNone/>
              <a:defRPr/>
            </a:pPr>
            <a:r>
              <a:rPr lang="it-IT" sz="2800" dirty="0"/>
              <a:t>Insufficienza valvolare mitralica di grado lieve.</a:t>
            </a:r>
          </a:p>
          <a:p>
            <a:pPr eaLnBrk="1" fontAlgn="auto" hangingPunct="1">
              <a:spcAft>
                <a:spcPts val="0"/>
              </a:spcAft>
              <a:buFont typeface="Arial" panose="020B0604020202020204" pitchFamily="34" charset="0"/>
              <a:buNone/>
              <a:defRPr/>
            </a:pPr>
            <a:r>
              <a:rPr lang="it-IT" sz="2800" dirty="0"/>
              <a:t>Insufficienza valvolare tricuspidale e polmonare di </a:t>
            </a:r>
            <a:r>
              <a:rPr lang="it-IT" sz="2800" dirty="0" err="1"/>
              <a:t>gradolieve</a:t>
            </a:r>
            <a:r>
              <a:rPr lang="it-IT" sz="2800" dirty="0"/>
              <a:t>.</a:t>
            </a:r>
          </a:p>
        </p:txBody>
      </p:sp>
      <p:sp>
        <p:nvSpPr>
          <p:cNvPr id="98308" name="Rectangle 4">
            <a:extLst>
              <a:ext uri="{FF2B5EF4-FFF2-40B4-BE49-F238E27FC236}">
                <a16:creationId xmlns:a16="http://schemas.microsoft.com/office/drawing/2014/main" id="{69D3E07F-8737-2C4A-928E-18C6656354F7}"/>
              </a:ext>
            </a:extLst>
          </p:cNvPr>
          <p:cNvSpPr>
            <a:spLocks noRot="1" noChangeArrowheads="1"/>
          </p:cNvSpPr>
          <p:nvPr/>
        </p:nvSpPr>
        <p:spPr bwMode="auto">
          <a:xfrm>
            <a:off x="2197100" y="-17463"/>
            <a:ext cx="8229600" cy="1143001"/>
          </a:xfrm>
          <a:prstGeom prst="rect">
            <a:avLst/>
          </a:prstGeom>
          <a:noFill/>
          <a:ln w="9525">
            <a:noFill/>
            <a:miter lim="800000"/>
            <a:headEnd/>
            <a:tailEnd/>
          </a:ln>
          <a:effectLst/>
        </p:spPr>
        <p:txBody>
          <a:bodyPr anchor="ctr"/>
          <a:lstStyle>
            <a:lvl1pPr eaLnBrk="0" hangingPunct="0">
              <a:defRPr sz="3200">
                <a:solidFill>
                  <a:schemeClr val="tx1"/>
                </a:solidFill>
                <a:latin typeface="Garamond" panose="02020404030301010803" pitchFamily="18" charset="0"/>
                <a:ea typeface="MS PGothic" panose="020B0600070205080204" pitchFamily="34" charset="-128"/>
              </a:defRPr>
            </a:lvl1pPr>
            <a:lvl2pPr marL="742950" indent="-285750" eaLnBrk="0" hangingPunct="0">
              <a:defRPr sz="3200">
                <a:solidFill>
                  <a:schemeClr val="tx1"/>
                </a:solidFill>
                <a:latin typeface="Garamond" panose="02020404030301010803" pitchFamily="18" charset="0"/>
                <a:ea typeface="MS PGothic" panose="020B0600070205080204" pitchFamily="34" charset="-128"/>
              </a:defRPr>
            </a:lvl2pPr>
            <a:lvl3pPr marL="1143000" indent="-228600" eaLnBrk="0" hangingPunct="0">
              <a:defRPr sz="3200">
                <a:solidFill>
                  <a:schemeClr val="tx1"/>
                </a:solidFill>
                <a:latin typeface="Garamond" panose="02020404030301010803" pitchFamily="18" charset="0"/>
                <a:ea typeface="MS PGothic" panose="020B0600070205080204" pitchFamily="34" charset="-128"/>
              </a:defRPr>
            </a:lvl3pPr>
            <a:lvl4pPr marL="1600200" indent="-228600" eaLnBrk="0" hangingPunct="0">
              <a:defRPr sz="3200">
                <a:solidFill>
                  <a:schemeClr val="tx1"/>
                </a:solidFill>
                <a:latin typeface="Garamond" panose="02020404030301010803" pitchFamily="18" charset="0"/>
                <a:ea typeface="MS PGothic" panose="020B0600070205080204" pitchFamily="34" charset="-128"/>
              </a:defRPr>
            </a:lvl4pPr>
            <a:lvl5pPr marL="2057400" indent="-228600" eaLnBrk="0" hangingPunct="0">
              <a:defRPr sz="3200">
                <a:solidFill>
                  <a:schemeClr val="tx1"/>
                </a:solidFill>
                <a:latin typeface="Garamond" panose="02020404030301010803" pitchFamily="18" charset="0"/>
                <a:ea typeface="MS PGothic" panose="020B0600070205080204" pitchFamily="34" charset="-128"/>
              </a:defRPr>
            </a:lvl5pPr>
            <a:lvl6pPr marL="2514600" indent="-228600" algn="ctr" eaLnBrk="0" fontAlgn="base" hangingPunct="0">
              <a:spcBef>
                <a:spcPct val="0"/>
              </a:spcBef>
              <a:spcAft>
                <a:spcPct val="0"/>
              </a:spcAft>
              <a:defRPr sz="3200">
                <a:solidFill>
                  <a:schemeClr val="tx1"/>
                </a:solidFill>
                <a:latin typeface="Garamond" panose="02020404030301010803" pitchFamily="18" charset="0"/>
                <a:ea typeface="MS PGothic" panose="020B0600070205080204" pitchFamily="34" charset="-128"/>
              </a:defRPr>
            </a:lvl6pPr>
            <a:lvl7pPr marL="2971800" indent="-228600" algn="ctr" eaLnBrk="0" fontAlgn="base" hangingPunct="0">
              <a:spcBef>
                <a:spcPct val="0"/>
              </a:spcBef>
              <a:spcAft>
                <a:spcPct val="0"/>
              </a:spcAft>
              <a:defRPr sz="3200">
                <a:solidFill>
                  <a:schemeClr val="tx1"/>
                </a:solidFill>
                <a:latin typeface="Garamond" panose="02020404030301010803" pitchFamily="18" charset="0"/>
                <a:ea typeface="MS PGothic" panose="020B0600070205080204" pitchFamily="34" charset="-128"/>
              </a:defRPr>
            </a:lvl7pPr>
            <a:lvl8pPr marL="3429000" indent="-228600" algn="ctr" eaLnBrk="0" fontAlgn="base" hangingPunct="0">
              <a:spcBef>
                <a:spcPct val="0"/>
              </a:spcBef>
              <a:spcAft>
                <a:spcPct val="0"/>
              </a:spcAft>
              <a:defRPr sz="3200">
                <a:solidFill>
                  <a:schemeClr val="tx1"/>
                </a:solidFill>
                <a:latin typeface="Garamond" panose="02020404030301010803" pitchFamily="18" charset="0"/>
                <a:ea typeface="MS PGothic" panose="020B0600070205080204" pitchFamily="34" charset="-128"/>
              </a:defRPr>
            </a:lvl8pPr>
            <a:lvl9pPr marL="3886200" indent="-228600" algn="ctr" eaLnBrk="0" fontAlgn="base" hangingPunct="0">
              <a:spcBef>
                <a:spcPct val="0"/>
              </a:spcBef>
              <a:spcAft>
                <a:spcPct val="0"/>
              </a:spcAft>
              <a:defRPr sz="3200">
                <a:solidFill>
                  <a:schemeClr val="tx1"/>
                </a:solidFill>
                <a:latin typeface="Garamond" panose="02020404030301010803" pitchFamily="18" charset="0"/>
                <a:ea typeface="MS PGothic" panose="020B0600070205080204" pitchFamily="34" charset="-128"/>
              </a:defRPr>
            </a:lvl9pPr>
          </a:lstStyle>
          <a:p>
            <a:pPr eaLnBrk="1" hangingPunct="1">
              <a:defRPr/>
            </a:pPr>
            <a:r>
              <a:rPr lang="it-IT" sz="4400" b="1">
                <a:solidFill>
                  <a:srgbClr val="FBCA98"/>
                </a:solidFill>
                <a:effectLst>
                  <a:outerShdw blurRad="38100" dist="38100" dir="2700000" algn="tl">
                    <a:srgbClr val="000000"/>
                  </a:outerShdw>
                </a:effectLst>
              </a:rPr>
              <a:t>Ecocardiogramma</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EE20D033-644E-064F-BE32-D08BBEB18C65}"/>
              </a:ext>
            </a:extLst>
          </p:cNvPr>
          <p:cNvSpPr>
            <a:spLocks noGrp="1" noRot="1" noChangeArrowheads="1"/>
          </p:cNvSpPr>
          <p:nvPr>
            <p:ph type="title"/>
          </p:nvPr>
        </p:nvSpPr>
        <p:spPr bwMode="auto"/>
        <p:txBody>
          <a:bodyPr wrap="square" numCol="1" anchorCtr="0" compatLnSpc="1">
            <a:prstTxWarp prst="textNoShape">
              <a:avLst/>
            </a:prstTxWarp>
          </a:bodyPr>
          <a:lstStyle/>
          <a:p>
            <a:pPr eaLnBrk="1" hangingPunct="1"/>
            <a:r>
              <a:rPr lang="it-IT" altLang="it-IT">
                <a:solidFill>
                  <a:schemeClr val="hlink"/>
                </a:solidFill>
              </a:rPr>
              <a:t>Ipotesi diagnostiche</a:t>
            </a:r>
          </a:p>
        </p:txBody>
      </p:sp>
      <p:sp>
        <p:nvSpPr>
          <p:cNvPr id="152579" name="Rectangle 3">
            <a:extLst>
              <a:ext uri="{FF2B5EF4-FFF2-40B4-BE49-F238E27FC236}">
                <a16:creationId xmlns:a16="http://schemas.microsoft.com/office/drawing/2014/main" id="{B83D4073-CA44-BD48-AF73-8E6DCB8417CD}"/>
              </a:ext>
            </a:extLst>
          </p:cNvPr>
          <p:cNvSpPr>
            <a:spLocks noGrp="1" noChangeArrowheads="1"/>
          </p:cNvSpPr>
          <p:nvPr>
            <p:ph type="body" idx="1"/>
          </p:nvPr>
        </p:nvSpPr>
        <p:spPr>
          <a:xfrm>
            <a:off x="2364000" y="1825625"/>
            <a:ext cx="7675350" cy="4351338"/>
          </a:xfrm>
        </p:spPr>
        <p:txBody>
          <a:bodyPr/>
          <a:lstStyle/>
          <a:p>
            <a:pPr marL="609600" indent="-609600" eaLnBrk="1" fontAlgn="auto" hangingPunct="1">
              <a:spcAft>
                <a:spcPts val="0"/>
              </a:spcAft>
              <a:buClr>
                <a:srgbClr val="66FFFF"/>
              </a:buClr>
              <a:buFont typeface="Wingdings" panose="05000000000000000000" pitchFamily="2" charset="2"/>
              <a:buAutoNum type="arabicPeriod"/>
              <a:defRPr/>
            </a:pPr>
            <a:r>
              <a:rPr lang="it-IT" i="1"/>
              <a:t>Scompenso cardiaco su base tachiaritmica</a:t>
            </a:r>
          </a:p>
          <a:p>
            <a:pPr marL="609600" indent="-609600" eaLnBrk="1" fontAlgn="auto" hangingPunct="1">
              <a:spcAft>
                <a:spcPts val="0"/>
              </a:spcAft>
              <a:buClr>
                <a:srgbClr val="66FFFF"/>
              </a:buClr>
              <a:buFont typeface="Wingdings" panose="05000000000000000000" pitchFamily="2" charset="2"/>
              <a:buAutoNum type="arabicPeriod"/>
              <a:defRPr/>
            </a:pPr>
            <a:r>
              <a:rPr lang="it-IT" i="1"/>
              <a:t>Scompenso cardiaco da disfunzione valvolare acuta</a:t>
            </a:r>
          </a:p>
          <a:p>
            <a:pPr marL="609600" indent="-609600" eaLnBrk="1" fontAlgn="auto" hangingPunct="1">
              <a:spcAft>
                <a:spcPts val="0"/>
              </a:spcAft>
              <a:buClr>
                <a:srgbClr val="66FFFF"/>
              </a:buClr>
              <a:buFont typeface="Wingdings" panose="05000000000000000000" pitchFamily="2" charset="2"/>
              <a:buAutoNum type="arabicPeriod"/>
              <a:defRPr/>
            </a:pPr>
            <a:r>
              <a:rPr lang="it-IT" i="1"/>
              <a:t>Diabete mellito scompensato</a:t>
            </a:r>
          </a:p>
          <a:p>
            <a:pPr marL="609600" indent="-609600" eaLnBrk="1" fontAlgn="auto" hangingPunct="1">
              <a:spcAft>
                <a:spcPts val="0"/>
              </a:spcAft>
              <a:buClr>
                <a:srgbClr val="66FFFF"/>
              </a:buClr>
              <a:buFont typeface="Wingdings" panose="05000000000000000000" pitchFamily="2" charset="2"/>
              <a:buAutoNum type="arabicPeriod"/>
              <a:defRPr/>
            </a:pPr>
            <a:r>
              <a:rPr lang="it-IT" i="1"/>
              <a:t>Infezione polmonare </a:t>
            </a:r>
          </a:p>
          <a:p>
            <a:pPr marL="609600" indent="-609600" eaLnBrk="1" fontAlgn="auto" hangingPunct="1">
              <a:spcAft>
                <a:spcPts val="0"/>
              </a:spcAft>
              <a:buClr>
                <a:srgbClr val="66FFFF"/>
              </a:buClr>
              <a:buFont typeface="Wingdings" panose="05000000000000000000" pitchFamily="2" charset="2"/>
              <a:buAutoNum type="arabicPeriod"/>
              <a:defRPr/>
            </a:pPr>
            <a:r>
              <a:rPr lang="it-IT" i="1"/>
              <a:t>Crisi ipertensiva</a:t>
            </a:r>
          </a:p>
          <a:p>
            <a:pPr marL="609600" indent="-609600" eaLnBrk="1" fontAlgn="auto" hangingPunct="1">
              <a:spcAft>
                <a:spcPts val="0"/>
              </a:spcAft>
              <a:buClr>
                <a:srgbClr val="66FFFF"/>
              </a:buClr>
              <a:buFont typeface="Wingdings" panose="05000000000000000000" pitchFamily="2" charset="2"/>
              <a:buAutoNum type="arabicPeriod"/>
              <a:defRPr/>
            </a:pPr>
            <a:r>
              <a:rPr lang="it-IT" i="1"/>
              <a:t>Crisi d</a:t>
            </a:r>
            <a:r>
              <a:rPr lang="ja-JP" altLang="it-IT" i="1"/>
              <a:t>’</a:t>
            </a:r>
            <a:r>
              <a:rPr lang="it-IT" altLang="ja-JP" i="1"/>
              <a:t>ansia</a:t>
            </a:r>
          </a:p>
          <a:p>
            <a:pPr marL="609600" indent="-609600" eaLnBrk="1" fontAlgn="auto" hangingPunct="1">
              <a:spcAft>
                <a:spcPts val="0"/>
              </a:spcAft>
              <a:defRPr/>
            </a:pPr>
            <a:endParaRPr lang="it-IT" i="1"/>
          </a:p>
          <a:p>
            <a:pPr marL="609600" indent="-609600" eaLnBrk="1" fontAlgn="auto" hangingPunct="1">
              <a:spcAft>
                <a:spcPts val="0"/>
              </a:spcAft>
              <a:defRPr/>
            </a:pPr>
            <a:endParaRPr lang="it-IT"/>
          </a:p>
        </p:txBody>
      </p:sp>
      <p:sp>
        <p:nvSpPr>
          <p:cNvPr id="152580" name="Line 4">
            <a:extLst>
              <a:ext uri="{FF2B5EF4-FFF2-40B4-BE49-F238E27FC236}">
                <a16:creationId xmlns:a16="http://schemas.microsoft.com/office/drawing/2014/main" id="{C1CA9216-71BD-9949-A23A-457B7496C599}"/>
              </a:ext>
            </a:extLst>
          </p:cNvPr>
          <p:cNvSpPr>
            <a:spLocks noChangeShapeType="1"/>
          </p:cNvSpPr>
          <p:nvPr/>
        </p:nvSpPr>
        <p:spPr bwMode="auto">
          <a:xfrm>
            <a:off x="1844675" y="3284538"/>
            <a:ext cx="6842125" cy="0"/>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2581" name="Line 5">
            <a:extLst>
              <a:ext uri="{FF2B5EF4-FFF2-40B4-BE49-F238E27FC236}">
                <a16:creationId xmlns:a16="http://schemas.microsoft.com/office/drawing/2014/main" id="{D917EF40-AB77-BA49-97EF-73C88E04B550}"/>
              </a:ext>
            </a:extLst>
          </p:cNvPr>
          <p:cNvSpPr>
            <a:spLocks noChangeShapeType="1"/>
          </p:cNvSpPr>
          <p:nvPr/>
        </p:nvSpPr>
        <p:spPr bwMode="auto">
          <a:xfrm>
            <a:off x="1844675" y="4221163"/>
            <a:ext cx="6842125" cy="0"/>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2583" name="Line 7">
            <a:extLst>
              <a:ext uri="{FF2B5EF4-FFF2-40B4-BE49-F238E27FC236}">
                <a16:creationId xmlns:a16="http://schemas.microsoft.com/office/drawing/2014/main" id="{2D564D49-E4D3-8042-94B6-9836629F4AFF}"/>
              </a:ext>
            </a:extLst>
          </p:cNvPr>
          <p:cNvSpPr>
            <a:spLocks noChangeShapeType="1"/>
          </p:cNvSpPr>
          <p:nvPr/>
        </p:nvSpPr>
        <p:spPr bwMode="auto">
          <a:xfrm>
            <a:off x="1774825" y="3789363"/>
            <a:ext cx="6842125" cy="0"/>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2584" name="Line 8">
            <a:extLst>
              <a:ext uri="{FF2B5EF4-FFF2-40B4-BE49-F238E27FC236}">
                <a16:creationId xmlns:a16="http://schemas.microsoft.com/office/drawing/2014/main" id="{BCC85E4B-58FB-9D40-B3F5-5CBDC39DA77D}"/>
              </a:ext>
            </a:extLst>
          </p:cNvPr>
          <p:cNvSpPr>
            <a:spLocks noChangeShapeType="1"/>
          </p:cNvSpPr>
          <p:nvPr/>
        </p:nvSpPr>
        <p:spPr bwMode="auto">
          <a:xfrm>
            <a:off x="1847850" y="2492375"/>
            <a:ext cx="7848600" cy="0"/>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2585" name="Line 9">
            <a:extLst>
              <a:ext uri="{FF2B5EF4-FFF2-40B4-BE49-F238E27FC236}">
                <a16:creationId xmlns:a16="http://schemas.microsoft.com/office/drawing/2014/main" id="{EF3ABFE7-ADEA-3947-9963-28A48941CA0E}"/>
              </a:ext>
            </a:extLst>
          </p:cNvPr>
          <p:cNvSpPr>
            <a:spLocks noChangeShapeType="1"/>
          </p:cNvSpPr>
          <p:nvPr/>
        </p:nvSpPr>
        <p:spPr bwMode="auto">
          <a:xfrm>
            <a:off x="1846263" y="2924175"/>
            <a:ext cx="6840537" cy="0"/>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52580"/>
                                        </p:tgtEl>
                                        <p:attrNameLst>
                                          <p:attrName>style.visibility</p:attrName>
                                        </p:attrNameLst>
                                      </p:cBhvr>
                                      <p:to>
                                        <p:strVal val="visible"/>
                                      </p:to>
                                    </p:set>
                                    <p:anim calcmode="lin" valueType="num">
                                      <p:cBhvr additive="base">
                                        <p:cTn id="7" dur="500" fill="hold"/>
                                        <p:tgtEl>
                                          <p:spTgt spid="152580"/>
                                        </p:tgtEl>
                                        <p:attrNameLst>
                                          <p:attrName>ppt_x</p:attrName>
                                        </p:attrNameLst>
                                      </p:cBhvr>
                                      <p:tavLst>
                                        <p:tav tm="0">
                                          <p:val>
                                            <p:strVal val="0-#ppt_w/2"/>
                                          </p:val>
                                        </p:tav>
                                        <p:tav tm="100000">
                                          <p:val>
                                            <p:strVal val="#ppt_x"/>
                                          </p:val>
                                        </p:tav>
                                      </p:tavLst>
                                    </p:anim>
                                    <p:anim calcmode="lin" valueType="num">
                                      <p:cBhvr additive="base">
                                        <p:cTn id="8" dur="500" fill="hold"/>
                                        <p:tgtEl>
                                          <p:spTgt spid="15258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2581"/>
                                        </p:tgtEl>
                                        <p:attrNameLst>
                                          <p:attrName>style.visibility</p:attrName>
                                        </p:attrNameLst>
                                      </p:cBhvr>
                                      <p:to>
                                        <p:strVal val="visible"/>
                                      </p:to>
                                    </p:set>
                                    <p:anim calcmode="lin" valueType="num">
                                      <p:cBhvr additive="base">
                                        <p:cTn id="11" dur="500" fill="hold"/>
                                        <p:tgtEl>
                                          <p:spTgt spid="152581"/>
                                        </p:tgtEl>
                                        <p:attrNameLst>
                                          <p:attrName>ppt_x</p:attrName>
                                        </p:attrNameLst>
                                      </p:cBhvr>
                                      <p:tavLst>
                                        <p:tav tm="0">
                                          <p:val>
                                            <p:strVal val="0-#ppt_w/2"/>
                                          </p:val>
                                        </p:tav>
                                        <p:tav tm="100000">
                                          <p:val>
                                            <p:strVal val="#ppt_x"/>
                                          </p:val>
                                        </p:tav>
                                      </p:tavLst>
                                    </p:anim>
                                    <p:anim calcmode="lin" valueType="num">
                                      <p:cBhvr additive="base">
                                        <p:cTn id="12" dur="500" fill="hold"/>
                                        <p:tgtEl>
                                          <p:spTgt spid="15258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52583"/>
                                        </p:tgtEl>
                                        <p:attrNameLst>
                                          <p:attrName>style.visibility</p:attrName>
                                        </p:attrNameLst>
                                      </p:cBhvr>
                                      <p:to>
                                        <p:strVal val="visible"/>
                                      </p:to>
                                    </p:set>
                                    <p:anim calcmode="lin" valueType="num">
                                      <p:cBhvr additive="base">
                                        <p:cTn id="15" dur="500" fill="hold"/>
                                        <p:tgtEl>
                                          <p:spTgt spid="152583"/>
                                        </p:tgtEl>
                                        <p:attrNameLst>
                                          <p:attrName>ppt_x</p:attrName>
                                        </p:attrNameLst>
                                      </p:cBhvr>
                                      <p:tavLst>
                                        <p:tav tm="0">
                                          <p:val>
                                            <p:strVal val="0-#ppt_w/2"/>
                                          </p:val>
                                        </p:tav>
                                        <p:tav tm="100000">
                                          <p:val>
                                            <p:strVal val="#ppt_x"/>
                                          </p:val>
                                        </p:tav>
                                      </p:tavLst>
                                    </p:anim>
                                    <p:anim calcmode="lin" valueType="num">
                                      <p:cBhvr additive="base">
                                        <p:cTn id="16" dur="500" fill="hold"/>
                                        <p:tgtEl>
                                          <p:spTgt spid="15258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2584"/>
                                        </p:tgtEl>
                                        <p:attrNameLst>
                                          <p:attrName>style.visibility</p:attrName>
                                        </p:attrNameLst>
                                      </p:cBhvr>
                                      <p:to>
                                        <p:strVal val="visible"/>
                                      </p:to>
                                    </p:set>
                                    <p:anim calcmode="lin" valueType="num">
                                      <p:cBhvr additive="base">
                                        <p:cTn id="19" dur="500" fill="hold"/>
                                        <p:tgtEl>
                                          <p:spTgt spid="152584"/>
                                        </p:tgtEl>
                                        <p:attrNameLst>
                                          <p:attrName>ppt_x</p:attrName>
                                        </p:attrNameLst>
                                      </p:cBhvr>
                                      <p:tavLst>
                                        <p:tav tm="0">
                                          <p:val>
                                            <p:strVal val="0-#ppt_w/2"/>
                                          </p:val>
                                        </p:tav>
                                        <p:tav tm="100000">
                                          <p:val>
                                            <p:strVal val="#ppt_x"/>
                                          </p:val>
                                        </p:tav>
                                      </p:tavLst>
                                    </p:anim>
                                    <p:anim calcmode="lin" valueType="num">
                                      <p:cBhvr additive="base">
                                        <p:cTn id="20" dur="500" fill="hold"/>
                                        <p:tgtEl>
                                          <p:spTgt spid="15258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2585"/>
                                        </p:tgtEl>
                                        <p:attrNameLst>
                                          <p:attrName>style.visibility</p:attrName>
                                        </p:attrNameLst>
                                      </p:cBhvr>
                                      <p:to>
                                        <p:strVal val="visible"/>
                                      </p:to>
                                    </p:set>
                                    <p:anim calcmode="lin" valueType="num">
                                      <p:cBhvr additive="base">
                                        <p:cTn id="23" dur="500" fill="hold"/>
                                        <p:tgtEl>
                                          <p:spTgt spid="152585"/>
                                        </p:tgtEl>
                                        <p:attrNameLst>
                                          <p:attrName>ppt_x</p:attrName>
                                        </p:attrNameLst>
                                      </p:cBhvr>
                                      <p:tavLst>
                                        <p:tav tm="0">
                                          <p:val>
                                            <p:strVal val="0-#ppt_w/2"/>
                                          </p:val>
                                        </p:tav>
                                        <p:tav tm="100000">
                                          <p:val>
                                            <p:strVal val="#ppt_x"/>
                                          </p:val>
                                        </p:tav>
                                      </p:tavLst>
                                    </p:anim>
                                    <p:anim calcmode="lin" valueType="num">
                                      <p:cBhvr additive="base">
                                        <p:cTn id="24" dur="500" fill="hold"/>
                                        <p:tgtEl>
                                          <p:spTgt spid="1525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a:extLst>
              <a:ext uri="{FF2B5EF4-FFF2-40B4-BE49-F238E27FC236}">
                <a16:creationId xmlns:a16="http://schemas.microsoft.com/office/drawing/2014/main" id="{02F92D6C-8EE4-6F4B-A29A-ADEC8FF508CB}"/>
              </a:ext>
            </a:extLst>
          </p:cNvPr>
          <p:cNvSpPr>
            <a:spLocks noGrp="1" noChangeArrowheads="1"/>
          </p:cNvSpPr>
          <p:nvPr>
            <p:ph type="body" idx="1"/>
          </p:nvPr>
        </p:nvSpPr>
        <p:spPr>
          <a:xfrm>
            <a:off x="2495551" y="1557338"/>
            <a:ext cx="7762875" cy="4902200"/>
          </a:xfrm>
        </p:spPr>
        <p:txBody>
          <a:bodyPr/>
          <a:lstStyle/>
          <a:p>
            <a:pPr eaLnBrk="1" fontAlgn="auto" hangingPunct="1">
              <a:spcAft>
                <a:spcPts val="0"/>
              </a:spcAft>
              <a:defRPr/>
            </a:pPr>
            <a:r>
              <a:rPr lang="it-IT" dirty="0"/>
              <a:t>Cardioversione elettrica </a:t>
            </a:r>
          </a:p>
          <a:p>
            <a:pPr eaLnBrk="1" fontAlgn="auto" hangingPunct="1">
              <a:spcAft>
                <a:spcPts val="0"/>
              </a:spcAft>
              <a:defRPr/>
            </a:pPr>
            <a:r>
              <a:rPr lang="it-IT" dirty="0" err="1"/>
              <a:t>Cordarone</a:t>
            </a:r>
            <a:r>
              <a:rPr lang="it-IT" dirty="0"/>
              <a:t> </a:t>
            </a:r>
            <a:r>
              <a:rPr lang="it-IT" dirty="0" err="1"/>
              <a:t>ev</a:t>
            </a:r>
            <a:endParaRPr lang="it-IT" dirty="0"/>
          </a:p>
          <a:p>
            <a:pPr eaLnBrk="1" fontAlgn="auto" hangingPunct="1">
              <a:spcAft>
                <a:spcPts val="0"/>
              </a:spcAft>
              <a:defRPr/>
            </a:pPr>
            <a:r>
              <a:rPr lang="it-IT" dirty="0" err="1"/>
              <a:t>Furosemide</a:t>
            </a:r>
            <a:r>
              <a:rPr lang="it-IT" dirty="0"/>
              <a:t> 20 mg x 4 </a:t>
            </a:r>
            <a:r>
              <a:rPr lang="it-IT" dirty="0" err="1"/>
              <a:t>ev</a:t>
            </a:r>
            <a:endParaRPr lang="it-IT" dirty="0"/>
          </a:p>
          <a:p>
            <a:pPr eaLnBrk="1" fontAlgn="auto" hangingPunct="1">
              <a:spcAft>
                <a:spcPts val="0"/>
              </a:spcAft>
              <a:defRPr/>
            </a:pPr>
            <a:r>
              <a:rPr lang="it-IT" dirty="0"/>
              <a:t>Eparina </a:t>
            </a:r>
            <a:r>
              <a:rPr lang="it-IT" dirty="0" err="1"/>
              <a:t>b.p.m</a:t>
            </a:r>
            <a:r>
              <a:rPr lang="it-IT" dirty="0"/>
              <a:t>. sc → </a:t>
            </a:r>
            <a:r>
              <a:rPr lang="it-IT" dirty="0" err="1"/>
              <a:t>Warfarin</a:t>
            </a:r>
            <a:r>
              <a:rPr lang="it-IT" dirty="0"/>
              <a:t> x </a:t>
            </a:r>
            <a:r>
              <a:rPr lang="it-IT" dirty="0" err="1"/>
              <a:t>os</a:t>
            </a:r>
            <a:r>
              <a:rPr lang="it-IT" dirty="0"/>
              <a:t> ?</a:t>
            </a:r>
          </a:p>
          <a:p>
            <a:pPr eaLnBrk="1" fontAlgn="auto" hangingPunct="1">
              <a:spcAft>
                <a:spcPts val="0"/>
              </a:spcAft>
              <a:defRPr/>
            </a:pPr>
            <a:endParaRPr lang="it-IT" dirty="0"/>
          </a:p>
        </p:txBody>
      </p:sp>
      <p:sp>
        <p:nvSpPr>
          <p:cNvPr id="101380" name="Rectangle 4">
            <a:extLst>
              <a:ext uri="{FF2B5EF4-FFF2-40B4-BE49-F238E27FC236}">
                <a16:creationId xmlns:a16="http://schemas.microsoft.com/office/drawing/2014/main" id="{C2158B6F-4472-5940-8D08-E2D62514D769}"/>
              </a:ext>
            </a:extLst>
          </p:cNvPr>
          <p:cNvSpPr>
            <a:spLocks noRot="1" noChangeArrowheads="1"/>
          </p:cNvSpPr>
          <p:nvPr/>
        </p:nvSpPr>
        <p:spPr bwMode="auto">
          <a:xfrm>
            <a:off x="2197100" y="-17463"/>
            <a:ext cx="8229600" cy="1143001"/>
          </a:xfrm>
          <a:prstGeom prst="rect">
            <a:avLst/>
          </a:prstGeom>
          <a:noFill/>
          <a:ln w="9525">
            <a:noFill/>
            <a:miter lim="800000"/>
            <a:headEnd/>
            <a:tailEnd/>
          </a:ln>
          <a:effectLst/>
        </p:spPr>
        <p:txBody>
          <a:bodyPr anchor="ctr"/>
          <a:lstStyle>
            <a:lvl1pPr eaLnBrk="0" hangingPunct="0">
              <a:defRPr sz="3200">
                <a:solidFill>
                  <a:schemeClr val="tx1"/>
                </a:solidFill>
                <a:latin typeface="Garamond" panose="02020404030301010803" pitchFamily="18" charset="0"/>
                <a:ea typeface="MS PGothic" panose="020B0600070205080204" pitchFamily="34" charset="-128"/>
              </a:defRPr>
            </a:lvl1pPr>
            <a:lvl2pPr marL="742950" indent="-285750" eaLnBrk="0" hangingPunct="0">
              <a:defRPr sz="3200">
                <a:solidFill>
                  <a:schemeClr val="tx1"/>
                </a:solidFill>
                <a:latin typeface="Garamond" panose="02020404030301010803" pitchFamily="18" charset="0"/>
                <a:ea typeface="MS PGothic" panose="020B0600070205080204" pitchFamily="34" charset="-128"/>
              </a:defRPr>
            </a:lvl2pPr>
            <a:lvl3pPr marL="1143000" indent="-228600" eaLnBrk="0" hangingPunct="0">
              <a:defRPr sz="3200">
                <a:solidFill>
                  <a:schemeClr val="tx1"/>
                </a:solidFill>
                <a:latin typeface="Garamond" panose="02020404030301010803" pitchFamily="18" charset="0"/>
                <a:ea typeface="MS PGothic" panose="020B0600070205080204" pitchFamily="34" charset="-128"/>
              </a:defRPr>
            </a:lvl3pPr>
            <a:lvl4pPr marL="1600200" indent="-228600" eaLnBrk="0" hangingPunct="0">
              <a:defRPr sz="3200">
                <a:solidFill>
                  <a:schemeClr val="tx1"/>
                </a:solidFill>
                <a:latin typeface="Garamond" panose="02020404030301010803" pitchFamily="18" charset="0"/>
                <a:ea typeface="MS PGothic" panose="020B0600070205080204" pitchFamily="34" charset="-128"/>
              </a:defRPr>
            </a:lvl4pPr>
            <a:lvl5pPr marL="2057400" indent="-228600" eaLnBrk="0" hangingPunct="0">
              <a:defRPr sz="3200">
                <a:solidFill>
                  <a:schemeClr val="tx1"/>
                </a:solidFill>
                <a:latin typeface="Garamond" panose="02020404030301010803" pitchFamily="18" charset="0"/>
                <a:ea typeface="MS PGothic" panose="020B0600070205080204" pitchFamily="34" charset="-128"/>
              </a:defRPr>
            </a:lvl5pPr>
            <a:lvl6pPr marL="2514600" indent="-228600" algn="ctr" eaLnBrk="0" fontAlgn="base" hangingPunct="0">
              <a:spcBef>
                <a:spcPct val="0"/>
              </a:spcBef>
              <a:spcAft>
                <a:spcPct val="0"/>
              </a:spcAft>
              <a:defRPr sz="3200">
                <a:solidFill>
                  <a:schemeClr val="tx1"/>
                </a:solidFill>
                <a:latin typeface="Garamond" panose="02020404030301010803" pitchFamily="18" charset="0"/>
                <a:ea typeface="MS PGothic" panose="020B0600070205080204" pitchFamily="34" charset="-128"/>
              </a:defRPr>
            </a:lvl6pPr>
            <a:lvl7pPr marL="2971800" indent="-228600" algn="ctr" eaLnBrk="0" fontAlgn="base" hangingPunct="0">
              <a:spcBef>
                <a:spcPct val="0"/>
              </a:spcBef>
              <a:spcAft>
                <a:spcPct val="0"/>
              </a:spcAft>
              <a:defRPr sz="3200">
                <a:solidFill>
                  <a:schemeClr val="tx1"/>
                </a:solidFill>
                <a:latin typeface="Garamond" panose="02020404030301010803" pitchFamily="18" charset="0"/>
                <a:ea typeface="MS PGothic" panose="020B0600070205080204" pitchFamily="34" charset="-128"/>
              </a:defRPr>
            </a:lvl7pPr>
            <a:lvl8pPr marL="3429000" indent="-228600" algn="ctr" eaLnBrk="0" fontAlgn="base" hangingPunct="0">
              <a:spcBef>
                <a:spcPct val="0"/>
              </a:spcBef>
              <a:spcAft>
                <a:spcPct val="0"/>
              </a:spcAft>
              <a:defRPr sz="3200">
                <a:solidFill>
                  <a:schemeClr val="tx1"/>
                </a:solidFill>
                <a:latin typeface="Garamond" panose="02020404030301010803" pitchFamily="18" charset="0"/>
                <a:ea typeface="MS PGothic" panose="020B0600070205080204" pitchFamily="34" charset="-128"/>
              </a:defRPr>
            </a:lvl8pPr>
            <a:lvl9pPr marL="3886200" indent="-228600" algn="ctr" eaLnBrk="0" fontAlgn="base" hangingPunct="0">
              <a:spcBef>
                <a:spcPct val="0"/>
              </a:spcBef>
              <a:spcAft>
                <a:spcPct val="0"/>
              </a:spcAft>
              <a:defRPr sz="3200">
                <a:solidFill>
                  <a:schemeClr val="tx1"/>
                </a:solidFill>
                <a:latin typeface="Garamond" panose="02020404030301010803" pitchFamily="18" charset="0"/>
                <a:ea typeface="MS PGothic" panose="020B0600070205080204" pitchFamily="34" charset="-128"/>
              </a:defRPr>
            </a:lvl9pPr>
          </a:lstStyle>
          <a:p>
            <a:pPr eaLnBrk="1" hangingPunct="1">
              <a:defRPr/>
            </a:pPr>
            <a:r>
              <a:rPr lang="it-IT" sz="4400" b="1">
                <a:solidFill>
                  <a:srgbClr val="FBCA98"/>
                </a:solidFill>
                <a:effectLst>
                  <a:outerShdw blurRad="38100" dist="38100" dir="2700000" algn="tl">
                    <a:srgbClr val="000000"/>
                  </a:outerShdw>
                </a:effectLst>
              </a:rPr>
              <a:t>Terapia acuta</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FEA3FA46-EDE5-204B-BFE2-9E16DC227B3F}"/>
              </a:ext>
            </a:extLst>
          </p:cNvPr>
          <p:cNvSpPr>
            <a:spLocks noGrp="1" noRot="1" noChangeArrowheads="1"/>
          </p:cNvSpPr>
          <p:nvPr>
            <p:ph type="title"/>
          </p:nvPr>
        </p:nvSpPr>
        <p:spPr bwMode="auto">
          <a:xfrm>
            <a:off x="2208213" y="228600"/>
            <a:ext cx="7772400" cy="838200"/>
          </a:xfrm>
        </p:spPr>
        <p:txBody>
          <a:bodyPr wrap="square" lIns="90488" tIns="44450" rIns="90488" bIns="44450" numCol="1" anchor="b" anchorCtr="0" compatLnSpc="1">
            <a:prstTxWarp prst="textNoShape">
              <a:avLst/>
            </a:prstTxWarp>
          </a:bodyPr>
          <a:lstStyle/>
          <a:p>
            <a:pPr eaLnBrk="1" hangingPunct="1"/>
            <a:r>
              <a:rPr lang="it-IT" altLang="it-IT" sz="4000">
                <a:solidFill>
                  <a:schemeClr val="hlink"/>
                </a:solidFill>
              </a:rPr>
              <a:t>Cause precipitanti episodi di IC</a:t>
            </a:r>
          </a:p>
        </p:txBody>
      </p:sp>
      <p:sp>
        <p:nvSpPr>
          <p:cNvPr id="174084" name="Text Box 4">
            <a:extLst>
              <a:ext uri="{FF2B5EF4-FFF2-40B4-BE49-F238E27FC236}">
                <a16:creationId xmlns:a16="http://schemas.microsoft.com/office/drawing/2014/main" id="{64725B4C-01EF-0B4D-8EEC-25E11E45A945}"/>
              </a:ext>
            </a:extLst>
          </p:cNvPr>
          <p:cNvSpPr txBox="1">
            <a:spLocks noChangeArrowheads="1"/>
          </p:cNvSpPr>
          <p:nvPr/>
        </p:nvSpPr>
        <p:spPr bwMode="auto">
          <a:xfrm>
            <a:off x="3698875" y="1565275"/>
            <a:ext cx="6429375" cy="3786188"/>
          </a:xfrm>
          <a:prstGeom prst="rect">
            <a:avLst/>
          </a:prstGeom>
          <a:noFill/>
          <a:ln w="12700">
            <a:noFill/>
            <a:miter lim="800000"/>
            <a:headEnd/>
            <a:tailEnd/>
          </a:ln>
          <a:effectLst/>
        </p:spPr>
        <p:txBody>
          <a:bodyPr>
            <a:spAutoFit/>
          </a:bodyPr>
          <a:lstStyle>
            <a:lvl1pPr eaLnBrk="0" hangingPunct="0">
              <a:defRPr sz="3200">
                <a:solidFill>
                  <a:schemeClr val="tx1"/>
                </a:solidFill>
                <a:latin typeface="Garamond" panose="02020404030301010803" pitchFamily="18" charset="0"/>
                <a:ea typeface="MS PGothic" panose="020B0600070205080204" pitchFamily="34" charset="-128"/>
              </a:defRPr>
            </a:lvl1pPr>
            <a:lvl2pPr marL="742950" indent="-285750" eaLnBrk="0" hangingPunct="0">
              <a:defRPr sz="3200">
                <a:solidFill>
                  <a:schemeClr val="tx1"/>
                </a:solidFill>
                <a:latin typeface="Garamond" panose="02020404030301010803" pitchFamily="18" charset="0"/>
                <a:ea typeface="MS PGothic" panose="020B0600070205080204" pitchFamily="34" charset="-128"/>
              </a:defRPr>
            </a:lvl2pPr>
            <a:lvl3pPr marL="1143000" indent="-228600" eaLnBrk="0" hangingPunct="0">
              <a:defRPr sz="3200">
                <a:solidFill>
                  <a:schemeClr val="tx1"/>
                </a:solidFill>
                <a:latin typeface="Garamond" panose="02020404030301010803" pitchFamily="18" charset="0"/>
                <a:ea typeface="MS PGothic" panose="020B0600070205080204" pitchFamily="34" charset="-128"/>
              </a:defRPr>
            </a:lvl3pPr>
            <a:lvl4pPr marL="1600200" indent="-228600" eaLnBrk="0" hangingPunct="0">
              <a:defRPr sz="3200">
                <a:solidFill>
                  <a:schemeClr val="tx1"/>
                </a:solidFill>
                <a:latin typeface="Garamond" panose="02020404030301010803" pitchFamily="18" charset="0"/>
                <a:ea typeface="MS PGothic" panose="020B0600070205080204" pitchFamily="34" charset="-128"/>
              </a:defRPr>
            </a:lvl4pPr>
            <a:lvl5pPr marL="2057400" indent="-228600" eaLnBrk="0" hangingPunct="0">
              <a:defRPr sz="3200">
                <a:solidFill>
                  <a:schemeClr val="tx1"/>
                </a:solidFill>
                <a:latin typeface="Garamond" panose="02020404030301010803" pitchFamily="18" charset="0"/>
                <a:ea typeface="MS PGothic" panose="020B0600070205080204" pitchFamily="34" charset="-128"/>
              </a:defRPr>
            </a:lvl5pPr>
            <a:lvl6pPr marL="2514600" indent="-228600" algn="ctr" eaLnBrk="0" fontAlgn="base" hangingPunct="0">
              <a:spcBef>
                <a:spcPct val="0"/>
              </a:spcBef>
              <a:spcAft>
                <a:spcPct val="0"/>
              </a:spcAft>
              <a:defRPr sz="3200">
                <a:solidFill>
                  <a:schemeClr val="tx1"/>
                </a:solidFill>
                <a:latin typeface="Garamond" panose="02020404030301010803" pitchFamily="18" charset="0"/>
                <a:ea typeface="MS PGothic" panose="020B0600070205080204" pitchFamily="34" charset="-128"/>
              </a:defRPr>
            </a:lvl6pPr>
            <a:lvl7pPr marL="2971800" indent="-228600" algn="ctr" eaLnBrk="0" fontAlgn="base" hangingPunct="0">
              <a:spcBef>
                <a:spcPct val="0"/>
              </a:spcBef>
              <a:spcAft>
                <a:spcPct val="0"/>
              </a:spcAft>
              <a:defRPr sz="3200">
                <a:solidFill>
                  <a:schemeClr val="tx1"/>
                </a:solidFill>
                <a:latin typeface="Garamond" panose="02020404030301010803" pitchFamily="18" charset="0"/>
                <a:ea typeface="MS PGothic" panose="020B0600070205080204" pitchFamily="34" charset="-128"/>
              </a:defRPr>
            </a:lvl7pPr>
            <a:lvl8pPr marL="3429000" indent="-228600" algn="ctr" eaLnBrk="0" fontAlgn="base" hangingPunct="0">
              <a:spcBef>
                <a:spcPct val="0"/>
              </a:spcBef>
              <a:spcAft>
                <a:spcPct val="0"/>
              </a:spcAft>
              <a:defRPr sz="3200">
                <a:solidFill>
                  <a:schemeClr val="tx1"/>
                </a:solidFill>
                <a:latin typeface="Garamond" panose="02020404030301010803" pitchFamily="18" charset="0"/>
                <a:ea typeface="MS PGothic" panose="020B0600070205080204" pitchFamily="34" charset="-128"/>
              </a:defRPr>
            </a:lvl8pPr>
            <a:lvl9pPr marL="3886200" indent="-228600" algn="ctr" eaLnBrk="0" fontAlgn="base" hangingPunct="0">
              <a:spcBef>
                <a:spcPct val="0"/>
              </a:spcBef>
              <a:spcAft>
                <a:spcPct val="0"/>
              </a:spcAft>
              <a:defRPr sz="3200">
                <a:solidFill>
                  <a:schemeClr val="tx1"/>
                </a:solidFill>
                <a:latin typeface="Garamond" panose="02020404030301010803" pitchFamily="18" charset="0"/>
                <a:ea typeface="MS PGothic" panose="020B0600070205080204" pitchFamily="34" charset="-128"/>
              </a:defRPr>
            </a:lvl9pPr>
          </a:lstStyle>
          <a:p>
            <a:pPr>
              <a:buClr>
                <a:srgbClr val="FBCA98"/>
              </a:buClr>
              <a:buFont typeface="Wingdings" panose="05000000000000000000" pitchFamily="2" charset="2"/>
              <a:buChar char="ü"/>
              <a:defRPr/>
            </a:pPr>
            <a:r>
              <a:rPr lang="it-IT" sz="2400" b="1" dirty="0">
                <a:solidFill>
                  <a:prstClr val="white"/>
                </a:solidFill>
                <a:effectLst>
                  <a:outerShdw blurRad="38100" dist="38100" dir="2700000" algn="tl">
                    <a:srgbClr val="000000"/>
                  </a:outerShdw>
                </a:effectLst>
                <a:latin typeface="Times New Roman" panose="02020603050405020304" pitchFamily="18" charset="0"/>
              </a:rPr>
              <a:t> </a:t>
            </a:r>
            <a:r>
              <a:rPr lang="it-IT" sz="2400" b="1" dirty="0">
                <a:solidFill>
                  <a:srgbClr val="66FFFF"/>
                </a:solidFill>
                <a:effectLst>
                  <a:outerShdw blurRad="38100" dist="38100" dir="2700000" algn="tl">
                    <a:srgbClr val="000000"/>
                  </a:outerShdw>
                </a:effectLst>
                <a:latin typeface="Century Gothic" panose="020B0502020202020204" pitchFamily="34" charset="0"/>
              </a:rPr>
              <a:t>Aritmie</a:t>
            </a:r>
            <a:r>
              <a:rPr lang="it-IT" sz="2400" b="1" dirty="0">
                <a:solidFill>
                  <a:prstClr val="white"/>
                </a:solidFill>
                <a:effectLst>
                  <a:outerShdw blurRad="38100" dist="38100" dir="2700000" algn="tl">
                    <a:srgbClr val="000000"/>
                  </a:outerShdw>
                </a:effectLst>
                <a:latin typeface="Century Gothic" panose="020B0502020202020204" pitchFamily="34" charset="0"/>
              </a:rPr>
              <a:t>			80 (24%)</a:t>
            </a:r>
          </a:p>
          <a:p>
            <a:pPr>
              <a:buClr>
                <a:srgbClr val="FBCA98"/>
              </a:buClr>
              <a:buFont typeface="Wingdings" panose="05000000000000000000" pitchFamily="2" charset="2"/>
              <a:buChar char="ü"/>
              <a:defRPr/>
            </a:pPr>
            <a:r>
              <a:rPr lang="it-IT" sz="2400" b="1" dirty="0">
                <a:solidFill>
                  <a:prstClr val="white"/>
                </a:solidFill>
                <a:effectLst>
                  <a:outerShdw blurRad="38100" dist="38100" dir="2700000" algn="tl">
                    <a:srgbClr val="000000"/>
                  </a:outerShdw>
                </a:effectLst>
                <a:latin typeface="Century Gothic" panose="020B0502020202020204" pitchFamily="34" charset="0"/>
              </a:rPr>
              <a:t> Infezioni			75 (23%)</a:t>
            </a:r>
          </a:p>
          <a:p>
            <a:pPr>
              <a:buClr>
                <a:srgbClr val="FBCA98"/>
              </a:buClr>
              <a:buFont typeface="Wingdings" panose="05000000000000000000" pitchFamily="2" charset="2"/>
              <a:buChar char="ü"/>
              <a:defRPr/>
            </a:pPr>
            <a:r>
              <a:rPr lang="it-IT" sz="2400" b="1" dirty="0">
                <a:solidFill>
                  <a:prstClr val="white"/>
                </a:solidFill>
                <a:effectLst>
                  <a:outerShdw blurRad="38100" dist="38100" dir="2700000" algn="tl">
                    <a:srgbClr val="000000"/>
                  </a:outerShdw>
                </a:effectLst>
                <a:latin typeface="Century Gothic" panose="020B0502020202020204" pitchFamily="34" charset="0"/>
              </a:rPr>
              <a:t> Scarsa </a:t>
            </a:r>
            <a:r>
              <a:rPr lang="it-IT" sz="2400" b="1" dirty="0" err="1">
                <a:solidFill>
                  <a:prstClr val="white"/>
                </a:solidFill>
                <a:effectLst>
                  <a:outerShdw blurRad="38100" dist="38100" dir="2700000" algn="tl">
                    <a:srgbClr val="000000"/>
                  </a:outerShdw>
                </a:effectLst>
                <a:latin typeface="Century Gothic" panose="020B0502020202020204" pitchFamily="34" charset="0"/>
              </a:rPr>
              <a:t>Compliance</a:t>
            </a:r>
            <a:r>
              <a:rPr lang="it-IT" sz="2400" b="1" dirty="0">
                <a:solidFill>
                  <a:prstClr val="white"/>
                </a:solidFill>
                <a:effectLst>
                  <a:outerShdw blurRad="38100" dist="38100" dir="2700000" algn="tl">
                    <a:srgbClr val="000000"/>
                  </a:outerShdw>
                </a:effectLst>
                <a:latin typeface="Century Gothic" panose="020B0502020202020204" pitchFamily="34" charset="0"/>
              </a:rPr>
              <a:t>	49 (15%)</a:t>
            </a:r>
          </a:p>
          <a:p>
            <a:pPr>
              <a:buClr>
                <a:srgbClr val="FBCA98"/>
              </a:buClr>
              <a:buFont typeface="Wingdings" panose="05000000000000000000" pitchFamily="2" charset="2"/>
              <a:buChar char="ü"/>
              <a:defRPr/>
            </a:pPr>
            <a:r>
              <a:rPr lang="it-IT" sz="2400" b="1" dirty="0">
                <a:solidFill>
                  <a:prstClr val="white"/>
                </a:solidFill>
                <a:effectLst>
                  <a:outerShdw blurRad="38100" dist="38100" dir="2700000" algn="tl">
                    <a:srgbClr val="000000"/>
                  </a:outerShdw>
                </a:effectLst>
                <a:latin typeface="Century Gothic" panose="020B0502020202020204" pitchFamily="34" charset="0"/>
              </a:rPr>
              <a:t> Angina			47 (14%)</a:t>
            </a:r>
          </a:p>
          <a:p>
            <a:pPr>
              <a:buClr>
                <a:srgbClr val="FBCA98"/>
              </a:buClr>
              <a:buFont typeface="Wingdings" panose="05000000000000000000" pitchFamily="2" charset="2"/>
              <a:buChar char="ü"/>
              <a:defRPr/>
            </a:pPr>
            <a:r>
              <a:rPr lang="it-IT" sz="2400" b="1" dirty="0">
                <a:solidFill>
                  <a:prstClr val="white"/>
                </a:solidFill>
                <a:effectLst>
                  <a:outerShdw blurRad="38100" dist="38100" dir="2700000" algn="tl">
                    <a:srgbClr val="000000"/>
                  </a:outerShdw>
                </a:effectLst>
                <a:latin typeface="Century Gothic" panose="020B0502020202020204" pitchFamily="34" charset="0"/>
              </a:rPr>
              <a:t> Fattori Iatrogeni		33 (10%)</a:t>
            </a:r>
          </a:p>
          <a:p>
            <a:pPr>
              <a:buClr>
                <a:srgbClr val="FBCA98"/>
              </a:buClr>
              <a:buFont typeface="Wingdings" panose="05000000000000000000" pitchFamily="2" charset="2"/>
              <a:buChar char="ü"/>
              <a:defRPr/>
            </a:pPr>
            <a:r>
              <a:rPr lang="it-IT" sz="2400" b="1" dirty="0">
                <a:solidFill>
                  <a:prstClr val="white"/>
                </a:solidFill>
                <a:effectLst>
                  <a:outerShdw blurRad="38100" dist="38100" dir="2700000" algn="tl">
                    <a:srgbClr val="000000"/>
                  </a:outerShdw>
                </a:effectLst>
                <a:latin typeface="Century Gothic" panose="020B0502020202020204" pitchFamily="34" charset="0"/>
              </a:rPr>
              <a:t> Anemia		 	5 (1.5%)</a:t>
            </a:r>
          </a:p>
          <a:p>
            <a:pPr>
              <a:buClr>
                <a:srgbClr val="FBCA98"/>
              </a:buClr>
              <a:buFont typeface="Wingdings" panose="05000000000000000000" pitchFamily="2" charset="2"/>
              <a:buChar char="ü"/>
              <a:defRPr/>
            </a:pPr>
            <a:r>
              <a:rPr lang="it-IT" sz="2400" b="1" dirty="0">
                <a:solidFill>
                  <a:prstClr val="white"/>
                </a:solidFill>
                <a:effectLst>
                  <a:outerShdw blurRad="38100" dist="38100" dir="2700000" algn="tl">
                    <a:srgbClr val="000000"/>
                  </a:outerShdw>
                </a:effectLst>
                <a:latin typeface="Century Gothic" panose="020B0502020202020204" pitchFamily="34" charset="0"/>
              </a:rPr>
              <a:t> Embolia Polmonare	5 (1.5%)</a:t>
            </a:r>
          </a:p>
          <a:p>
            <a:pPr>
              <a:buClr>
                <a:srgbClr val="FBCA98"/>
              </a:buClr>
              <a:buFont typeface="Wingdings" panose="05000000000000000000" pitchFamily="2" charset="2"/>
              <a:buChar char="ü"/>
              <a:defRPr/>
            </a:pPr>
            <a:r>
              <a:rPr lang="it-IT" sz="2400" b="1" dirty="0">
                <a:solidFill>
                  <a:prstClr val="white"/>
                </a:solidFill>
                <a:effectLst>
                  <a:outerShdw blurRad="38100" dist="38100" dir="2700000" algn="tl">
                    <a:srgbClr val="000000"/>
                  </a:outerShdw>
                </a:effectLst>
                <a:latin typeface="Century Gothic" panose="020B0502020202020204" pitchFamily="34" charset="0"/>
              </a:rPr>
              <a:t> Disfunzione Tiroidea	3 (1%)</a:t>
            </a:r>
          </a:p>
          <a:p>
            <a:pPr>
              <a:buClr>
                <a:srgbClr val="FBCA98"/>
              </a:buClr>
              <a:buFont typeface="Wingdings" panose="05000000000000000000" pitchFamily="2" charset="2"/>
              <a:buChar char="ü"/>
              <a:defRPr/>
            </a:pPr>
            <a:r>
              <a:rPr lang="it-IT" sz="2400" b="1" dirty="0">
                <a:solidFill>
                  <a:prstClr val="white"/>
                </a:solidFill>
                <a:effectLst>
                  <a:outerShdw blurRad="38100" dist="38100" dir="2700000" algn="tl">
                    <a:srgbClr val="000000"/>
                  </a:outerShdw>
                </a:effectLst>
                <a:latin typeface="Century Gothic" panose="020B0502020202020204" pitchFamily="34" charset="0"/>
              </a:rPr>
              <a:t> Infarto Cerebrale	 2 (1%)</a:t>
            </a:r>
          </a:p>
          <a:p>
            <a:pPr>
              <a:buClr>
                <a:srgbClr val="FBCA98"/>
              </a:buClr>
              <a:buFont typeface="Wingdings" panose="05000000000000000000" pitchFamily="2" charset="2"/>
              <a:buChar char="ü"/>
              <a:defRPr/>
            </a:pPr>
            <a:r>
              <a:rPr lang="it-IT" sz="2400" b="1" dirty="0">
                <a:solidFill>
                  <a:prstClr val="white"/>
                </a:solidFill>
                <a:effectLst>
                  <a:outerShdw blurRad="38100" dist="38100" dir="2700000" algn="tl">
                    <a:srgbClr val="000000"/>
                  </a:outerShdw>
                </a:effectLst>
                <a:latin typeface="Century Gothic" panose="020B0502020202020204" pitchFamily="34" charset="0"/>
              </a:rPr>
              <a:t> Disfunzione Protesica 	2 (1%)</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790905-F326-254B-9538-EF8FC308142E}"/>
              </a:ext>
            </a:extLst>
          </p:cNvPr>
          <p:cNvSpPr>
            <a:spLocks noGrp="1" noRot="1" noChangeAspect="1" noMove="1" noResize="1" noEditPoints="1" noAdjustHandles="1" noChangeArrowheads="1" noChangeShapeType="1" noTextEdit="1"/>
          </p:cNvSpPr>
          <p:nvPr/>
        </p:nvSpPr>
        <p:spPr>
          <a:xfrm>
            <a:off x="7191375" y="0"/>
            <a:ext cx="347662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120835" name="Title 1">
            <a:extLst>
              <a:ext uri="{FF2B5EF4-FFF2-40B4-BE49-F238E27FC236}">
                <a16:creationId xmlns:a16="http://schemas.microsoft.com/office/drawing/2014/main" id="{AB7CDCDA-943A-1E4D-884C-0A5B6B2CA9B7}"/>
              </a:ext>
            </a:extLst>
          </p:cNvPr>
          <p:cNvSpPr>
            <a:spLocks noGrp="1" noChangeArrowheads="1"/>
          </p:cNvSpPr>
          <p:nvPr>
            <p:ph type="title"/>
          </p:nvPr>
        </p:nvSpPr>
        <p:spPr>
          <a:xfrm>
            <a:off x="7673975" y="642938"/>
            <a:ext cx="2752725" cy="5502275"/>
          </a:xfrm>
        </p:spPr>
        <p:txBody>
          <a:bodyPr/>
          <a:lstStyle/>
          <a:p>
            <a:r>
              <a:rPr lang="en-US" altLang="it-IT">
                <a:solidFill>
                  <a:srgbClr val="FFFFFF"/>
                </a:solidFill>
              </a:rPr>
              <a:t>What is the next appropriate management for this patient?</a:t>
            </a:r>
          </a:p>
        </p:txBody>
      </p:sp>
      <p:graphicFrame>
        <p:nvGraphicFramePr>
          <p:cNvPr id="5" name="Content Placeholder 2">
            <a:extLst>
              <a:ext uri="{FF2B5EF4-FFF2-40B4-BE49-F238E27FC236}">
                <a16:creationId xmlns:a16="http://schemas.microsoft.com/office/drawing/2014/main" id="{F45ADFFA-0813-C740-85B7-213046ABF590}"/>
              </a:ext>
            </a:extLst>
          </p:cNvPr>
          <p:cNvGraphicFramePr>
            <a:graphicFrameLocks noGrp="1"/>
          </p:cNvGraphicFramePr>
          <p:nvPr>
            <p:ph idx="1"/>
          </p:nvPr>
        </p:nvGraphicFramePr>
        <p:xfrm>
          <a:off x="2006203" y="642939"/>
          <a:ext cx="470177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F60F48F8-B4C3-BB41-9DE8-A2256D477154}"/>
              </a:ext>
            </a:extLst>
          </p:cNvPr>
          <p:cNvSpPr>
            <a:spLocks noGrp="1" noRot="1" noChangeArrowheads="1"/>
          </p:cNvSpPr>
          <p:nvPr>
            <p:ph type="title"/>
          </p:nvPr>
        </p:nvSpPr>
        <p:spPr bwMode="auto"/>
        <p:txBody>
          <a:bodyPr wrap="square" numCol="1" anchorCtr="0" compatLnSpc="1">
            <a:prstTxWarp prst="textNoShape">
              <a:avLst/>
            </a:prstTxWarp>
          </a:bodyPr>
          <a:lstStyle/>
          <a:p>
            <a:pPr eaLnBrk="1" hangingPunct="1"/>
            <a:r>
              <a:rPr lang="it-IT" altLang="it-IT" sz="4000">
                <a:solidFill>
                  <a:schemeClr val="hlink"/>
                </a:solidFill>
              </a:rPr>
              <a:t>Fibrillazione atriale e scompenso cardiaco</a:t>
            </a:r>
          </a:p>
        </p:txBody>
      </p:sp>
      <p:sp>
        <p:nvSpPr>
          <p:cNvPr id="93186" name="Rectangle 3">
            <a:extLst>
              <a:ext uri="{FF2B5EF4-FFF2-40B4-BE49-F238E27FC236}">
                <a16:creationId xmlns:a16="http://schemas.microsoft.com/office/drawing/2014/main" id="{38C9A066-29F9-444E-B9D8-955F0FC9875B}"/>
              </a:ext>
            </a:extLst>
          </p:cNvPr>
          <p:cNvSpPr>
            <a:spLocks noGrp="1" noChangeArrowheads="1"/>
          </p:cNvSpPr>
          <p:nvPr>
            <p:ph type="body" idx="1"/>
          </p:nvPr>
        </p:nvSpPr>
        <p:spPr>
          <a:xfrm>
            <a:off x="2364000" y="1825625"/>
            <a:ext cx="7675350" cy="4351338"/>
          </a:xfrm>
        </p:spPr>
        <p:txBody>
          <a:bodyPr/>
          <a:lstStyle/>
          <a:p>
            <a:pPr eaLnBrk="1" fontAlgn="auto" hangingPunct="1">
              <a:spcAft>
                <a:spcPts val="0"/>
              </a:spcAft>
              <a:buFont typeface="Arial" panose="020B0604020202020204" pitchFamily="34" charset="0"/>
              <a:buNone/>
              <a:defRPr/>
            </a:pPr>
            <a:r>
              <a:rPr lang="it-IT" dirty="0"/>
              <a:t>Le alterazioni emodinamiche ed i sintomi provocati dalla FA sono secondari a:</a:t>
            </a:r>
          </a:p>
          <a:p>
            <a:pPr eaLnBrk="1" fontAlgn="auto" hangingPunct="1">
              <a:spcAft>
                <a:spcPts val="0"/>
              </a:spcAft>
              <a:buClr>
                <a:srgbClr val="66FFFF"/>
              </a:buClr>
              <a:buFont typeface="Wingdings" panose="05000000000000000000" pitchFamily="2" charset="2"/>
              <a:buChar char="Ø"/>
              <a:defRPr/>
            </a:pPr>
            <a:r>
              <a:rPr lang="it-IT" dirty="0"/>
              <a:t>Mancato contributo atriale per il riempimento ventricolare</a:t>
            </a:r>
          </a:p>
          <a:p>
            <a:pPr eaLnBrk="1" fontAlgn="auto" hangingPunct="1">
              <a:spcAft>
                <a:spcPts val="0"/>
              </a:spcAft>
              <a:buClr>
                <a:srgbClr val="66FFFF"/>
              </a:buClr>
              <a:buFont typeface="Wingdings" panose="05000000000000000000" pitchFamily="2" charset="2"/>
              <a:buChar char="Ø"/>
              <a:defRPr/>
            </a:pPr>
            <a:endParaRPr lang="it-IT" dirty="0"/>
          </a:p>
          <a:p>
            <a:pPr eaLnBrk="1" fontAlgn="auto" hangingPunct="1">
              <a:spcAft>
                <a:spcPts val="0"/>
              </a:spcAft>
              <a:buClr>
                <a:srgbClr val="66FFFF"/>
              </a:buClr>
              <a:buFont typeface="Wingdings" panose="05000000000000000000" pitchFamily="2" charset="2"/>
              <a:buChar char="Ø"/>
              <a:defRPr/>
            </a:pPr>
            <a:r>
              <a:rPr lang="it-IT" dirty="0"/>
              <a:t>Irregolarità del ciclo cardiaco</a:t>
            </a:r>
          </a:p>
          <a:p>
            <a:pPr marL="0" indent="0" eaLnBrk="1" fontAlgn="auto" hangingPunct="1">
              <a:spcAft>
                <a:spcPts val="0"/>
              </a:spcAft>
              <a:buClr>
                <a:srgbClr val="66FFFF"/>
              </a:buClr>
              <a:buFont typeface="Arial" panose="020B0604020202020204" pitchFamily="34" charset="0"/>
              <a:buNone/>
              <a:defRPr/>
            </a:pPr>
            <a:endParaRPr lang="it-IT" dirty="0"/>
          </a:p>
          <a:p>
            <a:pPr eaLnBrk="1" fontAlgn="auto" hangingPunct="1">
              <a:spcAft>
                <a:spcPts val="0"/>
              </a:spcAft>
              <a:buClr>
                <a:srgbClr val="66FFFF"/>
              </a:buClr>
              <a:buFont typeface="Wingdings" panose="05000000000000000000" pitchFamily="2" charset="2"/>
              <a:buChar char="Ø"/>
              <a:defRPr/>
            </a:pPr>
            <a:r>
              <a:rPr lang="it-IT" dirty="0"/>
              <a:t>Elevata frequenza cardiaca - riduzione del tempo per il riempimento diastolico ventricolare passivo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Immagine 1">
            <a:extLst>
              <a:ext uri="{FF2B5EF4-FFF2-40B4-BE49-F238E27FC236}">
                <a16:creationId xmlns:a16="http://schemas.microsoft.com/office/drawing/2014/main" id="{EF51C88A-CFBC-B641-BB30-94B858341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27125"/>
            <a:ext cx="91440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olo 2">
            <a:extLst>
              <a:ext uri="{FF2B5EF4-FFF2-40B4-BE49-F238E27FC236}">
                <a16:creationId xmlns:a16="http://schemas.microsoft.com/office/drawing/2014/main" id="{C59991CB-03BF-8842-ABF4-70A8BB090BA7}"/>
              </a:ext>
            </a:extLst>
          </p:cNvPr>
          <p:cNvSpPr>
            <a:spLocks noGrp="1"/>
          </p:cNvSpPr>
          <p:nvPr>
            <p:ph type="title"/>
          </p:nvPr>
        </p:nvSpPr>
        <p:spPr>
          <a:xfrm>
            <a:off x="1976004" y="1"/>
            <a:ext cx="8598478" cy="1325563"/>
          </a:xfrm>
        </p:spPr>
        <p:txBody>
          <a:bodyPr>
            <a:noAutofit/>
          </a:bodyPr>
          <a:lstStyle/>
          <a:p>
            <a:pPr>
              <a:defRPr/>
            </a:pPr>
            <a:r>
              <a:rPr lang="en-US" sz="2800" dirty="0"/>
              <a:t>Initial management of patients presenting acutely with atrial fibrillation </a:t>
            </a:r>
            <a:r>
              <a:rPr lang="en-US" sz="3200" dirty="0"/>
              <a:t>and heart failure.</a:t>
            </a:r>
          </a:p>
        </p:txBody>
      </p:sp>
      <p:sp>
        <p:nvSpPr>
          <p:cNvPr id="168964" name="CasellaDiTesto 4">
            <a:extLst>
              <a:ext uri="{FF2B5EF4-FFF2-40B4-BE49-F238E27FC236}">
                <a16:creationId xmlns:a16="http://schemas.microsoft.com/office/drawing/2014/main" id="{31DDCFC0-64F8-7C4C-9E8A-CBB7F43C1BBB}"/>
              </a:ext>
            </a:extLst>
          </p:cNvPr>
          <p:cNvSpPr txBox="1">
            <a:spLocks noChangeArrowheads="1"/>
          </p:cNvSpPr>
          <p:nvPr/>
        </p:nvSpPr>
        <p:spPr bwMode="auto">
          <a:xfrm>
            <a:off x="6888163" y="648811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r>
              <a:rPr lang="it-IT" altLang="it-IT">
                <a:solidFill>
                  <a:srgbClr val="FFFFFF"/>
                </a:solidFill>
              </a:rPr>
              <a:t>ESC guidelines; Eur Heart J 2016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Immagine 1">
            <a:extLst>
              <a:ext uri="{FF2B5EF4-FFF2-40B4-BE49-F238E27FC236}">
                <a16:creationId xmlns:a16="http://schemas.microsoft.com/office/drawing/2014/main" id="{345AC686-3DD6-5D43-B86C-82D7BFAA2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593725"/>
            <a:ext cx="7445375"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C49918D0-DDAD-DB45-B95B-9E21A889E414}"/>
              </a:ext>
            </a:extLst>
          </p:cNvPr>
          <p:cNvSpPr/>
          <p:nvPr/>
        </p:nvSpPr>
        <p:spPr>
          <a:xfrm>
            <a:off x="2095500" y="9525"/>
            <a:ext cx="7740650" cy="369888"/>
          </a:xfrm>
          <a:prstGeom prst="rect">
            <a:avLst/>
          </a:prstGeom>
        </p:spPr>
        <p:txBody>
          <a:bodyPr>
            <a:spAutoFit/>
          </a:bodyPr>
          <a:lstStyle/>
          <a:p>
            <a:pPr defTabSz="914400" eaLnBrk="1" fontAlgn="auto" hangingPunct="1">
              <a:spcBef>
                <a:spcPts val="0"/>
              </a:spcBef>
              <a:spcAft>
                <a:spcPts val="0"/>
              </a:spcAft>
              <a:defRPr/>
            </a:pPr>
            <a:r>
              <a:rPr lang="en-US" dirty="0">
                <a:solidFill>
                  <a:prstClr val="white"/>
                </a:solidFill>
                <a:latin typeface="AdvOTb7819099"/>
                <a:cs typeface="+mn-cs"/>
              </a:rPr>
              <a:t>Acute heart rate control in patients with atrial fibrillation.</a:t>
            </a:r>
            <a:endParaRPr lang="en-US" dirty="0">
              <a:solidFill>
                <a:prstClr val="white"/>
              </a:solidFill>
              <a:latin typeface="Corbel" panose="020B0503020204020204"/>
              <a:cs typeface="+mn-cs"/>
            </a:endParaRPr>
          </a:p>
        </p:txBody>
      </p:sp>
      <p:sp>
        <p:nvSpPr>
          <p:cNvPr id="169988" name="CasellaDiTesto 4">
            <a:extLst>
              <a:ext uri="{FF2B5EF4-FFF2-40B4-BE49-F238E27FC236}">
                <a16:creationId xmlns:a16="http://schemas.microsoft.com/office/drawing/2014/main" id="{4BD59154-D4E2-BB45-BFD4-932B7756E552}"/>
              </a:ext>
            </a:extLst>
          </p:cNvPr>
          <p:cNvSpPr txBox="1">
            <a:spLocks noChangeArrowheads="1"/>
          </p:cNvSpPr>
          <p:nvPr/>
        </p:nvSpPr>
        <p:spPr bwMode="auto">
          <a:xfrm>
            <a:off x="6888163" y="648811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r>
              <a:rPr lang="it-IT" altLang="it-IT">
                <a:solidFill>
                  <a:srgbClr val="FFFFFF"/>
                </a:solidFill>
              </a:rPr>
              <a:t>ESC guidelines; Eur Heart J 2016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Immagine 1">
            <a:extLst>
              <a:ext uri="{FF2B5EF4-FFF2-40B4-BE49-F238E27FC236}">
                <a16:creationId xmlns:a16="http://schemas.microsoft.com/office/drawing/2014/main" id="{FBCC428C-1667-9E4F-A86F-CCA0309B4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14388"/>
            <a:ext cx="91440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CasellaDiTesto 4">
            <a:extLst>
              <a:ext uri="{FF2B5EF4-FFF2-40B4-BE49-F238E27FC236}">
                <a16:creationId xmlns:a16="http://schemas.microsoft.com/office/drawing/2014/main" id="{93625630-8AF0-0D45-AADE-C5D120F73139}"/>
              </a:ext>
            </a:extLst>
          </p:cNvPr>
          <p:cNvSpPr txBox="1">
            <a:spLocks noChangeArrowheads="1"/>
          </p:cNvSpPr>
          <p:nvPr/>
        </p:nvSpPr>
        <p:spPr bwMode="auto">
          <a:xfrm>
            <a:off x="6888163" y="648811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r>
              <a:rPr lang="it-IT" altLang="it-IT">
                <a:solidFill>
                  <a:srgbClr val="FFFFFF"/>
                </a:solidFill>
              </a:rPr>
              <a:t>ESC guidelines; Eur Heart J 2016</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Immagine 1">
            <a:extLst>
              <a:ext uri="{FF2B5EF4-FFF2-40B4-BE49-F238E27FC236}">
                <a16:creationId xmlns:a16="http://schemas.microsoft.com/office/drawing/2014/main" id="{78FBCFDD-9ABA-7F4E-B9C8-6C8D3AC0F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0650"/>
            <a:ext cx="9144000"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49D6E7-3E80-4741-915D-6F17F6B7E96A}"/>
              </a:ext>
            </a:extLst>
          </p:cNvPr>
          <p:cNvSpPr>
            <a:spLocks noGrp="1"/>
          </p:cNvSpPr>
          <p:nvPr>
            <p:ph type="title"/>
          </p:nvPr>
        </p:nvSpPr>
        <p:spPr>
          <a:xfrm>
            <a:off x="2927648" y="-71876"/>
            <a:ext cx="7886700" cy="1325563"/>
          </a:xfrm>
        </p:spPr>
        <p:txBody>
          <a:bodyPr/>
          <a:lstStyle/>
          <a:p>
            <a:pPr eaLnBrk="1" hangingPunct="1">
              <a:defRPr/>
            </a:pPr>
            <a:r>
              <a:rPr lang="en-US" dirty="0" err="1"/>
              <a:t>Fibrillazione</a:t>
            </a:r>
            <a:r>
              <a:rPr lang="en-US" dirty="0"/>
              <a:t> </a:t>
            </a:r>
            <a:r>
              <a:rPr lang="en-US" dirty="0" err="1"/>
              <a:t>atriale</a:t>
            </a:r>
            <a:endParaRPr lang="en-US" dirty="0"/>
          </a:p>
        </p:txBody>
      </p:sp>
      <p:sp>
        <p:nvSpPr>
          <p:cNvPr id="3" name="Segnaposto contenuto 2">
            <a:extLst>
              <a:ext uri="{FF2B5EF4-FFF2-40B4-BE49-F238E27FC236}">
                <a16:creationId xmlns:a16="http://schemas.microsoft.com/office/drawing/2014/main" id="{DA91F799-3D36-6A44-A2E1-BE282D8E5425}"/>
              </a:ext>
            </a:extLst>
          </p:cNvPr>
          <p:cNvSpPr>
            <a:spLocks noGrp="1"/>
          </p:cNvSpPr>
          <p:nvPr>
            <p:ph idx="1"/>
          </p:nvPr>
        </p:nvSpPr>
        <p:spPr>
          <a:xfrm>
            <a:off x="2152650" y="1268761"/>
            <a:ext cx="7992888" cy="2736304"/>
          </a:xfrm>
        </p:spPr>
        <p:txBody>
          <a:bodyPr>
            <a:normAutofit fontScale="92500" lnSpcReduction="20000"/>
          </a:bodyPr>
          <a:lstStyle/>
          <a:p>
            <a:pPr eaLnBrk="1" hangingPunct="1">
              <a:defRPr/>
            </a:pPr>
            <a:r>
              <a:rPr lang="en-US" dirty="0"/>
              <a:t>The lifetime risk of developing AF at age 40 years or older is approximately 1 in four.</a:t>
            </a:r>
          </a:p>
          <a:p>
            <a:pPr eaLnBrk="1" hangingPunct="1">
              <a:defRPr/>
            </a:pPr>
            <a:endParaRPr lang="en-US" dirty="0"/>
          </a:p>
          <a:p>
            <a:pPr eaLnBrk="1" hangingPunct="1">
              <a:defRPr/>
            </a:pPr>
            <a:r>
              <a:rPr lang="en-US" dirty="0"/>
              <a:t>More than 1% of the population are affected</a:t>
            </a:r>
          </a:p>
          <a:p>
            <a:pPr eaLnBrk="1" hangingPunct="1">
              <a:defRPr/>
            </a:pPr>
            <a:endParaRPr lang="en-US" dirty="0"/>
          </a:p>
          <a:p>
            <a:pPr eaLnBrk="1" hangingPunct="1">
              <a:defRPr/>
            </a:pPr>
            <a:r>
              <a:rPr lang="en-US" dirty="0"/>
              <a:t>The prevalence of AF is continuing to rise </a:t>
            </a:r>
          </a:p>
          <a:p>
            <a:pPr eaLnBrk="1" hangingPunct="1">
              <a:defRPr/>
            </a:pPr>
            <a:endParaRPr lang="en-US" dirty="0"/>
          </a:p>
          <a:p>
            <a:pPr eaLnBrk="1" hangingPunct="1">
              <a:defRPr/>
            </a:pPr>
            <a:r>
              <a:rPr lang="en-US" b="1" dirty="0">
                <a:solidFill>
                  <a:srgbClr val="FFC000"/>
                </a:solidFill>
              </a:rPr>
              <a:t>1 in 10 of those aged older than 80 years affected</a:t>
            </a:r>
          </a:p>
        </p:txBody>
      </p:sp>
      <p:sp>
        <p:nvSpPr>
          <p:cNvPr id="173060" name="CasellaDiTesto 3">
            <a:extLst>
              <a:ext uri="{FF2B5EF4-FFF2-40B4-BE49-F238E27FC236}">
                <a16:creationId xmlns:a16="http://schemas.microsoft.com/office/drawing/2014/main" id="{0698E5E4-95DC-9F40-ABCE-F9CB7CDEB860}"/>
              </a:ext>
            </a:extLst>
          </p:cNvPr>
          <p:cNvSpPr txBox="1">
            <a:spLocks noChangeArrowheads="1"/>
          </p:cNvSpPr>
          <p:nvPr/>
        </p:nvSpPr>
        <p:spPr bwMode="auto">
          <a:xfrm>
            <a:off x="7967663" y="4149725"/>
            <a:ext cx="1441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r>
              <a:rPr lang="en-US" altLang="it-IT">
                <a:solidFill>
                  <a:srgbClr val="FFFFFF"/>
                </a:solidFill>
              </a:rPr>
              <a:t>Lip G. 2013</a:t>
            </a:r>
          </a:p>
        </p:txBody>
      </p:sp>
      <p:pic>
        <p:nvPicPr>
          <p:cNvPr id="173061" name="Picture 4">
            <a:extLst>
              <a:ext uri="{FF2B5EF4-FFF2-40B4-BE49-F238E27FC236}">
                <a16:creationId xmlns:a16="http://schemas.microsoft.com/office/drawing/2014/main" id="{6ACB28D4-06DA-1B47-9554-82BBDC2BD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388" y="4002088"/>
            <a:ext cx="4151312" cy="285591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9">
            <a:extLst>
              <a:ext uri="{FF2B5EF4-FFF2-40B4-BE49-F238E27FC236}">
                <a16:creationId xmlns:a16="http://schemas.microsoft.com/office/drawing/2014/main" id="{A2AF4416-EFBA-634C-992D-15F0B62976F6}"/>
              </a:ext>
            </a:extLst>
          </p:cNvPr>
          <p:cNvSpPr>
            <a:spLocks noChangeArrowheads="1"/>
          </p:cNvSpPr>
          <p:nvPr/>
        </p:nvSpPr>
        <p:spPr bwMode="auto">
          <a:xfrm>
            <a:off x="2208213" y="322263"/>
            <a:ext cx="7629525" cy="6064250"/>
          </a:xfrm>
          <a:prstGeom prst="rect">
            <a:avLst/>
          </a:prstGeom>
          <a:noFill/>
          <a:ln>
            <a:noFill/>
          </a:ln>
          <a:effectLst/>
        </p:spPr>
        <p:txBody>
          <a:bodyPr anchor="ctr">
            <a:spAutoFit/>
          </a:bodyPr>
          <a:lstStyle>
            <a:lvl1pPr eaLnBrk="0" hangingPunct="0">
              <a:tabLst>
                <a:tab pos="228600" algn="l"/>
              </a:tabLst>
              <a:defRPr b="1">
                <a:solidFill>
                  <a:schemeClr val="tx1"/>
                </a:solidFill>
                <a:latin typeface="Tahoma" panose="020B0604030504040204" pitchFamily="34" charset="0"/>
              </a:defRPr>
            </a:lvl1pPr>
            <a:lvl2pPr marL="742950" indent="-285750" eaLnBrk="0" hangingPunct="0">
              <a:tabLst>
                <a:tab pos="228600" algn="l"/>
              </a:tabLst>
              <a:defRPr b="1">
                <a:solidFill>
                  <a:schemeClr val="tx1"/>
                </a:solidFill>
                <a:latin typeface="Tahoma" panose="020B0604030504040204" pitchFamily="34" charset="0"/>
              </a:defRPr>
            </a:lvl2pPr>
            <a:lvl3pPr marL="1143000" indent="-228600" eaLnBrk="0" hangingPunct="0">
              <a:tabLst>
                <a:tab pos="228600" algn="l"/>
              </a:tabLst>
              <a:defRPr b="1">
                <a:solidFill>
                  <a:schemeClr val="tx1"/>
                </a:solidFill>
                <a:latin typeface="Tahoma" panose="020B0604030504040204" pitchFamily="34" charset="0"/>
              </a:defRPr>
            </a:lvl3pPr>
            <a:lvl4pPr marL="1600200" indent="-228600" eaLnBrk="0" hangingPunct="0">
              <a:tabLst>
                <a:tab pos="228600" algn="l"/>
              </a:tabLst>
              <a:defRPr b="1">
                <a:solidFill>
                  <a:schemeClr val="tx1"/>
                </a:solidFill>
                <a:latin typeface="Tahoma" panose="020B0604030504040204" pitchFamily="34" charset="0"/>
              </a:defRPr>
            </a:lvl4pPr>
            <a:lvl5pPr marL="2057400" indent="-228600" eaLnBrk="0" hangingPunct="0">
              <a:tabLst>
                <a:tab pos="228600" algn="l"/>
              </a:tabLst>
              <a:defRPr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228600" algn="l"/>
              </a:tabLst>
              <a:defRPr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228600" algn="l"/>
              </a:tabLst>
              <a:defRPr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228600" algn="l"/>
              </a:tabLst>
              <a:defRPr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228600" algn="l"/>
              </a:tabLst>
              <a:defRPr b="1">
                <a:solidFill>
                  <a:schemeClr val="tx1"/>
                </a:solidFill>
                <a:latin typeface="Tahoma" panose="020B0604030504040204" pitchFamily="34" charset="0"/>
              </a:defRPr>
            </a:lvl9pPr>
          </a:lstStyle>
          <a:p>
            <a:pPr eaLnBrk="1" hangingPunct="1">
              <a:defRPr/>
            </a:pPr>
            <a:r>
              <a:rPr lang="it-IT" sz="2400" dirty="0">
                <a:solidFill>
                  <a:prstClr val="white"/>
                </a:solidFill>
              </a:rPr>
              <a:t>Classificazione della FA</a:t>
            </a:r>
          </a:p>
          <a:p>
            <a:pPr eaLnBrk="1" hangingPunct="1">
              <a:defRPr/>
            </a:pPr>
            <a:endParaRPr lang="it-IT" sz="2400" b="0" dirty="0">
              <a:solidFill>
                <a:prstClr val="white"/>
              </a:solidFill>
            </a:endParaRPr>
          </a:p>
          <a:p>
            <a:pPr marL="342900" indent="-342900" eaLnBrk="1" hangingPunct="1">
              <a:buFont typeface="Arial" panose="020B0604020202020204" pitchFamily="34" charset="0"/>
              <a:buChar char="•"/>
              <a:defRPr/>
            </a:pPr>
            <a:r>
              <a:rPr lang="it-IT" sz="2000" dirty="0">
                <a:solidFill>
                  <a:prstClr val="white"/>
                </a:solidFill>
              </a:rPr>
              <a:t>Parossistica</a:t>
            </a:r>
            <a:r>
              <a:rPr lang="it-IT" sz="2000" b="0" dirty="0">
                <a:solidFill>
                  <a:prstClr val="white"/>
                </a:solidFill>
              </a:rPr>
              <a:t>: </a:t>
            </a:r>
            <a:r>
              <a:rPr lang="it-IT" sz="2000" b="0" dirty="0">
                <a:solidFill>
                  <a:srgbClr val="FFFF00"/>
                </a:solidFill>
              </a:rPr>
              <a:t>interruzione spontanea della aritmia entro 7 giorni (generalmente 24-48 ore).</a:t>
            </a:r>
          </a:p>
          <a:p>
            <a:pPr marL="342900" indent="-342900" eaLnBrk="1" hangingPunct="1">
              <a:buFont typeface="Arial" panose="020B0604020202020204" pitchFamily="34" charset="0"/>
              <a:buChar char="•"/>
              <a:defRPr/>
            </a:pPr>
            <a:endParaRPr lang="it-IT" sz="2000" b="0" dirty="0">
              <a:solidFill>
                <a:srgbClr val="FFFF00"/>
              </a:solidFill>
            </a:endParaRPr>
          </a:p>
          <a:p>
            <a:pPr marL="342900" indent="-342900" eaLnBrk="1" hangingPunct="1">
              <a:buFont typeface="Arial" panose="020B0604020202020204" pitchFamily="34" charset="0"/>
              <a:buChar char="•"/>
              <a:defRPr/>
            </a:pPr>
            <a:r>
              <a:rPr lang="it-IT" sz="2000" dirty="0">
                <a:solidFill>
                  <a:prstClr val="white"/>
                </a:solidFill>
              </a:rPr>
              <a:t>Persistente</a:t>
            </a:r>
            <a:r>
              <a:rPr lang="it-IT" sz="2000" b="0" dirty="0">
                <a:solidFill>
                  <a:prstClr val="white"/>
                </a:solidFill>
              </a:rPr>
              <a:t>: </a:t>
            </a:r>
            <a:r>
              <a:rPr lang="it-IT" sz="2000" b="0" dirty="0">
                <a:solidFill>
                  <a:srgbClr val="FFFF00"/>
                </a:solidFill>
              </a:rPr>
              <a:t>l’aritmia non si interrompe spontaneamente ma solo con interventi terapeutici.</a:t>
            </a:r>
          </a:p>
          <a:p>
            <a:pPr marL="342900" indent="-342900" eaLnBrk="1" hangingPunct="1">
              <a:buFont typeface="Arial" panose="020B0604020202020204" pitchFamily="34" charset="0"/>
              <a:buChar char="•"/>
              <a:defRPr/>
            </a:pPr>
            <a:endParaRPr lang="it-IT" sz="2000" b="0" dirty="0">
              <a:solidFill>
                <a:srgbClr val="FFFF00"/>
              </a:solidFill>
            </a:endParaRPr>
          </a:p>
          <a:p>
            <a:pPr marL="342900" indent="-342900" eaLnBrk="1" hangingPunct="1">
              <a:buFont typeface="Arial" panose="020B0604020202020204" pitchFamily="34" charset="0"/>
              <a:buChar char="•"/>
              <a:defRPr/>
            </a:pPr>
            <a:r>
              <a:rPr lang="it-IT" sz="2000" dirty="0">
                <a:solidFill>
                  <a:prstClr val="white"/>
                </a:solidFill>
              </a:rPr>
              <a:t>Permanente o cronica</a:t>
            </a:r>
            <a:r>
              <a:rPr lang="it-IT" sz="2000" b="0" dirty="0">
                <a:solidFill>
                  <a:prstClr val="white"/>
                </a:solidFill>
              </a:rPr>
              <a:t>: </a:t>
            </a:r>
            <a:r>
              <a:rPr lang="it-IT" sz="2000" b="0" dirty="0">
                <a:solidFill>
                  <a:srgbClr val="FFFF00"/>
                </a:solidFill>
              </a:rPr>
              <a:t>il ritmo sinusale non è ripristinabile o si è rinunciato a tentare di ripristinarlo.</a:t>
            </a:r>
          </a:p>
          <a:p>
            <a:pPr eaLnBrk="1" hangingPunct="1">
              <a:defRPr/>
            </a:pPr>
            <a:endParaRPr lang="it-IT" sz="2000" b="0" dirty="0">
              <a:solidFill>
                <a:srgbClr val="FFFF00"/>
              </a:solidFill>
            </a:endParaRPr>
          </a:p>
          <a:p>
            <a:pPr eaLnBrk="1" hangingPunct="1">
              <a:defRPr/>
            </a:pPr>
            <a:r>
              <a:rPr lang="it-IT" sz="2000" dirty="0">
                <a:solidFill>
                  <a:prstClr val="white"/>
                </a:solidFill>
              </a:rPr>
              <a:t>Recidivante (o Ricorrente)</a:t>
            </a:r>
            <a:r>
              <a:rPr lang="it-IT" sz="2000" b="0" dirty="0">
                <a:solidFill>
                  <a:prstClr val="white"/>
                </a:solidFill>
              </a:rPr>
              <a:t>: sia la FA parossistica che la FA persistente possono ripetersi dopo la risoluzione (spontanea o farmacologica) del primo episodio</a:t>
            </a:r>
            <a:r>
              <a:rPr lang="it-IT" sz="2000" b="0" dirty="0">
                <a:solidFill>
                  <a:srgbClr val="FFFF00"/>
                </a:solidFill>
              </a:rPr>
              <a:t>. </a:t>
            </a:r>
          </a:p>
          <a:p>
            <a:pPr eaLnBrk="1" hangingPunct="1">
              <a:defRPr/>
            </a:pPr>
            <a:endParaRPr lang="it-IT" sz="2000" b="0" dirty="0">
              <a:solidFill>
                <a:srgbClr val="FFFF00"/>
              </a:solidFill>
            </a:endParaRPr>
          </a:p>
          <a:p>
            <a:pPr eaLnBrk="1" hangingPunct="1">
              <a:defRPr/>
            </a:pPr>
            <a:r>
              <a:rPr lang="it-IT" sz="2000" b="0" dirty="0">
                <a:solidFill>
                  <a:prstClr val="white"/>
                </a:solidFill>
              </a:rPr>
              <a:t>Nota: il primo episodio di FA clinicamente evidente (sintomatico o asintomatico) non consente una precisa classificazione essendo imprevedibile la durata dell’episodio e generalmente incerta la sua datazione e la occorrenza di episodi precedenti.</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Oval 4">
            <a:extLst>
              <a:ext uri="{FF2B5EF4-FFF2-40B4-BE49-F238E27FC236}">
                <a16:creationId xmlns:a16="http://schemas.microsoft.com/office/drawing/2014/main" id="{73C03D16-E886-B74D-A2A6-7AA2F0F6FEE8}"/>
              </a:ext>
            </a:extLst>
          </p:cNvPr>
          <p:cNvSpPr>
            <a:spLocks noChangeArrowheads="1"/>
          </p:cNvSpPr>
          <p:nvPr/>
        </p:nvSpPr>
        <p:spPr bwMode="auto">
          <a:xfrm>
            <a:off x="4268788" y="476250"/>
            <a:ext cx="2919412" cy="208915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endParaRPr lang="it-IT" altLang="it-IT" sz="2400">
              <a:solidFill>
                <a:srgbClr val="FF0000"/>
              </a:solidFill>
              <a:latin typeface="Times New Roman" panose="02020603050405020304" pitchFamily="18" charset="0"/>
            </a:endParaRPr>
          </a:p>
        </p:txBody>
      </p:sp>
      <p:sp>
        <p:nvSpPr>
          <p:cNvPr id="175107" name="Text Box 5">
            <a:extLst>
              <a:ext uri="{FF2B5EF4-FFF2-40B4-BE49-F238E27FC236}">
                <a16:creationId xmlns:a16="http://schemas.microsoft.com/office/drawing/2014/main" id="{DFD280CB-1D49-0F4B-A374-D85B504504F9}"/>
              </a:ext>
            </a:extLst>
          </p:cNvPr>
          <p:cNvSpPr txBox="1">
            <a:spLocks noChangeArrowheads="1"/>
          </p:cNvSpPr>
          <p:nvPr/>
        </p:nvSpPr>
        <p:spPr bwMode="auto">
          <a:xfrm>
            <a:off x="5016500" y="692150"/>
            <a:ext cx="208915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r>
              <a:rPr lang="en-US" altLang="it-IT" sz="2800">
                <a:solidFill>
                  <a:srgbClr val="FFFF00"/>
                </a:solidFill>
                <a:latin typeface="Tahoma" panose="020B0604030504040204" pitchFamily="34" charset="0"/>
              </a:rPr>
              <a:t>Lone</a:t>
            </a:r>
          </a:p>
          <a:p>
            <a:pPr eaLnBrk="1" hangingPunct="1"/>
            <a:r>
              <a:rPr lang="en-US" altLang="it-IT" sz="2800">
                <a:solidFill>
                  <a:srgbClr val="FFFF00"/>
                </a:solidFill>
                <a:latin typeface="Tahoma" panose="020B0604030504040204" pitchFamily="34" charset="0"/>
              </a:rPr>
              <a:t>Atrial Fibrillation</a:t>
            </a:r>
          </a:p>
        </p:txBody>
      </p:sp>
      <p:sp>
        <p:nvSpPr>
          <p:cNvPr id="175108" name="Text Box 6">
            <a:extLst>
              <a:ext uri="{FF2B5EF4-FFF2-40B4-BE49-F238E27FC236}">
                <a16:creationId xmlns:a16="http://schemas.microsoft.com/office/drawing/2014/main" id="{DB93E670-5651-B44E-B6A3-9C4A57E5C899}"/>
              </a:ext>
            </a:extLst>
          </p:cNvPr>
          <p:cNvSpPr txBox="1">
            <a:spLocks noChangeArrowheads="1"/>
          </p:cNvSpPr>
          <p:nvPr/>
        </p:nvSpPr>
        <p:spPr bwMode="auto">
          <a:xfrm>
            <a:off x="2711450" y="2636838"/>
            <a:ext cx="676910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it-IT" altLang="it-IT" sz="2400">
                <a:solidFill>
                  <a:srgbClr val="FFFFFF"/>
                </a:solidFill>
                <a:latin typeface="Tahoma" panose="020B0604030504040204" pitchFamily="34" charset="0"/>
              </a:rPr>
              <a:t>Episodi di fibrillazione atriale, di solito di tipo parossistico, che colpiscono giovani individui (età &lt; 60 anni) in cui non vi è evidenza di patologie cardiache o responsabili dell’insorgenza di tali episodi.</a:t>
            </a:r>
          </a:p>
        </p:txBody>
      </p:sp>
      <p:pic>
        <p:nvPicPr>
          <p:cNvPr id="175109" name="Picture 8" descr="CV-07">
            <a:extLst>
              <a:ext uri="{FF2B5EF4-FFF2-40B4-BE49-F238E27FC236}">
                <a16:creationId xmlns:a16="http://schemas.microsoft.com/office/drawing/2014/main" id="{C5507F65-2FA7-7D45-8629-B34CC141B786}"/>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4872038" y="4941888"/>
            <a:ext cx="2316162" cy="1736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410F03B-9A8D-DE4F-897A-581BCF1DA9B7}"/>
              </a:ext>
            </a:extLst>
          </p:cNvPr>
          <p:cNvSpPr txBox="1"/>
          <p:nvPr/>
        </p:nvSpPr>
        <p:spPr>
          <a:xfrm>
            <a:off x="3648075" y="333375"/>
            <a:ext cx="5184775" cy="46037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it-IT" sz="2400" b="1" dirty="0">
                <a:solidFill>
                  <a:prstClr val="black"/>
                </a:solidFill>
              </a:rPr>
              <a:t>Fattori predisponenti </a:t>
            </a:r>
          </a:p>
        </p:txBody>
      </p:sp>
      <p:sp>
        <p:nvSpPr>
          <p:cNvPr id="176131" name="CasellaDiTesto 4">
            <a:extLst>
              <a:ext uri="{FF2B5EF4-FFF2-40B4-BE49-F238E27FC236}">
                <a16:creationId xmlns:a16="http://schemas.microsoft.com/office/drawing/2014/main" id="{D356859B-7CED-2F49-83E3-969AF608C9AD}"/>
              </a:ext>
            </a:extLst>
          </p:cNvPr>
          <p:cNvSpPr txBox="1">
            <a:spLocks noChangeArrowheads="1"/>
          </p:cNvSpPr>
          <p:nvPr/>
        </p:nvSpPr>
        <p:spPr bwMode="auto">
          <a:xfrm>
            <a:off x="6888163" y="648811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r>
              <a:rPr lang="it-IT" altLang="it-IT">
                <a:solidFill>
                  <a:srgbClr val="FFFFFF"/>
                </a:solidFill>
              </a:rPr>
              <a:t>ESC guidelines; Eur Heart J 2016</a:t>
            </a:r>
          </a:p>
        </p:txBody>
      </p:sp>
      <p:pic>
        <p:nvPicPr>
          <p:cNvPr id="176132" name="Immagine 1">
            <a:extLst>
              <a:ext uri="{FF2B5EF4-FFF2-40B4-BE49-F238E27FC236}">
                <a16:creationId xmlns:a16="http://schemas.microsoft.com/office/drawing/2014/main" id="{F2A0C705-1210-FB40-B092-DCBDD1E16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966788"/>
            <a:ext cx="7478713"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7D2CFEBC-F1C2-8A4F-9F5B-7361C6790DA0}"/>
              </a:ext>
            </a:extLst>
          </p:cNvPr>
          <p:cNvSpPr>
            <a:spLocks noGrp="1" noChangeArrowheads="1"/>
          </p:cNvSpPr>
          <p:nvPr>
            <p:ph type="title"/>
          </p:nvPr>
        </p:nvSpPr>
        <p:spPr>
          <a:xfrm>
            <a:off x="1981200" y="115888"/>
            <a:ext cx="8229600" cy="1371600"/>
          </a:xfrm>
        </p:spPr>
        <p:txBody>
          <a:bodyPr/>
          <a:lstStyle/>
          <a:p>
            <a:pPr eaLnBrk="1" hangingPunct="1">
              <a:defRPr/>
            </a:pPr>
            <a:r>
              <a:rPr lang="it-IT" sz="4000"/>
              <a:t>Patogenesi della formazione del trombo nella fibrillazione atriale</a:t>
            </a:r>
          </a:p>
        </p:txBody>
      </p:sp>
      <p:sp>
        <p:nvSpPr>
          <p:cNvPr id="70659" name="Rectangle 3">
            <a:extLst>
              <a:ext uri="{FF2B5EF4-FFF2-40B4-BE49-F238E27FC236}">
                <a16:creationId xmlns:a16="http://schemas.microsoft.com/office/drawing/2014/main" id="{FA280E7D-C385-C646-9530-4803CE93F5D3}"/>
              </a:ext>
            </a:extLst>
          </p:cNvPr>
          <p:cNvSpPr>
            <a:spLocks noGrp="1" noChangeArrowheads="1"/>
          </p:cNvSpPr>
          <p:nvPr>
            <p:ph type="body" sz="half" idx="1"/>
          </p:nvPr>
        </p:nvSpPr>
        <p:spPr>
          <a:xfrm>
            <a:off x="1992313" y="1762125"/>
            <a:ext cx="5122862" cy="4114800"/>
          </a:xfrm>
        </p:spPr>
        <p:txBody>
          <a:bodyPr/>
          <a:lstStyle/>
          <a:p>
            <a:pPr eaLnBrk="1" hangingPunct="1">
              <a:buFont typeface="Wingdings" panose="05000000000000000000" pitchFamily="2" charset="2"/>
              <a:buNone/>
              <a:defRPr/>
            </a:pPr>
            <a:r>
              <a:rPr lang="it-IT" sz="2800">
                <a:solidFill>
                  <a:srgbClr val="FFFF00"/>
                </a:solidFill>
              </a:rPr>
              <a:t>Triade di Virchow:</a:t>
            </a:r>
            <a:endParaRPr lang="it-IT" sz="2800"/>
          </a:p>
          <a:p>
            <a:pPr eaLnBrk="1" hangingPunct="1">
              <a:defRPr/>
            </a:pPr>
            <a:r>
              <a:rPr lang="it-IT" sz="2800"/>
              <a:t>Anomalie del flusso sanguigno (STASI)</a:t>
            </a:r>
          </a:p>
          <a:p>
            <a:pPr eaLnBrk="1" hangingPunct="1">
              <a:defRPr/>
            </a:pPr>
            <a:r>
              <a:rPr lang="it-IT" sz="2800"/>
              <a:t>Alterazioni della parete vasale (DISFUNZIONE ENDOTELIALE)</a:t>
            </a:r>
          </a:p>
          <a:p>
            <a:pPr eaLnBrk="1" hangingPunct="1">
              <a:defRPr/>
            </a:pPr>
            <a:r>
              <a:rPr lang="it-IT" sz="2800"/>
              <a:t>Anomalie dei costituenti del sangue (STATO PROTROMBOTICO)</a:t>
            </a:r>
          </a:p>
        </p:txBody>
      </p:sp>
      <p:pic>
        <p:nvPicPr>
          <p:cNvPr id="177156" name="Picture 5" descr="newcoronartdisease">
            <a:extLst>
              <a:ext uri="{FF2B5EF4-FFF2-40B4-BE49-F238E27FC236}">
                <a16:creationId xmlns:a16="http://schemas.microsoft.com/office/drawing/2014/main" id="{F5BEE13C-6146-8C40-8770-5DDF596AE129}"/>
              </a:ext>
            </a:extLst>
          </p:cNvPr>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13613" y="3038475"/>
            <a:ext cx="2743200" cy="200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a:extLst>
              <a:ext uri="{FF2B5EF4-FFF2-40B4-BE49-F238E27FC236}">
                <a16:creationId xmlns:a16="http://schemas.microsoft.com/office/drawing/2014/main" id="{21ABE72D-457D-764A-9331-44D0C058A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549275"/>
            <a:ext cx="6486525"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87E75BBA-32A0-4540-B059-3E3835DAD1B5}"/>
              </a:ext>
            </a:extLst>
          </p:cNvPr>
          <p:cNvSpPr/>
          <p:nvPr/>
        </p:nvSpPr>
        <p:spPr>
          <a:xfrm>
            <a:off x="3146425" y="31750"/>
            <a:ext cx="5905500"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defTabSz="914400" eaLnBrk="1" fontAlgn="auto" hangingPunct="1">
              <a:spcBef>
                <a:spcPts val="0"/>
              </a:spcBef>
              <a:spcAft>
                <a:spcPts val="0"/>
              </a:spcAft>
              <a:defRPr/>
            </a:pPr>
            <a:r>
              <a:rPr lang="en-US" dirty="0">
                <a:solidFill>
                  <a:prstClr val="white"/>
                </a:solidFill>
              </a:rPr>
              <a:t>Management of new onset of atrial fibrillation</a:t>
            </a:r>
            <a:endParaRPr lang="it-IT" dirty="0">
              <a:solidFill>
                <a:prstClr val="white"/>
              </a:solidFill>
            </a:endParaRPr>
          </a:p>
        </p:txBody>
      </p:sp>
      <p:sp>
        <p:nvSpPr>
          <p:cNvPr id="4" name="CasellaDiTesto 3">
            <a:extLst>
              <a:ext uri="{FF2B5EF4-FFF2-40B4-BE49-F238E27FC236}">
                <a16:creationId xmlns:a16="http://schemas.microsoft.com/office/drawing/2014/main" id="{64EE28E7-AA56-1549-8258-75D8A1903592}"/>
              </a:ext>
            </a:extLst>
          </p:cNvPr>
          <p:cNvSpPr txBox="1"/>
          <p:nvPr/>
        </p:nvSpPr>
        <p:spPr>
          <a:xfrm>
            <a:off x="6819900" y="6488113"/>
            <a:ext cx="36099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defTabSz="914400" eaLnBrk="1" fontAlgn="auto" hangingPunct="1">
              <a:spcBef>
                <a:spcPts val="0"/>
              </a:spcBef>
              <a:spcAft>
                <a:spcPts val="0"/>
              </a:spcAft>
              <a:defRPr/>
            </a:pPr>
            <a:r>
              <a:rPr lang="it-IT" dirty="0">
                <a:solidFill>
                  <a:prstClr val="white"/>
                </a:solidFill>
              </a:rPr>
              <a:t>AHA </a:t>
            </a:r>
            <a:r>
              <a:rPr lang="it-IT" dirty="0" err="1">
                <a:solidFill>
                  <a:prstClr val="white"/>
                </a:solidFill>
              </a:rPr>
              <a:t>guidelines</a:t>
            </a:r>
            <a:r>
              <a:rPr lang="it-IT" dirty="0">
                <a:solidFill>
                  <a:prstClr val="white"/>
                </a:solidFill>
              </a:rPr>
              <a:t> </a:t>
            </a:r>
            <a:r>
              <a:rPr lang="it-IT" dirty="0" err="1">
                <a:solidFill>
                  <a:prstClr val="white"/>
                </a:solidFill>
              </a:rPr>
              <a:t>Circulation</a:t>
            </a:r>
            <a:r>
              <a:rPr lang="it-IT" dirty="0">
                <a:solidFill>
                  <a:prstClr val="white"/>
                </a:solidFill>
              </a:rPr>
              <a:t> 2014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532E4775-CB0E-264C-8B61-22976CABA852}"/>
              </a:ext>
            </a:extLst>
          </p:cNvPr>
          <p:cNvSpPr>
            <a:spLocks noGrp="1" noChangeArrowheads="1"/>
          </p:cNvSpPr>
          <p:nvPr>
            <p:ph type="title"/>
          </p:nvPr>
        </p:nvSpPr>
        <p:spPr>
          <a:xfrm>
            <a:off x="1981200" y="44450"/>
            <a:ext cx="8229600" cy="1371600"/>
          </a:xfrm>
        </p:spPr>
        <p:txBody>
          <a:bodyPr/>
          <a:lstStyle/>
          <a:p>
            <a:pPr eaLnBrk="1" hangingPunct="1">
              <a:defRPr/>
            </a:pPr>
            <a:r>
              <a:rPr lang="it-IT"/>
              <a:t>Fibrillazione atriale</a:t>
            </a:r>
          </a:p>
        </p:txBody>
      </p:sp>
      <p:pic>
        <p:nvPicPr>
          <p:cNvPr id="178179" name="Picture 9" descr="ictus">
            <a:extLst>
              <a:ext uri="{FF2B5EF4-FFF2-40B4-BE49-F238E27FC236}">
                <a16:creationId xmlns:a16="http://schemas.microsoft.com/office/drawing/2014/main" id="{A7104FA4-E0AE-DC42-9375-29B50820E33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467600" y="5199063"/>
            <a:ext cx="1512888" cy="1325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2" name="Rectangle 4">
            <a:extLst>
              <a:ext uri="{FF2B5EF4-FFF2-40B4-BE49-F238E27FC236}">
                <a16:creationId xmlns:a16="http://schemas.microsoft.com/office/drawing/2014/main" id="{EACAE80F-9697-F747-9751-7074ECDF3764}"/>
              </a:ext>
            </a:extLst>
          </p:cNvPr>
          <p:cNvSpPr>
            <a:spLocks noChangeArrowheads="1"/>
          </p:cNvSpPr>
          <p:nvPr/>
        </p:nvSpPr>
        <p:spPr bwMode="auto">
          <a:xfrm>
            <a:off x="1524000" y="2152650"/>
            <a:ext cx="4535488" cy="1371600"/>
          </a:xfrm>
          <a:prstGeom prst="rect">
            <a:avLst/>
          </a:prstGeom>
          <a:noFill/>
          <a:ln>
            <a:noFill/>
          </a:ln>
          <a:effectLst/>
        </p:spPr>
        <p:txBody>
          <a:bodyPr anchor="ctr"/>
          <a:lstStyle/>
          <a:p>
            <a:pPr>
              <a:defRPr/>
            </a:pPr>
            <a:r>
              <a:rPr lang="it-IT" sz="4000">
                <a:solidFill>
                  <a:srgbClr val="94D7E4"/>
                </a:solidFill>
                <a:effectLst>
                  <a:outerShdw blurRad="38100" dist="38100" dir="2700000" algn="tl">
                    <a:srgbClr val="000000"/>
                  </a:outerShdw>
                </a:effectLst>
                <a:latin typeface="Tahoma" charset="0"/>
              </a:rPr>
              <a:t>Alterazione della funzione emodinamica</a:t>
            </a:r>
          </a:p>
        </p:txBody>
      </p:sp>
      <p:sp>
        <p:nvSpPr>
          <p:cNvPr id="178181" name="Text Box 5">
            <a:extLst>
              <a:ext uri="{FF2B5EF4-FFF2-40B4-BE49-F238E27FC236}">
                <a16:creationId xmlns:a16="http://schemas.microsoft.com/office/drawing/2014/main" id="{61D0347D-2CEE-8E43-9AAB-D085CD7CE213}"/>
              </a:ext>
            </a:extLst>
          </p:cNvPr>
          <p:cNvSpPr txBox="1">
            <a:spLocks noChangeArrowheads="1"/>
          </p:cNvSpPr>
          <p:nvPr/>
        </p:nvSpPr>
        <p:spPr bwMode="auto">
          <a:xfrm>
            <a:off x="6456363" y="1922463"/>
            <a:ext cx="38877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it-IT" altLang="it-IT" sz="4000">
                <a:solidFill>
                  <a:srgbClr val="FFFF00"/>
                </a:solidFill>
                <a:latin typeface="Tahoma" panose="020B0604030504040204" pitchFamily="34" charset="0"/>
              </a:rPr>
              <a:t>Formazione del trombo</a:t>
            </a:r>
          </a:p>
        </p:txBody>
      </p:sp>
      <p:sp>
        <p:nvSpPr>
          <p:cNvPr id="178182" name="AutoShape 6">
            <a:extLst>
              <a:ext uri="{FF2B5EF4-FFF2-40B4-BE49-F238E27FC236}">
                <a16:creationId xmlns:a16="http://schemas.microsoft.com/office/drawing/2014/main" id="{56D2A19F-23FF-084E-ADB8-418105CCC965}"/>
              </a:ext>
            </a:extLst>
          </p:cNvPr>
          <p:cNvSpPr>
            <a:spLocks noChangeArrowheads="1"/>
          </p:cNvSpPr>
          <p:nvPr/>
        </p:nvSpPr>
        <p:spPr bwMode="auto">
          <a:xfrm>
            <a:off x="7824788" y="3233738"/>
            <a:ext cx="792162" cy="574675"/>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endParaRPr lang="it-IT" altLang="it-IT" b="1">
              <a:solidFill>
                <a:srgbClr val="FFFFFF"/>
              </a:solidFill>
              <a:latin typeface="Tahoma" panose="020B0604030504040204" pitchFamily="34" charset="0"/>
            </a:endParaRPr>
          </a:p>
        </p:txBody>
      </p:sp>
      <p:sp>
        <p:nvSpPr>
          <p:cNvPr id="73735" name="Rectangle 7">
            <a:extLst>
              <a:ext uri="{FF2B5EF4-FFF2-40B4-BE49-F238E27FC236}">
                <a16:creationId xmlns:a16="http://schemas.microsoft.com/office/drawing/2014/main" id="{14A96A8F-9E7F-384B-BDBC-0FAE39D6E0C7}"/>
              </a:ext>
            </a:extLst>
          </p:cNvPr>
          <p:cNvSpPr>
            <a:spLocks noChangeArrowheads="1"/>
          </p:cNvSpPr>
          <p:nvPr/>
        </p:nvSpPr>
        <p:spPr bwMode="auto">
          <a:xfrm>
            <a:off x="4079875" y="3678238"/>
            <a:ext cx="8229600" cy="1371600"/>
          </a:xfrm>
          <a:prstGeom prst="rect">
            <a:avLst/>
          </a:prstGeom>
          <a:noFill/>
          <a:ln>
            <a:noFill/>
          </a:ln>
          <a:effectLst/>
        </p:spPr>
        <p:txBody>
          <a:bodyPr anchor="ctr"/>
          <a:lstStyle/>
          <a:p>
            <a:pPr>
              <a:defRPr/>
            </a:pPr>
            <a:r>
              <a:rPr lang="it-IT" sz="4000">
                <a:solidFill>
                  <a:srgbClr val="94D7E4"/>
                </a:solidFill>
                <a:effectLst>
                  <a:outerShdw blurRad="38100" dist="38100" dir="2700000" algn="tl">
                    <a:srgbClr val="000000"/>
                  </a:outerShdw>
                </a:effectLst>
                <a:latin typeface="Tahoma" charset="0"/>
              </a:rPr>
              <a:t>Trombo-embolismo</a:t>
            </a:r>
            <a:br>
              <a:rPr lang="it-IT" sz="4000">
                <a:solidFill>
                  <a:srgbClr val="94D7E4"/>
                </a:solidFill>
                <a:effectLst>
                  <a:outerShdw blurRad="38100" dist="38100" dir="2700000" algn="tl">
                    <a:srgbClr val="000000"/>
                  </a:outerShdw>
                </a:effectLst>
                <a:latin typeface="Tahoma" charset="0"/>
              </a:rPr>
            </a:br>
            <a:r>
              <a:rPr lang="it-IT" sz="4000">
                <a:solidFill>
                  <a:srgbClr val="94D7E4"/>
                </a:solidFill>
                <a:effectLst>
                  <a:outerShdw blurRad="38100" dist="38100" dir="2700000" algn="tl">
                    <a:srgbClr val="000000"/>
                  </a:outerShdw>
                </a:effectLst>
                <a:latin typeface="Tahoma" charset="0"/>
              </a:rPr>
              <a:t>(Stroke)</a:t>
            </a:r>
          </a:p>
        </p:txBody>
      </p:sp>
      <p:sp>
        <p:nvSpPr>
          <p:cNvPr id="178184" name="AutoShape 8">
            <a:extLst>
              <a:ext uri="{FF2B5EF4-FFF2-40B4-BE49-F238E27FC236}">
                <a16:creationId xmlns:a16="http://schemas.microsoft.com/office/drawing/2014/main" id="{49FFB506-4907-9841-831E-55A5DC8F8774}"/>
              </a:ext>
            </a:extLst>
          </p:cNvPr>
          <p:cNvSpPr>
            <a:spLocks/>
          </p:cNvSpPr>
          <p:nvPr/>
        </p:nvSpPr>
        <p:spPr bwMode="auto">
          <a:xfrm rot="-5400000">
            <a:off x="6022975" y="-366712"/>
            <a:ext cx="288925" cy="3600450"/>
          </a:xfrm>
          <a:prstGeom prst="rightBrace">
            <a:avLst>
              <a:gd name="adj1" fmla="val 103846"/>
              <a:gd name="adj2" fmla="val 50000"/>
            </a:avLst>
          </a:prstGeom>
          <a:noFill/>
          <a:ln w="952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endParaRPr lang="it-IT" altLang="it-IT" b="1">
              <a:solidFill>
                <a:srgbClr val="FFFFFF"/>
              </a:solidFill>
              <a:latin typeface="Tahoma" panose="020B0604030504040204" pitchFamily="34" charset="0"/>
            </a:endParaRPr>
          </a:p>
        </p:txBody>
      </p:sp>
      <p:pic>
        <p:nvPicPr>
          <p:cNvPr id="178185" name="Picture 13" descr="congestive">
            <a:extLst>
              <a:ext uri="{FF2B5EF4-FFF2-40B4-BE49-F238E27FC236}">
                <a16:creationId xmlns:a16="http://schemas.microsoft.com/office/drawing/2014/main" id="{CCD7270E-61DC-1C4F-AF24-A8580B6B1C53}"/>
              </a:ext>
            </a:extLst>
          </p:cNvPr>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143250" y="4029075"/>
            <a:ext cx="962025" cy="136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a:extLst>
              <a:ext uri="{FF2B5EF4-FFF2-40B4-BE49-F238E27FC236}">
                <a16:creationId xmlns:a16="http://schemas.microsoft.com/office/drawing/2014/main" id="{1C3A0F0F-69A9-9F4F-A529-3CC883A18B1F}"/>
              </a:ext>
            </a:extLst>
          </p:cNvPr>
          <p:cNvSpPr txBox="1">
            <a:spLocks noChangeArrowheads="1"/>
          </p:cNvSpPr>
          <p:nvPr/>
        </p:nvSpPr>
        <p:spPr bwMode="auto">
          <a:xfrm>
            <a:off x="3321050" y="228600"/>
            <a:ext cx="297973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r>
              <a:rPr lang="it-IT" altLang="it-IT" sz="3600" b="1">
                <a:solidFill>
                  <a:srgbClr val="FFFFFF"/>
                </a:solidFill>
                <a:latin typeface="Bangle"/>
              </a:rPr>
              <a:t>COMPLICANZE</a:t>
            </a:r>
          </a:p>
        </p:txBody>
      </p:sp>
      <p:sp>
        <p:nvSpPr>
          <p:cNvPr id="8195" name="Rectangle 3">
            <a:extLst>
              <a:ext uri="{FF2B5EF4-FFF2-40B4-BE49-F238E27FC236}">
                <a16:creationId xmlns:a16="http://schemas.microsoft.com/office/drawing/2014/main" id="{DF1B830F-874B-754A-99A6-92535C6EB161}"/>
              </a:ext>
            </a:extLst>
          </p:cNvPr>
          <p:cNvSpPr>
            <a:spLocks noChangeArrowheads="1"/>
          </p:cNvSpPr>
          <p:nvPr/>
        </p:nvSpPr>
        <p:spPr bwMode="auto">
          <a:xfrm>
            <a:off x="3733800" y="1295400"/>
            <a:ext cx="4648200" cy="461963"/>
          </a:xfrm>
          <a:prstGeom prst="rect">
            <a:avLst/>
          </a:prstGeom>
          <a:solidFill>
            <a:srgbClr val="1E7CEE"/>
          </a:solidFill>
          <a:ln/>
        </p:spPr>
        <p:style>
          <a:lnRef idx="0">
            <a:schemeClr val="accent2"/>
          </a:lnRef>
          <a:fillRef idx="3">
            <a:schemeClr val="accent2"/>
          </a:fillRef>
          <a:effectRef idx="3">
            <a:schemeClr val="accent2"/>
          </a:effectRef>
          <a:fontRef idx="minor">
            <a:schemeClr val="lt1"/>
          </a:fontRef>
        </p:style>
        <p:txBody>
          <a:bodyPr>
            <a:spAutoFit/>
          </a:bodyPr>
          <a:lstStyle/>
          <a:p>
            <a:pPr algn="just">
              <a:spcBef>
                <a:spcPct val="30000"/>
              </a:spcBef>
              <a:defRPr/>
            </a:pPr>
            <a:r>
              <a:rPr lang="it-IT" sz="2400" dirty="0">
                <a:solidFill>
                  <a:prstClr val="white"/>
                </a:solidFill>
                <a:latin typeface="Arial" pitchFamily="34" charset="0"/>
                <a:cs typeface="Arial" pitchFamily="34" charset="0"/>
              </a:rPr>
              <a:t>RISCHIO TROMBO EMBOLICO</a:t>
            </a:r>
          </a:p>
        </p:txBody>
      </p:sp>
      <p:sp>
        <p:nvSpPr>
          <p:cNvPr id="179204" name="Rectangle 4">
            <a:extLst>
              <a:ext uri="{FF2B5EF4-FFF2-40B4-BE49-F238E27FC236}">
                <a16:creationId xmlns:a16="http://schemas.microsoft.com/office/drawing/2014/main" id="{C8A27D19-09BE-EA47-B066-E040AFCB866D}"/>
              </a:ext>
            </a:extLst>
          </p:cNvPr>
          <p:cNvSpPr>
            <a:spLocks noChangeArrowheads="1"/>
          </p:cNvSpPr>
          <p:nvPr/>
        </p:nvSpPr>
        <p:spPr bwMode="auto">
          <a:xfrm>
            <a:off x="2819400" y="2514600"/>
            <a:ext cx="685800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algn="just" eaLnBrk="1" hangingPunct="1">
              <a:spcBef>
                <a:spcPct val="30000"/>
              </a:spcBef>
              <a:buFont typeface="Wingdings" pitchFamily="2" charset="2"/>
              <a:buChar char="Ø"/>
            </a:pPr>
            <a:r>
              <a:rPr lang="it-IT" altLang="it-IT" sz="2000" b="1">
                <a:solidFill>
                  <a:srgbClr val="FFFFFF"/>
                </a:solidFill>
              </a:rPr>
              <a:t> La mancata contrazione atriale comporta stasi del flusso ematico.</a:t>
            </a:r>
          </a:p>
          <a:p>
            <a:pPr algn="just" eaLnBrk="1" hangingPunct="1">
              <a:spcBef>
                <a:spcPct val="30000"/>
              </a:spcBef>
              <a:buFont typeface="Wingdings" pitchFamily="2" charset="2"/>
              <a:buChar char="Ø"/>
            </a:pPr>
            <a:endParaRPr lang="it-IT" altLang="it-IT" sz="2000" b="1">
              <a:solidFill>
                <a:srgbClr val="FFFFFF"/>
              </a:solidFill>
            </a:endParaRPr>
          </a:p>
          <a:p>
            <a:pPr algn="just" eaLnBrk="1" hangingPunct="1">
              <a:spcBef>
                <a:spcPct val="30000"/>
              </a:spcBef>
              <a:buFont typeface="Wingdings" pitchFamily="2" charset="2"/>
              <a:buChar char="Ø"/>
            </a:pPr>
            <a:r>
              <a:rPr lang="it-IT" altLang="it-IT" sz="2000" b="1">
                <a:solidFill>
                  <a:srgbClr val="FFFFFF"/>
                </a:solidFill>
              </a:rPr>
              <a:t> Rischio di formazione di trombi intra atriali.</a:t>
            </a:r>
          </a:p>
          <a:p>
            <a:pPr algn="just" eaLnBrk="1" hangingPunct="1">
              <a:spcBef>
                <a:spcPct val="30000"/>
              </a:spcBef>
              <a:buFont typeface="Wingdings" pitchFamily="2" charset="2"/>
              <a:buChar char="Ø"/>
            </a:pPr>
            <a:endParaRPr lang="it-IT" altLang="it-IT" sz="2000" b="1">
              <a:solidFill>
                <a:srgbClr val="FFFFFF"/>
              </a:solidFill>
            </a:endParaRPr>
          </a:p>
          <a:p>
            <a:pPr algn="just" eaLnBrk="1" hangingPunct="1">
              <a:spcBef>
                <a:spcPct val="30000"/>
              </a:spcBef>
              <a:buFont typeface="Wingdings" pitchFamily="2" charset="2"/>
              <a:buChar char="Ø"/>
            </a:pPr>
            <a:r>
              <a:rPr lang="it-IT" altLang="it-IT" sz="2000" b="1">
                <a:solidFill>
                  <a:srgbClr val="FFFFFF"/>
                </a:solidFill>
              </a:rPr>
              <a:t> Rischio di emboli arteriosi (soprattutto circolo cerebrale)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5">
            <a:extLst>
              <a:ext uri="{FF2B5EF4-FFF2-40B4-BE49-F238E27FC236}">
                <a16:creationId xmlns:a16="http://schemas.microsoft.com/office/drawing/2014/main" id="{49C61302-96A4-5F43-A5C2-1520195791A7}"/>
              </a:ext>
            </a:extLst>
          </p:cNvPr>
          <p:cNvSpPr>
            <a:spLocks noChangeArrowheads="1"/>
          </p:cNvSpPr>
          <p:nvPr/>
        </p:nvSpPr>
        <p:spPr bwMode="auto">
          <a:xfrm>
            <a:off x="1524000" y="304800"/>
            <a:ext cx="9144000" cy="838200"/>
          </a:xfrm>
          <a:prstGeom prst="rect">
            <a:avLst/>
          </a:prstGeom>
          <a:noFill/>
          <a:ln>
            <a:noFill/>
          </a:ln>
          <a:effectLst/>
        </p:spPr>
        <p:txBody>
          <a:bodyPr anchor="ctr"/>
          <a:lstStyle/>
          <a:p>
            <a:pPr>
              <a:defRPr/>
            </a:pPr>
            <a:endParaRPr lang="it-IT" sz="4000">
              <a:solidFill>
                <a:srgbClr val="94D7E4"/>
              </a:solidFill>
              <a:effectLst>
                <a:outerShdw blurRad="38100" dist="38100" dir="2700000" algn="tl">
                  <a:srgbClr val="000000"/>
                </a:outerShdw>
              </a:effectLst>
              <a:latin typeface="Tahoma" charset="0"/>
            </a:endParaRPr>
          </a:p>
        </p:txBody>
      </p:sp>
      <p:sp>
        <p:nvSpPr>
          <p:cNvPr id="180227" name="Rectangle 11">
            <a:extLst>
              <a:ext uri="{FF2B5EF4-FFF2-40B4-BE49-F238E27FC236}">
                <a16:creationId xmlns:a16="http://schemas.microsoft.com/office/drawing/2014/main" id="{90710C50-6C02-7A44-A494-8338B6A2A144}"/>
              </a:ext>
            </a:extLst>
          </p:cNvPr>
          <p:cNvSpPr>
            <a:spLocks noGrp="1" noChangeArrowheads="1"/>
          </p:cNvSpPr>
          <p:nvPr>
            <p:ph type="title"/>
          </p:nvPr>
        </p:nvSpPr>
        <p:spPr bwMode="auto">
          <a:xfrm>
            <a:off x="2209800" y="476250"/>
            <a:ext cx="7772400" cy="1143000"/>
          </a:xfrm>
        </p:spPr>
        <p:txBody>
          <a:bodyPr wrap="square" numCol="1" anchorCtr="0" compatLnSpc="1">
            <a:prstTxWarp prst="textNoShape">
              <a:avLst/>
            </a:prstTxWarp>
          </a:bodyPr>
          <a:lstStyle/>
          <a:p>
            <a:pPr eaLnBrk="1" hangingPunct="1"/>
            <a:r>
              <a:rPr lang="it-IT" altLang="it-IT">
                <a:solidFill>
                  <a:schemeClr val="tx1"/>
                </a:solidFill>
              </a:rPr>
              <a:t>Complicanze</a:t>
            </a:r>
          </a:p>
        </p:txBody>
      </p:sp>
      <p:sp>
        <p:nvSpPr>
          <p:cNvPr id="29704" name="Rectangle 8">
            <a:extLst>
              <a:ext uri="{FF2B5EF4-FFF2-40B4-BE49-F238E27FC236}">
                <a16:creationId xmlns:a16="http://schemas.microsoft.com/office/drawing/2014/main" id="{7B95AA9F-418D-464B-8FDE-A0CDE4214A59}"/>
              </a:ext>
            </a:extLst>
          </p:cNvPr>
          <p:cNvSpPr>
            <a:spLocks noGrp="1" noChangeArrowheads="1"/>
          </p:cNvSpPr>
          <p:nvPr>
            <p:ph type="body" sz="half" idx="4294967295"/>
          </p:nvPr>
        </p:nvSpPr>
        <p:spPr>
          <a:xfrm>
            <a:off x="1862932" y="1988841"/>
            <a:ext cx="8466137" cy="3095625"/>
          </a:xfrm>
        </p:spPr>
        <p:txBody>
          <a:bodyPr>
            <a:normAutofit fontScale="92500" lnSpcReduction="10000"/>
          </a:bodyPr>
          <a:lstStyle/>
          <a:p>
            <a:pPr eaLnBrk="1" hangingPunct="1">
              <a:lnSpc>
                <a:spcPct val="110000"/>
              </a:lnSpc>
              <a:defRPr/>
            </a:pPr>
            <a:r>
              <a:rPr lang="it-IT" dirty="0">
                <a:latin typeface="Arial" pitchFamily="34" charset="0"/>
                <a:cs typeface="Arial" pitchFamily="34" charset="0"/>
              </a:rPr>
              <a:t>L’incidenza di </a:t>
            </a:r>
            <a:r>
              <a:rPr lang="it-IT" b="1" u="sng" dirty="0" err="1">
                <a:latin typeface="Arial" pitchFamily="34" charset="0"/>
                <a:cs typeface="Arial" pitchFamily="34" charset="0"/>
              </a:rPr>
              <a:t>stroke</a:t>
            </a:r>
            <a:r>
              <a:rPr lang="it-IT" dirty="0">
                <a:latin typeface="Arial" pitchFamily="34" charset="0"/>
                <a:cs typeface="Arial" pitchFamily="34" charset="0"/>
              </a:rPr>
              <a:t> nei pz affetti da FA non valvolare è del 5%/anno (da 2 a 7 volte maggiore rispetto alla popolazione generale), che sale a circa l’8% per anno, nei pazienti di età &gt; di 75 anni.</a:t>
            </a:r>
          </a:p>
          <a:p>
            <a:pPr eaLnBrk="1" hangingPunct="1">
              <a:lnSpc>
                <a:spcPct val="110000"/>
              </a:lnSpc>
              <a:defRPr/>
            </a:pPr>
            <a:endParaRPr lang="it-IT" dirty="0">
              <a:latin typeface="Arial" pitchFamily="34" charset="0"/>
              <a:cs typeface="Arial" pitchFamily="34" charset="0"/>
            </a:endParaRPr>
          </a:p>
          <a:p>
            <a:pPr eaLnBrk="1" hangingPunct="1">
              <a:lnSpc>
                <a:spcPct val="110000"/>
              </a:lnSpc>
              <a:defRPr/>
            </a:pPr>
            <a:r>
              <a:rPr lang="it-IT" dirty="0">
                <a:latin typeface="Arial" pitchFamily="34" charset="0"/>
                <a:cs typeface="Arial" pitchFamily="34" charset="0"/>
              </a:rPr>
              <a:t>La fibrillazione atriale associata a </a:t>
            </a:r>
            <a:r>
              <a:rPr lang="it-IT" dirty="0" err="1">
                <a:latin typeface="Arial" pitchFamily="34" charset="0"/>
                <a:cs typeface="Arial" pitchFamily="34" charset="0"/>
              </a:rPr>
              <a:t>valvulopatia</a:t>
            </a:r>
            <a:r>
              <a:rPr lang="it-IT" dirty="0">
                <a:latin typeface="Arial" pitchFamily="34" charset="0"/>
                <a:cs typeface="Arial" pitchFamily="34" charset="0"/>
              </a:rPr>
              <a:t> mitralica  comporta un rischio embolico molto elevato (incidenza di </a:t>
            </a:r>
            <a:r>
              <a:rPr lang="it-IT" dirty="0" err="1">
                <a:latin typeface="Arial" pitchFamily="34" charset="0"/>
                <a:cs typeface="Arial" pitchFamily="34" charset="0"/>
              </a:rPr>
              <a:t>stroke</a:t>
            </a:r>
            <a:r>
              <a:rPr lang="it-IT" dirty="0">
                <a:latin typeface="Arial" pitchFamily="34" charset="0"/>
                <a:cs typeface="Arial" pitchFamily="34" charset="0"/>
              </a:rPr>
              <a:t>  17 volte più frequente rispetto ai controlli (</a:t>
            </a:r>
            <a:r>
              <a:rPr lang="it-IT" dirty="0" err="1">
                <a:latin typeface="Arial" pitchFamily="34" charset="0"/>
                <a:cs typeface="Arial" pitchFamily="34" charset="0"/>
              </a:rPr>
              <a:t>Framingham</a:t>
            </a:r>
            <a:r>
              <a:rPr lang="it-IT" dirty="0">
                <a:latin typeface="Arial" pitchFamily="34" charset="0"/>
                <a:cs typeface="Arial" pitchFamily="34" charset="0"/>
              </a:rPr>
              <a: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B08B4FE1-F45D-5A4E-9357-4B6C4E2B3AD2}"/>
              </a:ext>
            </a:extLst>
          </p:cNvPr>
          <p:cNvSpPr>
            <a:spLocks noGrp="1" noChangeArrowheads="1"/>
          </p:cNvSpPr>
          <p:nvPr>
            <p:ph type="title"/>
          </p:nvPr>
        </p:nvSpPr>
        <p:spPr>
          <a:xfrm>
            <a:off x="1919288" y="333375"/>
            <a:ext cx="8229600" cy="1371600"/>
          </a:xfrm>
        </p:spPr>
        <p:txBody>
          <a:bodyPr/>
          <a:lstStyle/>
          <a:p>
            <a:pPr eaLnBrk="1" hangingPunct="1">
              <a:defRPr/>
            </a:pPr>
            <a:r>
              <a:rPr lang="it-IT"/>
              <a:t>Stroke e Fibrillazione Atriale</a:t>
            </a:r>
          </a:p>
        </p:txBody>
      </p:sp>
      <p:sp>
        <p:nvSpPr>
          <p:cNvPr id="59395" name="Rectangle 3">
            <a:extLst>
              <a:ext uri="{FF2B5EF4-FFF2-40B4-BE49-F238E27FC236}">
                <a16:creationId xmlns:a16="http://schemas.microsoft.com/office/drawing/2014/main" id="{841BC7A0-1424-804A-AA4C-E56004679A5E}"/>
              </a:ext>
            </a:extLst>
          </p:cNvPr>
          <p:cNvSpPr>
            <a:spLocks noGrp="1" noChangeArrowheads="1"/>
          </p:cNvSpPr>
          <p:nvPr>
            <p:ph type="body" sz="half" idx="1"/>
          </p:nvPr>
        </p:nvSpPr>
        <p:spPr>
          <a:xfrm>
            <a:off x="2640013" y="1906588"/>
            <a:ext cx="4038600" cy="4114800"/>
          </a:xfrm>
        </p:spPr>
        <p:txBody>
          <a:bodyPr/>
          <a:lstStyle/>
          <a:p>
            <a:pPr eaLnBrk="1" hangingPunct="1">
              <a:defRPr/>
            </a:pPr>
            <a:r>
              <a:rPr lang="it-IT" sz="2800" dirty="0"/>
              <a:t>Fibrillazione atriale associata a </a:t>
            </a:r>
            <a:r>
              <a:rPr lang="it-IT" sz="2800" dirty="0" err="1"/>
              <a:t>valvulopatia</a:t>
            </a:r>
            <a:r>
              <a:rPr lang="it-IT" sz="2800" dirty="0"/>
              <a:t> reumatica</a:t>
            </a:r>
          </a:p>
          <a:p>
            <a:pPr eaLnBrk="1" hangingPunct="1">
              <a:buFont typeface="Wingdings" panose="05000000000000000000" pitchFamily="2" charset="2"/>
              <a:buNone/>
              <a:defRPr/>
            </a:pPr>
            <a:endParaRPr lang="it-IT" sz="2800" dirty="0"/>
          </a:p>
          <a:p>
            <a:pPr eaLnBrk="1" hangingPunct="1">
              <a:defRPr/>
            </a:pPr>
            <a:r>
              <a:rPr lang="it-IT" sz="2800" dirty="0"/>
              <a:t>Fibrillazione atriale non-reumatica</a:t>
            </a:r>
          </a:p>
          <a:p>
            <a:pPr eaLnBrk="1" hangingPunct="1">
              <a:buFont typeface="Wingdings" panose="05000000000000000000" pitchFamily="2" charset="2"/>
              <a:buNone/>
              <a:defRPr/>
            </a:pPr>
            <a:endParaRPr lang="it-IT" sz="2800" dirty="0"/>
          </a:p>
        </p:txBody>
      </p:sp>
      <p:sp>
        <p:nvSpPr>
          <p:cNvPr id="182276" name="AutoShape 4">
            <a:extLst>
              <a:ext uri="{FF2B5EF4-FFF2-40B4-BE49-F238E27FC236}">
                <a16:creationId xmlns:a16="http://schemas.microsoft.com/office/drawing/2014/main" id="{04E27CB1-6077-D04C-8D3E-E6F579770E99}"/>
              </a:ext>
            </a:extLst>
          </p:cNvPr>
          <p:cNvSpPr>
            <a:spLocks noChangeArrowheads="1"/>
          </p:cNvSpPr>
          <p:nvPr/>
        </p:nvSpPr>
        <p:spPr bwMode="auto">
          <a:xfrm>
            <a:off x="7035800" y="2155825"/>
            <a:ext cx="1081088" cy="576263"/>
          </a:xfrm>
          <a:prstGeom prst="rightArrow">
            <a:avLst>
              <a:gd name="adj1" fmla="val 50000"/>
              <a:gd name="adj2" fmla="val 4690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endParaRPr lang="it-IT" altLang="it-IT" b="1">
              <a:solidFill>
                <a:srgbClr val="FFFFFF"/>
              </a:solidFill>
              <a:latin typeface="Tahoma" panose="020B0604030504040204" pitchFamily="34" charset="0"/>
            </a:endParaRPr>
          </a:p>
        </p:txBody>
      </p:sp>
      <p:sp>
        <p:nvSpPr>
          <p:cNvPr id="182277" name="AutoShape 5">
            <a:extLst>
              <a:ext uri="{FF2B5EF4-FFF2-40B4-BE49-F238E27FC236}">
                <a16:creationId xmlns:a16="http://schemas.microsoft.com/office/drawing/2014/main" id="{C45C8DF6-8345-8B49-A16B-2EC9E5595DFB}"/>
              </a:ext>
            </a:extLst>
          </p:cNvPr>
          <p:cNvSpPr>
            <a:spLocks noChangeArrowheads="1"/>
          </p:cNvSpPr>
          <p:nvPr/>
        </p:nvSpPr>
        <p:spPr bwMode="auto">
          <a:xfrm>
            <a:off x="6896100" y="3708400"/>
            <a:ext cx="1081088" cy="576263"/>
          </a:xfrm>
          <a:prstGeom prst="rightArrow">
            <a:avLst>
              <a:gd name="adj1" fmla="val 50000"/>
              <a:gd name="adj2" fmla="val 4690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endParaRPr lang="it-IT" altLang="it-IT" b="1">
              <a:solidFill>
                <a:srgbClr val="FFFFFF"/>
              </a:solidFill>
              <a:latin typeface="Tahoma" panose="020B0604030504040204" pitchFamily="34" charset="0"/>
            </a:endParaRPr>
          </a:p>
        </p:txBody>
      </p:sp>
      <p:sp>
        <p:nvSpPr>
          <p:cNvPr id="182278" name="Text Box 6">
            <a:extLst>
              <a:ext uri="{FF2B5EF4-FFF2-40B4-BE49-F238E27FC236}">
                <a16:creationId xmlns:a16="http://schemas.microsoft.com/office/drawing/2014/main" id="{AE8CFC2E-90D2-3A42-85FF-BDC29AFEDCE0}"/>
              </a:ext>
            </a:extLst>
          </p:cNvPr>
          <p:cNvSpPr txBox="1">
            <a:spLocks noChangeArrowheads="1"/>
          </p:cNvSpPr>
          <p:nvPr/>
        </p:nvSpPr>
        <p:spPr bwMode="auto">
          <a:xfrm>
            <a:off x="8410575" y="1889125"/>
            <a:ext cx="1728788" cy="372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it-IT" altLang="it-IT" sz="2800">
                <a:solidFill>
                  <a:srgbClr val="FFFF00"/>
                </a:solidFill>
                <a:latin typeface="Tahoma" panose="020B0604030504040204" pitchFamily="34" charset="0"/>
              </a:rPr>
              <a:t>Incidenza</a:t>
            </a:r>
          </a:p>
          <a:p>
            <a:pPr eaLnBrk="1" hangingPunct="1">
              <a:spcBef>
                <a:spcPct val="50000"/>
              </a:spcBef>
            </a:pPr>
            <a:r>
              <a:rPr lang="it-IT" altLang="it-IT" sz="2800" b="1">
                <a:solidFill>
                  <a:srgbClr val="FFFF00"/>
                </a:solidFill>
                <a:latin typeface="Tahoma" panose="020B0604030504040204" pitchFamily="34" charset="0"/>
              </a:rPr>
              <a:t>17%*</a:t>
            </a:r>
          </a:p>
          <a:p>
            <a:pPr eaLnBrk="1" hangingPunct="1">
              <a:spcBef>
                <a:spcPct val="50000"/>
              </a:spcBef>
            </a:pPr>
            <a:endParaRPr lang="it-IT" altLang="it-IT" sz="2800">
              <a:solidFill>
                <a:srgbClr val="FFFF00"/>
              </a:solidFill>
              <a:latin typeface="Tahoma" panose="020B0604030504040204" pitchFamily="34" charset="0"/>
            </a:endParaRPr>
          </a:p>
          <a:p>
            <a:pPr eaLnBrk="1" hangingPunct="1">
              <a:spcBef>
                <a:spcPct val="50000"/>
              </a:spcBef>
            </a:pPr>
            <a:endParaRPr lang="it-IT" altLang="it-IT" sz="2800">
              <a:solidFill>
                <a:srgbClr val="FFFF00"/>
              </a:solidFill>
              <a:latin typeface="Tahoma" panose="020B0604030504040204" pitchFamily="34" charset="0"/>
            </a:endParaRPr>
          </a:p>
          <a:p>
            <a:pPr eaLnBrk="1" hangingPunct="1">
              <a:spcBef>
                <a:spcPct val="50000"/>
              </a:spcBef>
            </a:pPr>
            <a:endParaRPr lang="it-IT" altLang="it-IT" sz="2800">
              <a:solidFill>
                <a:srgbClr val="FFFF00"/>
              </a:solidFill>
              <a:latin typeface="Tahoma" panose="020B0604030504040204" pitchFamily="34" charset="0"/>
            </a:endParaRPr>
          </a:p>
          <a:p>
            <a:pPr eaLnBrk="1" hangingPunct="1">
              <a:spcBef>
                <a:spcPct val="50000"/>
              </a:spcBef>
            </a:pPr>
            <a:endParaRPr lang="it-IT" altLang="it-IT" sz="2800" b="1">
              <a:solidFill>
                <a:srgbClr val="FFFF00"/>
              </a:solidFill>
              <a:latin typeface="Tahoma" panose="020B0604030504040204" pitchFamily="34" charset="0"/>
            </a:endParaRPr>
          </a:p>
        </p:txBody>
      </p:sp>
      <p:sp>
        <p:nvSpPr>
          <p:cNvPr id="182279" name="Text Box 7">
            <a:extLst>
              <a:ext uri="{FF2B5EF4-FFF2-40B4-BE49-F238E27FC236}">
                <a16:creationId xmlns:a16="http://schemas.microsoft.com/office/drawing/2014/main" id="{6A22C98E-938C-A542-82AC-212DE82C7023}"/>
              </a:ext>
            </a:extLst>
          </p:cNvPr>
          <p:cNvSpPr txBox="1">
            <a:spLocks noChangeArrowheads="1"/>
          </p:cNvSpPr>
          <p:nvPr/>
        </p:nvSpPr>
        <p:spPr bwMode="auto">
          <a:xfrm>
            <a:off x="8410575" y="3675063"/>
            <a:ext cx="1503363"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it-IT" altLang="it-IT" sz="2800" b="1">
                <a:solidFill>
                  <a:srgbClr val="FFFF00"/>
                </a:solidFill>
                <a:latin typeface="Tahoma" panose="020B0604030504040204" pitchFamily="34" charset="0"/>
              </a:rPr>
              <a:t>5%**</a:t>
            </a:r>
          </a:p>
          <a:p>
            <a:pPr eaLnBrk="1" hangingPunct="1">
              <a:spcBef>
                <a:spcPct val="50000"/>
              </a:spcBef>
            </a:pPr>
            <a:endParaRPr lang="it-IT" altLang="it-IT" sz="2800">
              <a:solidFill>
                <a:srgbClr val="FFFFFF"/>
              </a:solidFill>
              <a:latin typeface="Tahoma" panose="020B0604030504040204" pitchFamily="34" charset="0"/>
            </a:endParaRPr>
          </a:p>
        </p:txBody>
      </p:sp>
      <p:sp>
        <p:nvSpPr>
          <p:cNvPr id="182280" name="Text Box 11">
            <a:extLst>
              <a:ext uri="{FF2B5EF4-FFF2-40B4-BE49-F238E27FC236}">
                <a16:creationId xmlns:a16="http://schemas.microsoft.com/office/drawing/2014/main" id="{FF31863D-3F9B-6B4B-A378-0FD5EBBFA673}"/>
              </a:ext>
            </a:extLst>
          </p:cNvPr>
          <p:cNvSpPr txBox="1">
            <a:spLocks noChangeArrowheads="1"/>
          </p:cNvSpPr>
          <p:nvPr/>
        </p:nvSpPr>
        <p:spPr bwMode="auto">
          <a:xfrm>
            <a:off x="1992313" y="5602288"/>
            <a:ext cx="8424862"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it-IT" altLang="it-IT">
                <a:solidFill>
                  <a:srgbClr val="FFFFFF"/>
                </a:solidFill>
                <a:latin typeface="Tahoma" panose="020B0604030504040204" pitchFamily="34" charset="0"/>
              </a:rPr>
              <a:t>(*The cerebral embolism study group, Stroke 1983;14:668-676)</a:t>
            </a:r>
          </a:p>
          <a:p>
            <a:pPr eaLnBrk="1" hangingPunct="1">
              <a:spcBef>
                <a:spcPct val="50000"/>
              </a:spcBef>
            </a:pPr>
            <a:r>
              <a:rPr lang="it-IT" altLang="it-IT">
                <a:solidFill>
                  <a:srgbClr val="FFFFFF"/>
                </a:solidFill>
                <a:latin typeface="Tahoma" panose="020B0604030504040204" pitchFamily="34" charset="0"/>
              </a:rPr>
              <a:t>(**Cairns JA et al. Circulation. 1991 Aug;84(2):469-81)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Immagine 2">
            <a:extLst>
              <a:ext uri="{FF2B5EF4-FFF2-40B4-BE49-F238E27FC236}">
                <a16:creationId xmlns:a16="http://schemas.microsoft.com/office/drawing/2014/main" id="{D0779046-F468-4B4F-9DA5-690D61C44D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6750" y="442913"/>
            <a:ext cx="8112125"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Rettangolo 3">
            <a:extLst>
              <a:ext uri="{FF2B5EF4-FFF2-40B4-BE49-F238E27FC236}">
                <a16:creationId xmlns:a16="http://schemas.microsoft.com/office/drawing/2014/main" id="{06EA487F-D2E3-B94D-9355-08349CD47B09}"/>
              </a:ext>
            </a:extLst>
          </p:cNvPr>
          <p:cNvSpPr>
            <a:spLocks noChangeArrowheads="1"/>
          </p:cNvSpPr>
          <p:nvPr/>
        </p:nvSpPr>
        <p:spPr bwMode="auto">
          <a:xfrm>
            <a:off x="8218488" y="73025"/>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400">
                <a:solidFill>
                  <a:schemeClr val="tx1"/>
                </a:solidFill>
                <a:latin typeface="Corbel" panose="020B0503020204020204" pitchFamily="34" charset="0"/>
              </a:defRPr>
            </a:lvl1pPr>
            <a:lvl2pPr marL="742950" indent="-285750">
              <a:lnSpc>
                <a:spcPct val="90000"/>
              </a:lnSpc>
              <a:spcBef>
                <a:spcPts val="375"/>
              </a:spcBef>
              <a:buFont typeface="Arial" panose="020B0604020202020204" pitchFamily="34" charset="0"/>
              <a:buChar char="•"/>
              <a:defRPr sz="2000">
                <a:solidFill>
                  <a:schemeClr val="tx1"/>
                </a:solidFill>
                <a:latin typeface="Corbel" panose="020B0503020204020204" pitchFamily="34" charset="0"/>
              </a:defRPr>
            </a:lvl2pPr>
            <a:lvl3pPr marL="1143000" indent="-228600">
              <a:lnSpc>
                <a:spcPct val="90000"/>
              </a:lnSpc>
              <a:spcBef>
                <a:spcPts val="375"/>
              </a:spcBef>
              <a:buFont typeface="Arial" panose="020B0604020202020204" pitchFamily="34" charset="0"/>
              <a:buChar char="•"/>
              <a:defRPr sz="1600">
                <a:solidFill>
                  <a:schemeClr val="tx1"/>
                </a:solidFill>
                <a:latin typeface="Corbel" panose="020B050302020402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5pPr>
            <a:lvl6pPr marL="2514600" indent="-228600" defTabSz="44926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6pPr>
            <a:lvl7pPr marL="2971800" indent="-228600" defTabSz="44926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7pPr>
            <a:lvl8pPr marL="3429000" indent="-228600" defTabSz="44926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8pPr>
            <a:lvl9pPr marL="3886200" indent="-228600" defTabSz="44926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9pPr>
          </a:lstStyle>
          <a:p>
            <a:pPr eaLnBrk="1" hangingPunct="1">
              <a:lnSpc>
                <a:spcPct val="100000"/>
              </a:lnSpc>
              <a:spcBef>
                <a:spcPct val="0"/>
              </a:spcBef>
              <a:buFont typeface="Arial" panose="020B0604020202020204" pitchFamily="34" charset="0"/>
              <a:buNone/>
            </a:pPr>
            <a:r>
              <a:rPr lang="it-IT" altLang="it-IT" sz="1800">
                <a:solidFill>
                  <a:srgbClr val="800000"/>
                </a:solidFill>
                <a:latin typeface="Calibri" panose="020F0502020204030204" pitchFamily="34" charset="0"/>
                <a:ea typeface="MS PGothic" panose="020B0600070205080204" pitchFamily="34" charset="-128"/>
              </a:rPr>
              <a:t>CHEST September 2009 </a:t>
            </a:r>
            <a:endParaRPr lang="en-US" altLang="it-IT" sz="1800">
              <a:solidFill>
                <a:srgbClr val="800000"/>
              </a:solidFill>
              <a:latin typeface="Calibri" panose="020F0502020204030204" pitchFamily="34" charset="0"/>
              <a:ea typeface="MS PGothic" panose="020B0600070205080204" pitchFamily="34" charset="-128"/>
            </a:endParaRPr>
          </a:p>
        </p:txBody>
      </p:sp>
      <p:pic>
        <p:nvPicPr>
          <p:cNvPr id="183300" name="Immagine 4">
            <a:extLst>
              <a:ext uri="{FF2B5EF4-FFF2-40B4-BE49-F238E27FC236}">
                <a16:creationId xmlns:a16="http://schemas.microsoft.com/office/drawing/2014/main" id="{DC698122-5439-A94D-A8BE-C61F100C52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6750" y="6450013"/>
            <a:ext cx="4724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1" name="Immagine 4">
            <a:extLst>
              <a:ext uri="{FF2B5EF4-FFF2-40B4-BE49-F238E27FC236}">
                <a16:creationId xmlns:a16="http://schemas.microsoft.com/office/drawing/2014/main" id="{9B25A702-6252-CB47-A8FA-AF8017DA0E7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9738" y="6224588"/>
            <a:ext cx="25415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Immagine 1">
            <a:extLst>
              <a:ext uri="{FF2B5EF4-FFF2-40B4-BE49-F238E27FC236}">
                <a16:creationId xmlns:a16="http://schemas.microsoft.com/office/drawing/2014/main" id="{7A082B88-158B-CE43-A2AD-6DD47DF23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200" y="180975"/>
            <a:ext cx="8066088"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BAF3F48F-1237-A34D-B283-530B9CA7A8A3}"/>
              </a:ext>
            </a:extLst>
          </p:cNvPr>
          <p:cNvSpPr txBox="1"/>
          <p:nvPr/>
        </p:nvSpPr>
        <p:spPr>
          <a:xfrm>
            <a:off x="6831013" y="6391275"/>
            <a:ext cx="3330575" cy="368300"/>
          </a:xfrm>
          <a:prstGeom prst="rect">
            <a:avLst/>
          </a:prstGeom>
          <a:noFill/>
        </p:spPr>
        <p:txBody>
          <a:bodyPr>
            <a:spAutoFit/>
          </a:bodyPr>
          <a:lstStyle/>
          <a:p>
            <a:pPr defTabSz="914400" eaLnBrk="1" fontAlgn="auto" hangingPunct="1">
              <a:spcBef>
                <a:spcPts val="0"/>
              </a:spcBef>
              <a:spcAft>
                <a:spcPts val="0"/>
              </a:spcAft>
              <a:defRPr/>
            </a:pPr>
            <a:r>
              <a:rPr lang="en-US" dirty="0">
                <a:solidFill>
                  <a:prstClr val="white"/>
                </a:solidFill>
                <a:latin typeface="Corbel" panose="020B0503020204020204"/>
                <a:cs typeface="+mn-cs"/>
              </a:rPr>
              <a:t>ESC guidelines. Eur Heart J 2016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Immagine 1">
            <a:extLst>
              <a:ext uri="{FF2B5EF4-FFF2-40B4-BE49-F238E27FC236}">
                <a16:creationId xmlns:a16="http://schemas.microsoft.com/office/drawing/2014/main" id="{AC5CA1D3-20EA-9C45-8B2D-6724C7C30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488" y="0"/>
            <a:ext cx="845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2514" name="Oggetto 22">
            <a:extLst>
              <a:ext uri="{FF2B5EF4-FFF2-40B4-BE49-F238E27FC236}">
                <a16:creationId xmlns:a16="http://schemas.microsoft.com/office/drawing/2014/main" id="{7F021844-3517-F444-85D3-1E8D3EEC7629}"/>
              </a:ext>
            </a:extLst>
          </p:cNvPr>
          <p:cNvGraphicFramePr>
            <a:graphicFrameLocks noChangeAspect="1"/>
          </p:cNvGraphicFramePr>
          <p:nvPr/>
        </p:nvGraphicFramePr>
        <p:xfrm>
          <a:off x="8077200" y="6188075"/>
          <a:ext cx="2136775" cy="615950"/>
        </p:xfrm>
        <a:graphic>
          <a:graphicData uri="http://schemas.openxmlformats.org/presentationml/2006/ole">
            <mc:AlternateContent xmlns:mc="http://schemas.openxmlformats.org/markup-compatibility/2006">
              <mc:Choice xmlns:v="urn:schemas-microsoft-com:vml" Requires="v">
                <p:oleObj spid="_x0000_s192523" name="Image" r:id="rId4" imgW="3683000" imgH="1155700" progId="Photoshop.Image.13">
                  <p:embed/>
                </p:oleObj>
              </mc:Choice>
              <mc:Fallback>
                <p:oleObj name="Image" r:id="rId4" imgW="3683000" imgH="1155700" progId="Photoshop.Image.13">
                  <p:embed/>
                  <p:pic>
                    <p:nvPicPr>
                      <p:cNvPr id="0" name="Oggetto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6188075"/>
                        <a:ext cx="21367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2515" name="Titolo 6">
            <a:extLst>
              <a:ext uri="{FF2B5EF4-FFF2-40B4-BE49-F238E27FC236}">
                <a16:creationId xmlns:a16="http://schemas.microsoft.com/office/drawing/2014/main" id="{7D314FDC-8CAA-B844-91DF-0830E3F2ABDD}"/>
              </a:ext>
            </a:extLst>
          </p:cNvPr>
          <p:cNvSpPr>
            <a:spLocks noGrp="1" noChangeArrowheads="1"/>
          </p:cNvSpPr>
          <p:nvPr>
            <p:ph type="title"/>
          </p:nvPr>
        </p:nvSpPr>
        <p:spPr/>
        <p:txBody>
          <a:bodyPr/>
          <a:lstStyle/>
          <a:p>
            <a:endParaRPr lang="it-IT" altLang="it-IT"/>
          </a:p>
        </p:txBody>
      </p:sp>
      <p:sp>
        <p:nvSpPr>
          <p:cNvPr id="4" name="Segnaposto data 3">
            <a:extLst>
              <a:ext uri="{FF2B5EF4-FFF2-40B4-BE49-F238E27FC236}">
                <a16:creationId xmlns:a16="http://schemas.microsoft.com/office/drawing/2014/main" id="{C98F5047-B243-3D47-850C-ACFFF54252D6}"/>
              </a:ext>
            </a:extLst>
          </p:cNvPr>
          <p:cNvSpPr>
            <a:spLocks noGrp="1"/>
          </p:cNvSpPr>
          <p:nvPr>
            <p:ph type="dt" sz="quarter" idx="10"/>
          </p:nvPr>
        </p:nvSpPr>
        <p:spPr/>
        <p:txBody>
          <a:bodyPr/>
          <a:lstStyle/>
          <a:p>
            <a:pPr defTabSz="914400">
              <a:defRPr/>
            </a:pPr>
            <a:r>
              <a:rPr lang="it-IT" altLang="it-IT">
                <a:solidFill>
                  <a:prstClr val="white"/>
                </a:solidFill>
                <a:cs typeface="+mn-cs"/>
              </a:rPr>
              <a:t>19/02/2020</a:t>
            </a:r>
          </a:p>
          <a:p>
            <a:pPr defTabSz="914400">
              <a:defRPr/>
            </a:pPr>
            <a:endParaRPr lang="it-IT" altLang="it-IT">
              <a:solidFill>
                <a:prstClr val="white"/>
              </a:solidFill>
              <a:cs typeface="+mn-cs"/>
            </a:endParaRPr>
          </a:p>
        </p:txBody>
      </p:sp>
      <p:sp>
        <p:nvSpPr>
          <p:cNvPr id="5" name="Segnaposto piè di pagina 4">
            <a:extLst>
              <a:ext uri="{FF2B5EF4-FFF2-40B4-BE49-F238E27FC236}">
                <a16:creationId xmlns:a16="http://schemas.microsoft.com/office/drawing/2014/main" id="{3BFDBA76-44F0-D648-B561-42DDB478FEC0}"/>
              </a:ext>
            </a:extLst>
          </p:cNvPr>
          <p:cNvSpPr>
            <a:spLocks noGrp="1"/>
          </p:cNvSpPr>
          <p:nvPr>
            <p:ph type="ftr" sz="quarter" idx="11"/>
          </p:nvPr>
        </p:nvSpPr>
        <p:spPr/>
        <p:txBody>
          <a:bodyPr/>
          <a:lstStyle/>
          <a:p>
            <a:pPr defTabSz="914400">
              <a:defRPr/>
            </a:pPr>
            <a:r>
              <a:rPr lang="it-IT" altLang="it-IT">
                <a:solidFill>
                  <a:prstClr val="white"/>
                </a:solidFill>
                <a:cs typeface="+mn-cs"/>
              </a:rPr>
              <a:t>Problemi di cuore: come prevenirli</a:t>
            </a:r>
          </a:p>
        </p:txBody>
      </p:sp>
      <p:pic>
        <p:nvPicPr>
          <p:cNvPr id="35" name="Picture 4">
            <a:extLst>
              <a:ext uri="{FF2B5EF4-FFF2-40B4-BE49-F238E27FC236}">
                <a16:creationId xmlns:a16="http://schemas.microsoft.com/office/drawing/2014/main" id="{AD3BA2A5-B898-504F-9890-B836DAFB1B9C}"/>
              </a:ext>
            </a:extLst>
          </p:cNvPr>
          <p:cNvPicPr>
            <a:picLocks noChangeAspect="1" noChangeArrowheads="1"/>
          </p:cNvPicPr>
          <p:nvPr/>
        </p:nvPicPr>
        <p:blipFill>
          <a:blip r:embed="rId6"/>
          <a:srcRect/>
          <a:stretch>
            <a:fillRect/>
          </a:stretch>
        </p:blipFill>
        <p:spPr bwMode="auto">
          <a:xfrm>
            <a:off x="1391820" y="54361"/>
            <a:ext cx="9174580" cy="6147276"/>
          </a:xfrm>
          <a:prstGeom prst="roundRect">
            <a:avLst>
              <a:gd name="adj" fmla="val 4167"/>
            </a:avLst>
          </a:prstGeom>
          <a:solidFill>
            <a:srgbClr val="FFFFFF"/>
          </a:solidFill>
          <a:ln w="76200" cap="sq">
            <a:solidFill>
              <a:srgbClr val="1B3B16"/>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D0AF72F-EB32-3C4E-B20D-1CEB177B21B8}"/>
              </a:ext>
            </a:extLst>
          </p:cNvPr>
          <p:cNvSpPr>
            <a:spLocks noGrp="1" noRot="1" noChangeAspect="1" noMove="1" noResize="1" noEditPoints="1" noAdjustHandles="1" noChangeArrowheads="1" noChangeShapeType="1" noTextEdit="1"/>
          </p:cNvSpPr>
          <p:nvPr/>
        </p:nvSpPr>
        <p:spPr>
          <a:xfrm>
            <a:off x="1524000" y="0"/>
            <a:ext cx="456088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900">
              <a:solidFill>
                <a:prstClr val="white"/>
              </a:solidFill>
            </a:endParaRPr>
          </a:p>
        </p:txBody>
      </p:sp>
      <p:sp>
        <p:nvSpPr>
          <p:cNvPr id="15" name="Rectangle 14">
            <a:extLst>
              <a:ext uri="{FF2B5EF4-FFF2-40B4-BE49-F238E27FC236}">
                <a16:creationId xmlns:a16="http://schemas.microsoft.com/office/drawing/2014/main" id="{49D440E3-2BB4-7649-9DDD-156D7FEC9D27}"/>
              </a:ext>
            </a:extLst>
          </p:cNvPr>
          <p:cNvSpPr>
            <a:spLocks noGrp="1" noRot="1" noChangeAspect="1" noMove="1" noResize="1" noEditPoints="1" noAdjustHandles="1" noChangeArrowheads="1" noChangeShapeType="1" noTextEdit="1"/>
          </p:cNvSpPr>
          <p:nvPr/>
        </p:nvSpPr>
        <p:spPr>
          <a:xfrm>
            <a:off x="1524000" y="0"/>
            <a:ext cx="91440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900">
              <a:solidFill>
                <a:prstClr val="white"/>
              </a:solidFill>
            </a:endParaRPr>
          </a:p>
        </p:txBody>
      </p:sp>
      <p:pic>
        <p:nvPicPr>
          <p:cNvPr id="194564" name="Picture 16">
            <a:extLst>
              <a:ext uri="{FF2B5EF4-FFF2-40B4-BE49-F238E27FC236}">
                <a16:creationId xmlns:a16="http://schemas.microsoft.com/office/drawing/2014/main" id="{BCB8B323-9A56-6842-BAA2-357AEBCB68B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a:extLst>
              <a:ext uri="{FF2B5EF4-FFF2-40B4-BE49-F238E27FC236}">
                <a16:creationId xmlns:a16="http://schemas.microsoft.com/office/drawing/2014/main" id="{B0CCD1FB-40D8-A247-A2E5-B1295EC49CFC}"/>
              </a:ext>
            </a:extLst>
          </p:cNvPr>
          <p:cNvSpPr>
            <a:spLocks noGrp="1"/>
          </p:cNvSpPr>
          <p:nvPr>
            <p:ph type="title"/>
          </p:nvPr>
        </p:nvSpPr>
        <p:spPr>
          <a:xfrm>
            <a:off x="2003425" y="2054225"/>
            <a:ext cx="2752725" cy="2759075"/>
          </a:xfrm>
        </p:spPr>
        <p:txBody>
          <a:bodyPr rtlCol="0" anchor="ctr">
            <a:normAutofit/>
          </a:bodyPr>
          <a:lstStyle/>
          <a:p>
            <a:pPr eaLnBrk="1" hangingPunct="1">
              <a:lnSpc>
                <a:spcPct val="90000"/>
              </a:lnSpc>
              <a:defRPr/>
            </a:pPr>
            <a:r>
              <a:rPr lang="en-US" sz="3400">
                <a:solidFill>
                  <a:srgbClr val="FFFFFF"/>
                </a:solidFill>
                <a:ea typeface="+mj-ea"/>
              </a:rPr>
              <a:t>Qual è la prima causa di morte delle donne nel mondo?</a:t>
            </a:r>
            <a:r>
              <a:rPr lang="en-US" sz="3400" b="0">
                <a:solidFill>
                  <a:srgbClr val="FFFFFF"/>
                </a:solidFill>
                <a:ea typeface="+mj-ea"/>
              </a:rPr>
              <a:t> </a:t>
            </a:r>
            <a:endParaRPr lang="en-US" sz="3400">
              <a:solidFill>
                <a:srgbClr val="FFFFFF"/>
              </a:solidFill>
              <a:ea typeface="+mj-ea"/>
            </a:endParaRPr>
          </a:p>
        </p:txBody>
      </p:sp>
      <p:sp>
        <p:nvSpPr>
          <p:cNvPr id="3" name="Segnaposto data 2">
            <a:extLst>
              <a:ext uri="{FF2B5EF4-FFF2-40B4-BE49-F238E27FC236}">
                <a16:creationId xmlns:a16="http://schemas.microsoft.com/office/drawing/2014/main" id="{D74A3FBA-359D-5045-8419-A0A0DBCAACE1}"/>
              </a:ext>
            </a:extLst>
          </p:cNvPr>
          <p:cNvSpPr>
            <a:spLocks noGrp="1"/>
          </p:cNvSpPr>
          <p:nvPr>
            <p:ph type="dt" sz="quarter" idx="10"/>
          </p:nvPr>
        </p:nvSpPr>
        <p:spPr>
          <a:xfrm>
            <a:off x="7312025" y="341313"/>
            <a:ext cx="2332038" cy="314325"/>
          </a:xfrm>
        </p:spPr>
        <p:txBody>
          <a:bodyPr rtlCol="0" anchor="ctr">
            <a:normAutofit/>
          </a:bodyPr>
          <a:lstStyle/>
          <a:p>
            <a:pPr algn="r" defTabSz="914400" eaLnBrk="1" hangingPunct="1">
              <a:spcAft>
                <a:spcPts val="600"/>
              </a:spcAft>
              <a:defRPr/>
            </a:pPr>
            <a:r>
              <a:rPr lang="en-US" altLang="it-IT" sz="900">
                <a:solidFill>
                  <a:srgbClr val="898989"/>
                </a:solidFill>
                <a:latin typeface="Arial"/>
                <a:ea typeface="ＭＳ Ｐゴシック"/>
                <a:cs typeface="+mn-cs"/>
              </a:rPr>
              <a:t>19/9/2020</a:t>
            </a:r>
          </a:p>
        </p:txBody>
      </p:sp>
      <p:sp>
        <p:nvSpPr>
          <p:cNvPr id="194567" name="Content Placeholder 4">
            <a:extLst>
              <a:ext uri="{FF2B5EF4-FFF2-40B4-BE49-F238E27FC236}">
                <a16:creationId xmlns:a16="http://schemas.microsoft.com/office/drawing/2014/main" id="{DD66271D-C47E-7043-BE07-5664EB16CBC4}"/>
              </a:ext>
            </a:extLst>
          </p:cNvPr>
          <p:cNvSpPr txBox="1">
            <a:spLocks noChangeArrowheads="1"/>
          </p:cNvSpPr>
          <p:nvPr/>
        </p:nvSpPr>
        <p:spPr bwMode="auto">
          <a:xfrm>
            <a:off x="6091238" y="801688"/>
            <a:ext cx="4325937"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50825" indent="-228600">
              <a:spcBef>
                <a:spcPct val="20000"/>
              </a:spcBef>
              <a:buClr>
                <a:srgbClr val="822433"/>
              </a:buClr>
              <a:buChar char="•"/>
              <a:defRPr sz="2400">
                <a:solidFill>
                  <a:srgbClr val="000000"/>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MS PGothic"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MS PGothic" panose="020B0600070205080204" pitchFamily="34" charset="-128"/>
              </a:defRPr>
            </a:lvl3pPr>
            <a:lvl4pPr marL="1562100" indent="-228600">
              <a:spcBef>
                <a:spcPct val="20000"/>
              </a:spcBef>
              <a:buChar char="–"/>
              <a:defRPr sz="1400">
                <a:solidFill>
                  <a:srgbClr val="000000"/>
                </a:solidFill>
                <a:latin typeface="Arial" panose="020B0604020202020204" pitchFamily="34" charset="0"/>
                <a:ea typeface="MS PGothic" panose="020B0600070205080204" pitchFamily="34" charset="-128"/>
              </a:defRPr>
            </a:lvl4pPr>
            <a:lvl5pPr marL="1981200" indent="-228600">
              <a:spcBef>
                <a:spcPct val="20000"/>
              </a:spcBef>
              <a:buChar char="»"/>
              <a:defRPr sz="1200">
                <a:solidFill>
                  <a:srgbClr val="000000"/>
                </a:solidFill>
                <a:latin typeface="Arial" panose="020B0604020202020204" pitchFamily="34" charset="0"/>
                <a:ea typeface="MS PGothic" panose="020B0600070205080204" pitchFamily="34" charset="-128"/>
              </a:defRPr>
            </a:lvl5pPr>
            <a:lvl6pPr marL="2438400" indent="-228600" eaLnBrk="0" fontAlgn="base" hangingPunct="0">
              <a:spcBef>
                <a:spcPct val="20000"/>
              </a:spcBef>
              <a:spcAft>
                <a:spcPct val="0"/>
              </a:spcAft>
              <a:buChar char="»"/>
              <a:defRPr sz="1200">
                <a:solidFill>
                  <a:srgbClr val="000000"/>
                </a:solidFill>
                <a:latin typeface="Arial" panose="020B0604020202020204" pitchFamily="34" charset="0"/>
                <a:ea typeface="MS PGothic" panose="020B0600070205080204" pitchFamily="34" charset="-128"/>
              </a:defRPr>
            </a:lvl6pPr>
            <a:lvl7pPr marL="2895600" indent="-228600" eaLnBrk="0" fontAlgn="base" hangingPunct="0">
              <a:spcBef>
                <a:spcPct val="20000"/>
              </a:spcBef>
              <a:spcAft>
                <a:spcPct val="0"/>
              </a:spcAft>
              <a:buChar char="»"/>
              <a:defRPr sz="1200">
                <a:solidFill>
                  <a:srgbClr val="000000"/>
                </a:solidFill>
                <a:latin typeface="Arial" panose="020B0604020202020204" pitchFamily="34" charset="0"/>
                <a:ea typeface="MS PGothic" panose="020B0600070205080204" pitchFamily="34" charset="-128"/>
              </a:defRPr>
            </a:lvl7pPr>
            <a:lvl8pPr marL="3352800" indent="-228600" eaLnBrk="0" fontAlgn="base" hangingPunct="0">
              <a:spcBef>
                <a:spcPct val="20000"/>
              </a:spcBef>
              <a:spcAft>
                <a:spcPct val="0"/>
              </a:spcAft>
              <a:buChar char="»"/>
              <a:defRPr sz="1200">
                <a:solidFill>
                  <a:srgbClr val="000000"/>
                </a:solidFill>
                <a:latin typeface="Arial" panose="020B0604020202020204" pitchFamily="34" charset="0"/>
                <a:ea typeface="MS PGothic" panose="020B0600070205080204" pitchFamily="34" charset="-128"/>
              </a:defRPr>
            </a:lvl8pPr>
            <a:lvl9pPr marL="3810000" indent="-228600" eaLnBrk="0" fontAlgn="base" hangingPunct="0">
              <a:spcBef>
                <a:spcPct val="20000"/>
              </a:spcBef>
              <a:spcAft>
                <a:spcPct val="0"/>
              </a:spcAft>
              <a:buChar char="»"/>
              <a:defRPr sz="1200">
                <a:solidFill>
                  <a:srgbClr val="000000"/>
                </a:solidFill>
                <a:latin typeface="Arial" panose="020B0604020202020204" pitchFamily="34" charset="0"/>
                <a:ea typeface="MS PGothic" panose="020B0600070205080204" pitchFamily="34" charset="-128"/>
              </a:defRPr>
            </a:lvl9pPr>
          </a:lstStyle>
          <a:p>
            <a:pPr defTabSz="914400" eaLnBrk="1" hangingPunct="1">
              <a:lnSpc>
                <a:spcPct val="90000"/>
              </a:lnSpc>
              <a:spcBef>
                <a:spcPts val="25"/>
              </a:spcBef>
            </a:pPr>
            <a:r>
              <a:rPr lang="en-US" altLang="it-IT" sz="3200"/>
              <a:t>Tumori </a:t>
            </a:r>
          </a:p>
          <a:p>
            <a:pPr defTabSz="914400" eaLnBrk="1" hangingPunct="1">
              <a:lnSpc>
                <a:spcPct val="90000"/>
              </a:lnSpc>
              <a:spcBef>
                <a:spcPts val="25"/>
              </a:spcBef>
            </a:pPr>
            <a:endParaRPr lang="en-US" altLang="it-IT" sz="3200"/>
          </a:p>
          <a:p>
            <a:pPr defTabSz="914400" eaLnBrk="1" hangingPunct="1">
              <a:lnSpc>
                <a:spcPct val="90000"/>
              </a:lnSpc>
              <a:spcBef>
                <a:spcPts val="25"/>
              </a:spcBef>
            </a:pPr>
            <a:r>
              <a:rPr lang="en-US" altLang="it-IT" sz="3200"/>
              <a:t>HIV/AIDS</a:t>
            </a:r>
          </a:p>
          <a:p>
            <a:pPr defTabSz="914400" eaLnBrk="1" hangingPunct="1">
              <a:lnSpc>
                <a:spcPct val="90000"/>
              </a:lnSpc>
              <a:spcBef>
                <a:spcPts val="25"/>
              </a:spcBef>
            </a:pPr>
            <a:endParaRPr lang="en-US" altLang="it-IT" sz="3200"/>
          </a:p>
          <a:p>
            <a:pPr defTabSz="914400" eaLnBrk="1" hangingPunct="1">
              <a:lnSpc>
                <a:spcPct val="90000"/>
              </a:lnSpc>
              <a:spcBef>
                <a:spcPts val="25"/>
              </a:spcBef>
            </a:pPr>
            <a:r>
              <a:rPr lang="en-US" altLang="it-IT" sz="3200"/>
              <a:t>Tubercolosi</a:t>
            </a:r>
          </a:p>
          <a:p>
            <a:pPr defTabSz="914400" eaLnBrk="1" hangingPunct="1">
              <a:lnSpc>
                <a:spcPct val="90000"/>
              </a:lnSpc>
              <a:spcBef>
                <a:spcPts val="25"/>
              </a:spcBef>
            </a:pPr>
            <a:endParaRPr lang="en-US" altLang="it-IT" sz="3200"/>
          </a:p>
          <a:p>
            <a:pPr defTabSz="914400" eaLnBrk="1" hangingPunct="1">
              <a:lnSpc>
                <a:spcPct val="90000"/>
              </a:lnSpc>
              <a:spcBef>
                <a:spcPts val="25"/>
              </a:spcBef>
            </a:pPr>
            <a:r>
              <a:rPr lang="en-US" altLang="it-IT" sz="3200"/>
              <a:t>Malattie cardiovascolari</a:t>
            </a:r>
          </a:p>
          <a:p>
            <a:pPr defTabSz="914400" eaLnBrk="1" hangingPunct="1">
              <a:lnSpc>
                <a:spcPct val="90000"/>
              </a:lnSpc>
              <a:spcBef>
                <a:spcPts val="25"/>
              </a:spcBef>
            </a:pPr>
            <a:endParaRPr lang="en-US" altLang="it-IT" sz="3200"/>
          </a:p>
          <a:p>
            <a:pPr defTabSz="914400" eaLnBrk="1" hangingPunct="1">
              <a:lnSpc>
                <a:spcPct val="90000"/>
              </a:lnSpc>
              <a:spcBef>
                <a:spcPts val="25"/>
              </a:spcBef>
            </a:pPr>
            <a:r>
              <a:rPr lang="en-US" altLang="it-IT" sz="3200"/>
              <a:t>Malaria</a:t>
            </a:r>
          </a:p>
        </p:txBody>
      </p:sp>
      <p:sp>
        <p:nvSpPr>
          <p:cNvPr id="8" name="Segnaposto piè di pagina 4">
            <a:extLst>
              <a:ext uri="{FF2B5EF4-FFF2-40B4-BE49-F238E27FC236}">
                <a16:creationId xmlns:a16="http://schemas.microsoft.com/office/drawing/2014/main" id="{30102581-A8A9-1B4C-858B-55D4A4A40A58}"/>
              </a:ext>
            </a:extLst>
          </p:cNvPr>
          <p:cNvSpPr>
            <a:spLocks noGrp="1"/>
          </p:cNvSpPr>
          <p:nvPr>
            <p:ph type="ftr" sz="quarter" idx="11"/>
          </p:nvPr>
        </p:nvSpPr>
        <p:spPr>
          <a:xfrm>
            <a:off x="5676900" y="6223000"/>
            <a:ext cx="3967163" cy="314325"/>
          </a:xfrm>
        </p:spPr>
        <p:txBody>
          <a:bodyPr rtlCol="0" anchor="ctr">
            <a:normAutofit/>
          </a:bodyPr>
          <a:lstStyle/>
          <a:p>
            <a:pPr algn="r" defTabSz="914400" eaLnBrk="1" hangingPunct="1">
              <a:spcAft>
                <a:spcPts val="600"/>
              </a:spcAft>
              <a:defRPr/>
            </a:pPr>
            <a:r>
              <a:rPr lang="en-US" altLang="it-IT" sz="900">
                <a:solidFill>
                  <a:srgbClr val="898989"/>
                </a:solidFill>
                <a:latin typeface="Arial"/>
                <a:ea typeface="ＭＳ Ｐゴシック"/>
                <a:cs typeface="+mn-cs"/>
              </a:rPr>
              <a:t>Problemi di cuore: come prevenirli</a:t>
            </a:r>
          </a:p>
        </p:txBody>
      </p:sp>
      <p:sp>
        <p:nvSpPr>
          <p:cNvPr id="5" name="Segnaposto numero diapositiva 4">
            <a:extLst>
              <a:ext uri="{FF2B5EF4-FFF2-40B4-BE49-F238E27FC236}">
                <a16:creationId xmlns:a16="http://schemas.microsoft.com/office/drawing/2014/main" id="{988A2D77-4CB0-314B-8A16-62917762A10D}"/>
              </a:ext>
            </a:extLst>
          </p:cNvPr>
          <p:cNvSpPr>
            <a:spLocks noGrp="1"/>
          </p:cNvSpPr>
          <p:nvPr>
            <p:ph type="sldNum" sz="quarter" idx="12"/>
          </p:nvPr>
        </p:nvSpPr>
        <p:spPr>
          <a:xfrm>
            <a:off x="9644063" y="6223000"/>
            <a:ext cx="427037" cy="314325"/>
          </a:xfrm>
        </p:spPr>
        <p:txBody>
          <a:bodyPr anchor="ctr">
            <a:norm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eaLnBrk="1" hangingPunct="1">
              <a:lnSpc>
                <a:spcPct val="90000"/>
              </a:lnSpc>
              <a:spcAft>
                <a:spcPts val="600"/>
              </a:spcAft>
            </a:pPr>
            <a:r>
              <a:rPr lang="en-US" altLang="it-IT" sz="700">
                <a:solidFill>
                  <a:srgbClr val="898989"/>
                </a:solidFill>
              </a:rPr>
              <a:t>Pagina </a:t>
            </a:r>
            <a:fld id="{669C8D26-FE6E-1D45-BF18-CE2602D41963}" type="slidenum">
              <a:rPr lang="en-US" altLang="it-IT" sz="700">
                <a:solidFill>
                  <a:srgbClr val="898989"/>
                </a:solidFill>
              </a:rPr>
              <a:pPr defTabSz="914400" eaLnBrk="1" hangingPunct="1">
                <a:lnSpc>
                  <a:spcPct val="90000"/>
                </a:lnSpc>
                <a:spcAft>
                  <a:spcPts val="600"/>
                </a:spcAft>
              </a:pPr>
              <a:t>58</a:t>
            </a:fld>
            <a:endParaRPr lang="en-US" altLang="it-IT" sz="700">
              <a:solidFill>
                <a:srgbClr val="898989"/>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olo 1">
            <a:extLst>
              <a:ext uri="{FF2B5EF4-FFF2-40B4-BE49-F238E27FC236}">
                <a16:creationId xmlns:a16="http://schemas.microsoft.com/office/drawing/2014/main" id="{9376C23D-62C9-CE44-9862-D3C423F2D852}"/>
              </a:ext>
            </a:extLst>
          </p:cNvPr>
          <p:cNvSpPr>
            <a:spLocks noGrp="1" noChangeArrowheads="1"/>
          </p:cNvSpPr>
          <p:nvPr>
            <p:ph type="title"/>
          </p:nvPr>
        </p:nvSpPr>
        <p:spPr/>
        <p:txBody>
          <a:bodyPr/>
          <a:lstStyle/>
          <a:p>
            <a:endParaRPr lang="it-IT" altLang="it-IT"/>
          </a:p>
        </p:txBody>
      </p:sp>
      <p:sp>
        <p:nvSpPr>
          <p:cNvPr id="196611" name="Segnaposto data 2">
            <a:extLst>
              <a:ext uri="{FF2B5EF4-FFF2-40B4-BE49-F238E27FC236}">
                <a16:creationId xmlns:a16="http://schemas.microsoft.com/office/drawing/2014/main" id="{9464695F-7619-1742-A659-BB71D26EF5CE}"/>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r>
              <a:rPr lang="it-IT" altLang="it-IT">
                <a:ea typeface="MS PGothic" panose="020B0600070205080204" pitchFamily="34" charset="-128"/>
              </a:rPr>
              <a:t>14/06/2019</a:t>
            </a:r>
          </a:p>
        </p:txBody>
      </p:sp>
      <p:sp>
        <p:nvSpPr>
          <p:cNvPr id="196612" name="Segnaposto piè di pagina 3">
            <a:extLst>
              <a:ext uri="{FF2B5EF4-FFF2-40B4-BE49-F238E27FC236}">
                <a16:creationId xmlns:a16="http://schemas.microsoft.com/office/drawing/2014/main" id="{62AA1E2A-F2EA-BC43-8B9B-685CCB131CC3}"/>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r>
              <a:rPr lang="it-IT" altLang="it-IT">
                <a:ea typeface="MS PGothic" panose="020B0600070205080204" pitchFamily="34" charset="-128"/>
              </a:rPr>
              <a:t>La polmonite come fattore di rischio per eventi cardiovascolari: fisiopatologia e nuovi interventi terapeutici.</a:t>
            </a:r>
          </a:p>
        </p:txBody>
      </p:sp>
      <p:sp>
        <p:nvSpPr>
          <p:cNvPr id="196613" name="Segnaposto numero diapositiva 4">
            <a:extLst>
              <a:ext uri="{FF2B5EF4-FFF2-40B4-BE49-F238E27FC236}">
                <a16:creationId xmlns:a16="http://schemas.microsoft.com/office/drawing/2014/main" id="{456FE593-21C2-4146-9AD0-1708D5C5D09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r>
              <a:rPr lang="it-IT" altLang="it-IT"/>
              <a:t>Pagina </a:t>
            </a:r>
            <a:fld id="{93359AAF-91A6-FE4D-B01A-81F0C1C563FE}" type="slidenum">
              <a:rPr lang="it-IT" altLang="it-IT"/>
              <a:pPr/>
              <a:t>59</a:t>
            </a:fld>
            <a:endParaRPr lang="it-IT" altLang="it-IT"/>
          </a:p>
        </p:txBody>
      </p:sp>
      <p:pic>
        <p:nvPicPr>
          <p:cNvPr id="196614" name="Immagine 5">
            <a:extLst>
              <a:ext uri="{FF2B5EF4-FFF2-40B4-BE49-F238E27FC236}">
                <a16:creationId xmlns:a16="http://schemas.microsoft.com/office/drawing/2014/main" id="{7737E71A-2D1D-7449-AAB8-D5DD6F94C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01E5F5-1D12-A142-A250-2A752AF7648E}"/>
              </a:ext>
            </a:extLst>
          </p:cNvPr>
          <p:cNvSpPr>
            <a:spLocks noGrp="1" noRot="1" noChangeAspect="1" noMove="1" noResize="1" noEditPoints="1" noAdjustHandles="1" noChangeArrowheads="1" noChangeShapeType="1" noTextEdit="1"/>
          </p:cNvSpPr>
          <p:nvPr/>
        </p:nvSpPr>
        <p:spPr bwMode="ltGray">
          <a:xfrm>
            <a:off x="1765300" y="320675"/>
            <a:ext cx="8661400" cy="621665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cxnSp>
        <p:nvCxnSpPr>
          <p:cNvPr id="10" name="Straight Connector 9">
            <a:extLst>
              <a:ext uri="{FF2B5EF4-FFF2-40B4-BE49-F238E27FC236}">
                <a16:creationId xmlns:a16="http://schemas.microsoft.com/office/drawing/2014/main" id="{A87F4E0C-879B-4042-98E1-B20364CC7097}"/>
              </a:ext>
            </a:extLst>
          </p:cNvPr>
          <p:cNvCxnSpPr>
            <a:cxnSpLocks noGrp="1" noRot="1" noChangeAspect="1" noMove="1" noResize="1" noEditPoints="1" noAdjustHandles="1" noChangeArrowheads="1" noChangeShapeType="1"/>
          </p:cNvCxnSpPr>
          <p:nvPr/>
        </p:nvCxnSpPr>
        <p:spPr>
          <a:xfrm>
            <a:off x="5014913"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3908" name="Title 1">
            <a:extLst>
              <a:ext uri="{FF2B5EF4-FFF2-40B4-BE49-F238E27FC236}">
                <a16:creationId xmlns:a16="http://schemas.microsoft.com/office/drawing/2014/main" id="{FC75171C-E88A-0F41-B9BA-2D4E21A68921}"/>
              </a:ext>
            </a:extLst>
          </p:cNvPr>
          <p:cNvSpPr>
            <a:spLocks noGrp="1" noChangeArrowheads="1"/>
          </p:cNvSpPr>
          <p:nvPr>
            <p:ph type="title"/>
          </p:nvPr>
        </p:nvSpPr>
        <p:spPr>
          <a:xfrm>
            <a:off x="2152650" y="963613"/>
            <a:ext cx="2620963" cy="4930775"/>
          </a:xfrm>
        </p:spPr>
        <p:txBody>
          <a:bodyPr/>
          <a:lstStyle/>
          <a:p>
            <a:pPr algn="r"/>
            <a:r>
              <a:rPr lang="en-US" altLang="it-IT">
                <a:solidFill>
                  <a:schemeClr val="accent1"/>
                </a:solidFill>
              </a:rPr>
              <a:t>Indications for Urgent Direct Cardioversion</a:t>
            </a:r>
          </a:p>
        </p:txBody>
      </p:sp>
      <p:sp>
        <p:nvSpPr>
          <p:cNvPr id="3" name="Content Placeholder 2">
            <a:extLst>
              <a:ext uri="{FF2B5EF4-FFF2-40B4-BE49-F238E27FC236}">
                <a16:creationId xmlns:a16="http://schemas.microsoft.com/office/drawing/2014/main" id="{A538F984-F3F1-A240-BA4C-B041287DA6E3}"/>
              </a:ext>
            </a:extLst>
          </p:cNvPr>
          <p:cNvSpPr>
            <a:spLocks noGrp="1"/>
          </p:cNvSpPr>
          <p:nvPr>
            <p:ph idx="1"/>
          </p:nvPr>
        </p:nvSpPr>
        <p:spPr>
          <a:xfrm>
            <a:off x="5256213" y="963613"/>
            <a:ext cx="4783137" cy="4930775"/>
          </a:xfrm>
        </p:spPr>
        <p:txBody>
          <a:bodyPr anchor="ctr"/>
          <a:lstStyle/>
          <a:p>
            <a:pPr fontAlgn="auto">
              <a:spcAft>
                <a:spcPts val="0"/>
              </a:spcAft>
              <a:defRPr/>
            </a:pPr>
            <a:r>
              <a:rPr lang="en-US" dirty="0"/>
              <a:t>Hemodynamic Instability:</a:t>
            </a:r>
          </a:p>
          <a:p>
            <a:pPr lvl="1" fontAlgn="auto">
              <a:spcAft>
                <a:spcPts val="0"/>
              </a:spcAft>
              <a:defRPr/>
            </a:pPr>
            <a:r>
              <a:rPr lang="en-US" sz="2100"/>
              <a:t>Patient with decompensated heart failure</a:t>
            </a:r>
          </a:p>
          <a:p>
            <a:pPr lvl="1" fontAlgn="auto">
              <a:spcAft>
                <a:spcPts val="0"/>
              </a:spcAft>
              <a:defRPr/>
            </a:pPr>
            <a:r>
              <a:rPr lang="en-US" sz="2100"/>
              <a:t>Active ischemia: if symptomatic with angina or evidence of ischemia/infarction on EKG</a:t>
            </a:r>
          </a:p>
          <a:p>
            <a:pPr lvl="1" fontAlgn="auto">
              <a:spcAft>
                <a:spcPts val="0"/>
              </a:spcAft>
              <a:defRPr/>
            </a:pPr>
            <a:r>
              <a:rPr lang="en-US" sz="2100"/>
              <a:t>Evidence of organ hypoperfusion (altered mental status, cold clammy skin, acute kidney injury)</a:t>
            </a:r>
          </a:p>
          <a:p>
            <a:pPr marL="0" indent="0" fontAlgn="auto">
              <a:spcAft>
                <a:spcPts val="0"/>
              </a:spcAft>
              <a:buFont typeface="Arial" panose="020B0604020202020204" pitchFamily="34" charset="0"/>
              <a:buNone/>
              <a:defRPr/>
            </a:pP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301C1245-44C6-2648-AB82-4A8AA18FBA80}"/>
              </a:ext>
            </a:extLst>
          </p:cNvPr>
          <p:cNvSpPr>
            <a:spLocks noGrp="1" noChangeArrowheads="1"/>
          </p:cNvSpPr>
          <p:nvPr>
            <p:ph type="title"/>
          </p:nvPr>
        </p:nvSpPr>
        <p:spPr bwMode="auto">
          <a:xfrm>
            <a:off x="5921375" y="5451475"/>
            <a:ext cx="4632325" cy="717550"/>
          </a:xfrm>
        </p:spPr>
        <p:txBody>
          <a:bodyPr wrap="square" numCol="1" anchorCtr="0" compatLnSpc="1">
            <a:prstTxWarp prst="textNoShape">
              <a:avLst/>
            </a:prstTxWarp>
          </a:bodyPr>
          <a:lstStyle/>
          <a:p>
            <a:pPr eaLnBrk="1" hangingPunct="1"/>
            <a:r>
              <a:rPr lang="en-US" altLang="it-IT" sz="1200" b="1" i="1">
                <a:solidFill>
                  <a:schemeClr val="bg1"/>
                </a:solidFill>
                <a:latin typeface="Arial" panose="020B0604020202020204" pitchFamily="34" charset="0"/>
                <a:cs typeface="Times New Roman" panose="02020603050405020304" pitchFamily="18" charset="0"/>
              </a:rPr>
              <a:t>Heart and Stroke Statistical Update,  Dallas, Tex. American Heart Association, 2002</a:t>
            </a:r>
            <a:endParaRPr lang="it-IT" altLang="it-IT" sz="1200" i="1">
              <a:solidFill>
                <a:schemeClr val="bg1"/>
              </a:solidFill>
              <a:latin typeface="Arial" panose="020B0604020202020204" pitchFamily="34" charset="0"/>
            </a:endParaRPr>
          </a:p>
        </p:txBody>
      </p:sp>
      <p:graphicFrame>
        <p:nvGraphicFramePr>
          <p:cNvPr id="197635" name="Object 3">
            <a:extLst>
              <a:ext uri="{FF2B5EF4-FFF2-40B4-BE49-F238E27FC236}">
                <a16:creationId xmlns:a16="http://schemas.microsoft.com/office/drawing/2014/main" id="{34FC7763-3627-8644-A7AA-8B8E0E7E6F5E}"/>
              </a:ext>
            </a:extLst>
          </p:cNvPr>
          <p:cNvGraphicFramePr>
            <a:graphicFrameLocks noChangeAspect="1"/>
          </p:cNvGraphicFramePr>
          <p:nvPr/>
        </p:nvGraphicFramePr>
        <p:xfrm>
          <a:off x="2971800" y="1143000"/>
          <a:ext cx="6096000" cy="4067175"/>
        </p:xfrm>
        <a:graphic>
          <a:graphicData uri="http://schemas.openxmlformats.org/presentationml/2006/ole">
            <mc:AlternateContent xmlns:mc="http://schemas.openxmlformats.org/markup-compatibility/2006">
              <mc:Choice xmlns:v="urn:schemas-microsoft-com:vml" Requires="v">
                <p:oleObj spid="_x0000_s197645" name="Grafico" r:id="rId3" imgW="6108700" imgH="4076700" progId="MSGraph.Chart.8">
                  <p:embed followColorScheme="full"/>
                </p:oleObj>
              </mc:Choice>
              <mc:Fallback>
                <p:oleObj name="Grafico" r:id="rId3" imgW="6108700" imgH="4076700"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143000"/>
                        <a:ext cx="6096000" cy="406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7636" name="Text Box 4">
            <a:extLst>
              <a:ext uri="{FF2B5EF4-FFF2-40B4-BE49-F238E27FC236}">
                <a16:creationId xmlns:a16="http://schemas.microsoft.com/office/drawing/2014/main" id="{29EDD8AC-4F01-1540-8741-67E320DD05E8}"/>
              </a:ext>
            </a:extLst>
          </p:cNvPr>
          <p:cNvSpPr txBox="1">
            <a:spLocks noChangeArrowheads="1"/>
          </p:cNvSpPr>
          <p:nvPr/>
        </p:nvSpPr>
        <p:spPr bwMode="auto">
          <a:xfrm>
            <a:off x="7002463" y="2057400"/>
            <a:ext cx="344963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a:r>
              <a:rPr lang="it-IT" altLang="it-IT" sz="1200" b="1">
                <a:solidFill>
                  <a:srgbClr val="F8F84A"/>
                </a:solidFill>
              </a:rPr>
              <a:t>A</a:t>
            </a:r>
            <a:r>
              <a:rPr lang="it-IT" altLang="it-IT" sz="1200">
                <a:solidFill>
                  <a:srgbClr val="F8F84A"/>
                </a:solidFill>
              </a:rPr>
              <a:t>  Malattie cardiovascolari</a:t>
            </a:r>
          </a:p>
          <a:p>
            <a:pPr defTabSz="914400"/>
            <a:r>
              <a:rPr lang="it-IT" altLang="it-IT" sz="1200" b="1">
                <a:solidFill>
                  <a:srgbClr val="F8F84A"/>
                </a:solidFill>
              </a:rPr>
              <a:t>B</a:t>
            </a:r>
            <a:r>
              <a:rPr lang="it-IT" altLang="it-IT" sz="1200">
                <a:solidFill>
                  <a:srgbClr val="F8F84A"/>
                </a:solidFill>
              </a:rPr>
              <a:t>  Tumori</a:t>
            </a:r>
          </a:p>
          <a:p>
            <a:pPr defTabSz="914400"/>
            <a:r>
              <a:rPr lang="it-IT" altLang="it-IT" sz="1200" b="1">
                <a:solidFill>
                  <a:srgbClr val="F8F84A"/>
                </a:solidFill>
              </a:rPr>
              <a:t>C</a:t>
            </a:r>
            <a:r>
              <a:rPr lang="it-IT" altLang="it-IT" sz="1200">
                <a:solidFill>
                  <a:srgbClr val="F8F84A"/>
                </a:solidFill>
              </a:rPr>
              <a:t>  Incidenti</a:t>
            </a:r>
            <a:endParaRPr lang="it-IT" altLang="it-IT" sz="1200" b="1">
              <a:solidFill>
                <a:srgbClr val="F8F84A"/>
              </a:solidFill>
            </a:endParaRPr>
          </a:p>
          <a:p>
            <a:pPr defTabSz="914400"/>
            <a:r>
              <a:rPr lang="it-IT" altLang="it-IT" sz="1200" b="1">
                <a:solidFill>
                  <a:srgbClr val="F8F84A"/>
                </a:solidFill>
              </a:rPr>
              <a:t>D</a:t>
            </a:r>
            <a:r>
              <a:rPr lang="it-IT" altLang="it-IT" sz="1200">
                <a:solidFill>
                  <a:srgbClr val="F8F84A"/>
                </a:solidFill>
              </a:rPr>
              <a:t>  Malattie croniche delle basse vie respiratorie </a:t>
            </a:r>
          </a:p>
          <a:p>
            <a:pPr defTabSz="914400"/>
            <a:r>
              <a:rPr lang="it-IT" altLang="it-IT" sz="1200" b="1">
                <a:solidFill>
                  <a:srgbClr val="F8F84A"/>
                </a:solidFill>
              </a:rPr>
              <a:t>E</a:t>
            </a:r>
            <a:r>
              <a:rPr lang="it-IT" altLang="it-IT" sz="1200">
                <a:solidFill>
                  <a:srgbClr val="F8F84A"/>
                </a:solidFill>
              </a:rPr>
              <a:t>  Diabete Mellito</a:t>
            </a:r>
          </a:p>
          <a:p>
            <a:pPr defTabSz="914400"/>
            <a:r>
              <a:rPr lang="it-IT" altLang="it-IT" sz="1200" b="1">
                <a:solidFill>
                  <a:srgbClr val="F8F84A"/>
                </a:solidFill>
              </a:rPr>
              <a:t>F</a:t>
            </a:r>
            <a:r>
              <a:rPr lang="it-IT" altLang="it-IT" sz="1200">
                <a:solidFill>
                  <a:srgbClr val="F8F84A"/>
                </a:solidFill>
              </a:rPr>
              <a:t>  Influenza, Polmonite </a:t>
            </a:r>
            <a:endParaRPr lang="it-IT" altLang="it-IT" sz="1200">
              <a:solidFill>
                <a:srgbClr val="F8F84A"/>
              </a:solidFill>
              <a:latin typeface="Times New Roman" panose="02020603050405020304" pitchFamily="18" charset="0"/>
            </a:endParaRPr>
          </a:p>
        </p:txBody>
      </p:sp>
      <p:sp>
        <p:nvSpPr>
          <p:cNvPr id="197637" name="Rectangle 5">
            <a:extLst>
              <a:ext uri="{FF2B5EF4-FFF2-40B4-BE49-F238E27FC236}">
                <a16:creationId xmlns:a16="http://schemas.microsoft.com/office/drawing/2014/main" id="{B5B48133-6CD5-C441-88C4-C4EE776637A7}"/>
              </a:ext>
            </a:extLst>
          </p:cNvPr>
          <p:cNvSpPr>
            <a:spLocks noChangeArrowheads="1"/>
          </p:cNvSpPr>
          <p:nvPr/>
        </p:nvSpPr>
        <p:spPr bwMode="auto">
          <a:xfrm>
            <a:off x="7002463" y="1905000"/>
            <a:ext cx="3360737" cy="152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algn="ctr" defTabSz="914400" eaLnBrk="1" hangingPunct="1"/>
            <a:endParaRPr lang="it-IT" altLang="it-IT" sz="2400">
              <a:solidFill>
                <a:srgbClr val="000000"/>
              </a:solidFill>
              <a:latin typeface="Times New Roman" panose="02020603050405020304" pitchFamily="18" charset="0"/>
            </a:endParaRPr>
          </a:p>
        </p:txBody>
      </p:sp>
      <p:sp>
        <p:nvSpPr>
          <p:cNvPr id="197638" name="Text Box 6">
            <a:extLst>
              <a:ext uri="{FF2B5EF4-FFF2-40B4-BE49-F238E27FC236}">
                <a16:creationId xmlns:a16="http://schemas.microsoft.com/office/drawing/2014/main" id="{F2AD1C54-5500-7349-B974-1B26610DDEE5}"/>
              </a:ext>
            </a:extLst>
          </p:cNvPr>
          <p:cNvSpPr txBox="1">
            <a:spLocks noChangeArrowheads="1"/>
          </p:cNvSpPr>
          <p:nvPr/>
        </p:nvSpPr>
        <p:spPr bwMode="auto">
          <a:xfrm rot="-5400000">
            <a:off x="1733550" y="2898776"/>
            <a:ext cx="1819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a:r>
              <a:rPr lang="it-IT" altLang="it-IT" sz="1400">
                <a:solidFill>
                  <a:srgbClr val="F8F84A"/>
                </a:solidFill>
              </a:rPr>
              <a:t>Mortalità (in migliaia)</a:t>
            </a:r>
          </a:p>
        </p:txBody>
      </p:sp>
      <p:sp>
        <p:nvSpPr>
          <p:cNvPr id="517127" name="Rectangle 7">
            <a:extLst>
              <a:ext uri="{FF2B5EF4-FFF2-40B4-BE49-F238E27FC236}">
                <a16:creationId xmlns:a16="http://schemas.microsoft.com/office/drawing/2014/main" id="{11473ED4-83F7-694F-9626-C7265B748708}"/>
              </a:ext>
            </a:extLst>
          </p:cNvPr>
          <p:cNvSpPr>
            <a:spLocks noChangeArrowheads="1"/>
          </p:cNvSpPr>
          <p:nvPr/>
        </p:nvSpPr>
        <p:spPr bwMode="auto">
          <a:xfrm>
            <a:off x="1717675" y="206375"/>
            <a:ext cx="8645525" cy="641350"/>
          </a:xfrm>
          <a:prstGeom prst="rect">
            <a:avLst/>
          </a:prstGeom>
          <a:noFill/>
          <a:ln>
            <a:noFill/>
          </a:ln>
          <a:effectLst>
            <a:outerShdw dist="35921" dir="2700000" algn="ctr" rotWithShape="0">
              <a:schemeClr val="bg2"/>
            </a:outerShdw>
          </a:effectLst>
        </p:spPr>
        <p:txBody>
          <a:bodyPr>
            <a:spAutoFit/>
          </a:bodyPr>
          <a:lstStyle/>
          <a:p>
            <a:pPr algn="ctr" defTabSz="914400" eaLnBrk="1" hangingPunct="1">
              <a:defRPr/>
            </a:pPr>
            <a:r>
              <a:rPr lang="it-IT" altLang="it-IT" sz="3600" dirty="0">
                <a:solidFill>
                  <a:srgbClr val="F8F84A"/>
                </a:solidFill>
                <a:effectLst>
                  <a:outerShdw blurRad="38100" dist="38100" dir="2700000" algn="tl">
                    <a:srgbClr val="000000"/>
                  </a:outerShdw>
                </a:effectLst>
                <a:latin typeface="Arial" charset="0"/>
                <a:cs typeface="Arial" charset="0"/>
              </a:rPr>
              <a:t>Principali cause di morte negli Stati Uniti</a:t>
            </a:r>
            <a:r>
              <a:rPr lang="it-IT" altLang="it-IT" sz="3600" dirty="0">
                <a:solidFill>
                  <a:srgbClr val="FF6600"/>
                </a:solidFill>
                <a:effectLst>
                  <a:outerShdw blurRad="38100" dist="38100" dir="2700000" algn="tl">
                    <a:srgbClr val="000000"/>
                  </a:outerShdw>
                </a:effectLst>
                <a:latin typeface="Arial" charset="0"/>
                <a:cs typeface="Arial" charset="0"/>
              </a:rPr>
              <a:t> </a:t>
            </a:r>
          </a:p>
        </p:txBody>
      </p:sp>
      <p:pic>
        <p:nvPicPr>
          <p:cNvPr id="8" name="Picture 2">
            <a:extLst>
              <a:ext uri="{FF2B5EF4-FFF2-40B4-BE49-F238E27FC236}">
                <a16:creationId xmlns:a16="http://schemas.microsoft.com/office/drawing/2014/main" id="{2EDF1E24-726F-6147-BE34-E68EF87250DF}"/>
              </a:ext>
            </a:extLst>
          </p:cNvPr>
          <p:cNvPicPr>
            <a:picLocks noChangeAspect="1" noChangeArrowheads="1"/>
          </p:cNvPicPr>
          <p:nvPr/>
        </p:nvPicPr>
        <p:blipFill>
          <a:blip r:embed="rId5" cstate="print"/>
          <a:srcRect/>
          <a:stretch>
            <a:fillRect/>
          </a:stretch>
        </p:blipFill>
        <p:spPr bwMode="auto">
          <a:xfrm>
            <a:off x="9372600" y="6388896"/>
            <a:ext cx="1295400" cy="469105"/>
          </a:xfrm>
          <a:prstGeom prst="rect">
            <a:avLst/>
          </a:prstGeom>
          <a:ln>
            <a:noFill/>
          </a:ln>
          <a:effectLst>
            <a:softEdge rad="112500"/>
          </a:effectLst>
        </p:spPr>
      </p:pic>
    </p:spTree>
  </p:cSld>
  <p:clrMapOvr>
    <a:overrideClrMapping bg1="lt1" tx1="dk1" bg2="lt2" tx2="dk2" accent1="accent1" accent2="accent2" accent3="accent3" accent4="accent4" accent5="accent5" accent6="accent6" hlink="hlink" folHlink="folHlink"/>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a:extLst>
              <a:ext uri="{FF2B5EF4-FFF2-40B4-BE49-F238E27FC236}">
                <a16:creationId xmlns:a16="http://schemas.microsoft.com/office/drawing/2014/main" id="{639CD573-CCFB-2E4A-899F-1763D64DB05C}"/>
              </a:ext>
            </a:extLst>
          </p:cNvPr>
          <p:cNvSpPr txBox="1">
            <a:spLocks noGrp="1"/>
          </p:cNvSpPr>
          <p:nvPr>
            <p:ph type="title"/>
          </p:nvPr>
        </p:nvSpPr>
        <p:spPr>
          <a:xfrm>
            <a:off x="3659054" y="339756"/>
            <a:ext cx="5389275" cy="929005"/>
          </a:xfrm>
        </p:spPr>
        <p:txBody>
          <a:bodyPr wrap="square" lIns="0" tIns="87630" rIns="0" bIns="0">
            <a:spAutoFit/>
          </a:bodyPr>
          <a:lstStyle/>
          <a:p>
            <a:pPr marL="204470" marR="5080" indent="-192405">
              <a:lnSpc>
                <a:spcPts val="3270"/>
              </a:lnSpc>
              <a:spcBef>
                <a:spcPts val="690"/>
              </a:spcBef>
              <a:defRPr/>
            </a:pPr>
            <a:r>
              <a:rPr sz="3200" dirty="0">
                <a:solidFill>
                  <a:srgbClr val="FFFFFF"/>
                </a:solidFill>
              </a:rPr>
              <a:t>La salute nelle</a:t>
            </a:r>
            <a:r>
              <a:rPr sz="3200" spc="-140" dirty="0">
                <a:solidFill>
                  <a:srgbClr val="FFFFFF"/>
                </a:solidFill>
              </a:rPr>
              <a:t> </a:t>
            </a:r>
            <a:r>
              <a:rPr sz="3200" dirty="0">
                <a:solidFill>
                  <a:srgbClr val="FFFFFF"/>
                </a:solidFill>
              </a:rPr>
              <a:t>donne:  percezione </a:t>
            </a:r>
            <a:r>
              <a:rPr sz="3200" spc="-5" dirty="0">
                <a:solidFill>
                  <a:srgbClr val="FFFFFF"/>
                </a:solidFill>
              </a:rPr>
              <a:t>vs</a:t>
            </a:r>
            <a:r>
              <a:rPr sz="3200" spc="-60" dirty="0">
                <a:solidFill>
                  <a:srgbClr val="FFFFFF"/>
                </a:solidFill>
              </a:rPr>
              <a:t> </a:t>
            </a:r>
            <a:r>
              <a:rPr sz="3200" dirty="0">
                <a:solidFill>
                  <a:srgbClr val="FFFFFF"/>
                </a:solidFill>
              </a:rPr>
              <a:t>realtà</a:t>
            </a:r>
            <a:endParaRPr sz="3200" dirty="0"/>
          </a:p>
        </p:txBody>
      </p:sp>
      <p:sp>
        <p:nvSpPr>
          <p:cNvPr id="198659" name="object 10">
            <a:extLst>
              <a:ext uri="{FF2B5EF4-FFF2-40B4-BE49-F238E27FC236}">
                <a16:creationId xmlns:a16="http://schemas.microsoft.com/office/drawing/2014/main" id="{5F3743F1-BF24-B443-BD36-447CE66C2956}"/>
              </a:ext>
            </a:extLst>
          </p:cNvPr>
          <p:cNvSpPr>
            <a:spLocks noChangeArrowheads="1"/>
          </p:cNvSpPr>
          <p:nvPr/>
        </p:nvSpPr>
        <p:spPr bwMode="auto">
          <a:xfrm>
            <a:off x="3117850" y="2436813"/>
            <a:ext cx="2290763" cy="30353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198660" name="object 11">
            <a:extLst>
              <a:ext uri="{FF2B5EF4-FFF2-40B4-BE49-F238E27FC236}">
                <a16:creationId xmlns:a16="http://schemas.microsoft.com/office/drawing/2014/main" id="{ACB375F8-594C-FD49-AC73-27B5088F820A}"/>
              </a:ext>
            </a:extLst>
          </p:cNvPr>
          <p:cNvSpPr>
            <a:spLocks/>
          </p:cNvSpPr>
          <p:nvPr/>
        </p:nvSpPr>
        <p:spPr bwMode="auto">
          <a:xfrm>
            <a:off x="2686050" y="2159000"/>
            <a:ext cx="0" cy="3311525"/>
          </a:xfrm>
          <a:custGeom>
            <a:avLst/>
            <a:gdLst>
              <a:gd name="T0" fmla="*/ 0 h 3311525"/>
              <a:gd name="T1" fmla="*/ 3311355 h 3311525"/>
            </a:gdLst>
            <a:ahLst/>
            <a:cxnLst>
              <a:cxn ang="0">
                <a:pos x="0" y="T0"/>
              </a:cxn>
              <a:cxn ang="0">
                <a:pos x="0" y="T1"/>
              </a:cxn>
            </a:cxnLst>
            <a:rect l="0" t="0" r="r" b="b"/>
            <a:pathLst>
              <a:path h="3311525">
                <a:moveTo>
                  <a:pt x="0" y="0"/>
                </a:moveTo>
                <a:lnTo>
                  <a:pt x="0" y="3311355"/>
                </a:lnTo>
              </a:path>
            </a:pathLst>
          </a:custGeom>
          <a:noFill/>
          <a:ln w="6349">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661" name="object 12">
            <a:extLst>
              <a:ext uri="{FF2B5EF4-FFF2-40B4-BE49-F238E27FC236}">
                <a16:creationId xmlns:a16="http://schemas.microsoft.com/office/drawing/2014/main" id="{ACECDA84-3D81-D747-BAAF-0A1B8DE9928C}"/>
              </a:ext>
            </a:extLst>
          </p:cNvPr>
          <p:cNvSpPr>
            <a:spLocks/>
          </p:cNvSpPr>
          <p:nvPr/>
        </p:nvSpPr>
        <p:spPr bwMode="auto">
          <a:xfrm>
            <a:off x="2622550" y="5476875"/>
            <a:ext cx="57150" cy="0"/>
          </a:xfrm>
          <a:custGeom>
            <a:avLst/>
            <a:gdLst>
              <a:gd name="T0" fmla="*/ 0 w 57150"/>
              <a:gd name="T1" fmla="*/ 57145 w 57150"/>
            </a:gdLst>
            <a:ahLst/>
            <a:cxnLst>
              <a:cxn ang="0">
                <a:pos x="T0" y="0"/>
              </a:cxn>
              <a:cxn ang="0">
                <a:pos x="T1" y="0"/>
              </a:cxn>
            </a:cxnLst>
            <a:rect l="0" t="0" r="r" b="b"/>
            <a:pathLst>
              <a:path w="57150">
                <a:moveTo>
                  <a:pt x="0" y="0"/>
                </a:moveTo>
                <a:lnTo>
                  <a:pt x="57145" y="0"/>
                </a:lnTo>
              </a:path>
            </a:pathLst>
          </a:custGeom>
          <a:noFill/>
          <a:ln w="6334">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662" name="object 13">
            <a:extLst>
              <a:ext uri="{FF2B5EF4-FFF2-40B4-BE49-F238E27FC236}">
                <a16:creationId xmlns:a16="http://schemas.microsoft.com/office/drawing/2014/main" id="{64B9DBAE-A1EB-AA4D-A678-2B0ECD658ABE}"/>
              </a:ext>
            </a:extLst>
          </p:cNvPr>
          <p:cNvSpPr>
            <a:spLocks/>
          </p:cNvSpPr>
          <p:nvPr/>
        </p:nvSpPr>
        <p:spPr bwMode="auto">
          <a:xfrm>
            <a:off x="2622550" y="4926013"/>
            <a:ext cx="57150" cy="0"/>
          </a:xfrm>
          <a:custGeom>
            <a:avLst/>
            <a:gdLst>
              <a:gd name="T0" fmla="*/ 0 w 57150"/>
              <a:gd name="T1" fmla="*/ 57145 w 57150"/>
            </a:gdLst>
            <a:ahLst/>
            <a:cxnLst>
              <a:cxn ang="0">
                <a:pos x="T0" y="0"/>
              </a:cxn>
              <a:cxn ang="0">
                <a:pos x="T1" y="0"/>
              </a:cxn>
            </a:cxnLst>
            <a:rect l="0" t="0" r="r" b="b"/>
            <a:pathLst>
              <a:path w="57150">
                <a:moveTo>
                  <a:pt x="0" y="0"/>
                </a:moveTo>
                <a:lnTo>
                  <a:pt x="57145" y="0"/>
                </a:lnTo>
              </a:path>
            </a:pathLst>
          </a:custGeom>
          <a:noFill/>
          <a:ln w="6334">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663" name="object 14">
            <a:extLst>
              <a:ext uri="{FF2B5EF4-FFF2-40B4-BE49-F238E27FC236}">
                <a16:creationId xmlns:a16="http://schemas.microsoft.com/office/drawing/2014/main" id="{368EE882-3EEC-0349-B27C-F0B7ED470FD3}"/>
              </a:ext>
            </a:extLst>
          </p:cNvPr>
          <p:cNvSpPr>
            <a:spLocks/>
          </p:cNvSpPr>
          <p:nvPr/>
        </p:nvSpPr>
        <p:spPr bwMode="auto">
          <a:xfrm>
            <a:off x="2622550" y="4373563"/>
            <a:ext cx="57150" cy="0"/>
          </a:xfrm>
          <a:custGeom>
            <a:avLst/>
            <a:gdLst>
              <a:gd name="T0" fmla="*/ 0 w 57150"/>
              <a:gd name="T1" fmla="*/ 57145 w 57150"/>
            </a:gdLst>
            <a:ahLst/>
            <a:cxnLst>
              <a:cxn ang="0">
                <a:pos x="T0" y="0"/>
              </a:cxn>
              <a:cxn ang="0">
                <a:pos x="T1" y="0"/>
              </a:cxn>
            </a:cxnLst>
            <a:rect l="0" t="0" r="r" b="b"/>
            <a:pathLst>
              <a:path w="57150">
                <a:moveTo>
                  <a:pt x="0" y="0"/>
                </a:moveTo>
                <a:lnTo>
                  <a:pt x="57145" y="0"/>
                </a:lnTo>
              </a:path>
            </a:pathLst>
          </a:custGeom>
          <a:noFill/>
          <a:ln w="6334">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664" name="object 15">
            <a:extLst>
              <a:ext uri="{FF2B5EF4-FFF2-40B4-BE49-F238E27FC236}">
                <a16:creationId xmlns:a16="http://schemas.microsoft.com/office/drawing/2014/main" id="{35C39963-2799-B141-9E2A-7A7545C3CCCD}"/>
              </a:ext>
            </a:extLst>
          </p:cNvPr>
          <p:cNvSpPr>
            <a:spLocks/>
          </p:cNvSpPr>
          <p:nvPr/>
        </p:nvSpPr>
        <p:spPr bwMode="auto">
          <a:xfrm>
            <a:off x="2622550" y="3821113"/>
            <a:ext cx="57150" cy="0"/>
          </a:xfrm>
          <a:custGeom>
            <a:avLst/>
            <a:gdLst>
              <a:gd name="T0" fmla="*/ 0 w 57150"/>
              <a:gd name="T1" fmla="*/ 57145 w 57150"/>
            </a:gdLst>
            <a:ahLst/>
            <a:cxnLst>
              <a:cxn ang="0">
                <a:pos x="T0" y="0"/>
              </a:cxn>
              <a:cxn ang="0">
                <a:pos x="T1" y="0"/>
              </a:cxn>
            </a:cxnLst>
            <a:rect l="0" t="0" r="r" b="b"/>
            <a:pathLst>
              <a:path w="57150">
                <a:moveTo>
                  <a:pt x="0" y="0"/>
                </a:moveTo>
                <a:lnTo>
                  <a:pt x="57145" y="0"/>
                </a:lnTo>
              </a:path>
            </a:pathLst>
          </a:custGeom>
          <a:noFill/>
          <a:ln w="6334">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665" name="object 16">
            <a:extLst>
              <a:ext uri="{FF2B5EF4-FFF2-40B4-BE49-F238E27FC236}">
                <a16:creationId xmlns:a16="http://schemas.microsoft.com/office/drawing/2014/main" id="{EC81E077-723B-2A4E-9E0F-AA0A72601FC1}"/>
              </a:ext>
            </a:extLst>
          </p:cNvPr>
          <p:cNvSpPr>
            <a:spLocks/>
          </p:cNvSpPr>
          <p:nvPr/>
        </p:nvSpPr>
        <p:spPr bwMode="auto">
          <a:xfrm>
            <a:off x="2622550" y="3263900"/>
            <a:ext cx="57150" cy="0"/>
          </a:xfrm>
          <a:custGeom>
            <a:avLst/>
            <a:gdLst>
              <a:gd name="T0" fmla="*/ 0 w 57150"/>
              <a:gd name="T1" fmla="*/ 57145 w 57150"/>
            </a:gdLst>
            <a:ahLst/>
            <a:cxnLst>
              <a:cxn ang="0">
                <a:pos x="T0" y="0"/>
              </a:cxn>
              <a:cxn ang="0">
                <a:pos x="T1" y="0"/>
              </a:cxn>
            </a:cxnLst>
            <a:rect l="0" t="0" r="r" b="b"/>
            <a:pathLst>
              <a:path w="57150">
                <a:moveTo>
                  <a:pt x="0" y="0"/>
                </a:moveTo>
                <a:lnTo>
                  <a:pt x="57145" y="0"/>
                </a:lnTo>
              </a:path>
            </a:pathLst>
          </a:custGeom>
          <a:noFill/>
          <a:ln w="6334">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666" name="object 17">
            <a:extLst>
              <a:ext uri="{FF2B5EF4-FFF2-40B4-BE49-F238E27FC236}">
                <a16:creationId xmlns:a16="http://schemas.microsoft.com/office/drawing/2014/main" id="{C1787638-05CC-6846-BC94-E9D2ACF9F948}"/>
              </a:ext>
            </a:extLst>
          </p:cNvPr>
          <p:cNvSpPr>
            <a:spLocks/>
          </p:cNvSpPr>
          <p:nvPr/>
        </p:nvSpPr>
        <p:spPr bwMode="auto">
          <a:xfrm>
            <a:off x="2622550" y="2711450"/>
            <a:ext cx="57150" cy="0"/>
          </a:xfrm>
          <a:custGeom>
            <a:avLst/>
            <a:gdLst>
              <a:gd name="T0" fmla="*/ 0 w 57150"/>
              <a:gd name="T1" fmla="*/ 57145 w 57150"/>
            </a:gdLst>
            <a:ahLst/>
            <a:cxnLst>
              <a:cxn ang="0">
                <a:pos x="T0" y="0"/>
              </a:cxn>
              <a:cxn ang="0">
                <a:pos x="T1" y="0"/>
              </a:cxn>
            </a:cxnLst>
            <a:rect l="0" t="0" r="r" b="b"/>
            <a:pathLst>
              <a:path w="57150">
                <a:moveTo>
                  <a:pt x="0" y="0"/>
                </a:moveTo>
                <a:lnTo>
                  <a:pt x="57145" y="0"/>
                </a:lnTo>
              </a:path>
            </a:pathLst>
          </a:custGeom>
          <a:noFill/>
          <a:ln w="6334">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667" name="object 18">
            <a:extLst>
              <a:ext uri="{FF2B5EF4-FFF2-40B4-BE49-F238E27FC236}">
                <a16:creationId xmlns:a16="http://schemas.microsoft.com/office/drawing/2014/main" id="{4408336C-24F8-6544-9668-4F4446B354D8}"/>
              </a:ext>
            </a:extLst>
          </p:cNvPr>
          <p:cNvSpPr>
            <a:spLocks/>
          </p:cNvSpPr>
          <p:nvPr/>
        </p:nvSpPr>
        <p:spPr bwMode="auto">
          <a:xfrm>
            <a:off x="2622550" y="2159000"/>
            <a:ext cx="57150" cy="0"/>
          </a:xfrm>
          <a:custGeom>
            <a:avLst/>
            <a:gdLst>
              <a:gd name="T0" fmla="*/ 0 w 57150"/>
              <a:gd name="T1" fmla="*/ 57145 w 57150"/>
            </a:gdLst>
            <a:ahLst/>
            <a:cxnLst>
              <a:cxn ang="0">
                <a:pos x="T0" y="0"/>
              </a:cxn>
              <a:cxn ang="0">
                <a:pos x="T1" y="0"/>
              </a:cxn>
            </a:cxnLst>
            <a:rect l="0" t="0" r="r" b="b"/>
            <a:pathLst>
              <a:path w="57150">
                <a:moveTo>
                  <a:pt x="0" y="0"/>
                </a:moveTo>
                <a:lnTo>
                  <a:pt x="57145" y="0"/>
                </a:lnTo>
              </a:path>
            </a:pathLst>
          </a:custGeom>
          <a:noFill/>
          <a:ln w="6334">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668" name="object 19">
            <a:extLst>
              <a:ext uri="{FF2B5EF4-FFF2-40B4-BE49-F238E27FC236}">
                <a16:creationId xmlns:a16="http://schemas.microsoft.com/office/drawing/2014/main" id="{591FFCE9-C1B2-5C4B-81BF-60C11759A6B5}"/>
              </a:ext>
            </a:extLst>
          </p:cNvPr>
          <p:cNvSpPr>
            <a:spLocks/>
          </p:cNvSpPr>
          <p:nvPr/>
        </p:nvSpPr>
        <p:spPr bwMode="auto">
          <a:xfrm>
            <a:off x="2686050" y="5476875"/>
            <a:ext cx="3155950" cy="0"/>
          </a:xfrm>
          <a:custGeom>
            <a:avLst/>
            <a:gdLst>
              <a:gd name="T0" fmla="*/ 0 w 3154679"/>
              <a:gd name="T1" fmla="*/ 3154188 w 3154679"/>
            </a:gdLst>
            <a:ahLst/>
            <a:cxnLst>
              <a:cxn ang="0">
                <a:pos x="T0" y="0"/>
              </a:cxn>
              <a:cxn ang="0">
                <a:pos x="T1" y="0"/>
              </a:cxn>
            </a:cxnLst>
            <a:rect l="0" t="0" r="r" b="b"/>
            <a:pathLst>
              <a:path w="3154679">
                <a:moveTo>
                  <a:pt x="0" y="0"/>
                </a:moveTo>
                <a:lnTo>
                  <a:pt x="3154188" y="0"/>
                </a:lnTo>
              </a:path>
            </a:pathLst>
          </a:custGeom>
          <a:noFill/>
          <a:ln w="6334">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669" name="object 20">
            <a:extLst>
              <a:ext uri="{FF2B5EF4-FFF2-40B4-BE49-F238E27FC236}">
                <a16:creationId xmlns:a16="http://schemas.microsoft.com/office/drawing/2014/main" id="{AB474A02-859F-3C43-A1B9-B0D9245F9A11}"/>
              </a:ext>
            </a:extLst>
          </p:cNvPr>
          <p:cNvSpPr>
            <a:spLocks/>
          </p:cNvSpPr>
          <p:nvPr/>
        </p:nvSpPr>
        <p:spPr bwMode="auto">
          <a:xfrm>
            <a:off x="2686050" y="5483225"/>
            <a:ext cx="0" cy="63500"/>
          </a:xfrm>
          <a:custGeom>
            <a:avLst/>
            <a:gdLst>
              <a:gd name="T0" fmla="*/ 63349 h 63500"/>
              <a:gd name="T1" fmla="*/ 0 h 63500"/>
            </a:gdLst>
            <a:ahLst/>
            <a:cxnLst>
              <a:cxn ang="0">
                <a:pos x="0" y="T0"/>
              </a:cxn>
              <a:cxn ang="0">
                <a:pos x="0" y="T1"/>
              </a:cxn>
            </a:cxnLst>
            <a:rect l="0" t="0" r="r" b="b"/>
            <a:pathLst>
              <a:path h="63500">
                <a:moveTo>
                  <a:pt x="0" y="63349"/>
                </a:moveTo>
                <a:lnTo>
                  <a:pt x="0" y="0"/>
                </a:lnTo>
              </a:path>
            </a:pathLst>
          </a:custGeom>
          <a:noFill/>
          <a:ln w="6349">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670" name="object 21">
            <a:extLst>
              <a:ext uri="{FF2B5EF4-FFF2-40B4-BE49-F238E27FC236}">
                <a16:creationId xmlns:a16="http://schemas.microsoft.com/office/drawing/2014/main" id="{D8639D04-FF46-E249-8E66-F67BE99E0B17}"/>
              </a:ext>
            </a:extLst>
          </p:cNvPr>
          <p:cNvSpPr>
            <a:spLocks/>
          </p:cNvSpPr>
          <p:nvPr/>
        </p:nvSpPr>
        <p:spPr bwMode="auto">
          <a:xfrm>
            <a:off x="5846763" y="5483225"/>
            <a:ext cx="0" cy="63500"/>
          </a:xfrm>
          <a:custGeom>
            <a:avLst/>
            <a:gdLst>
              <a:gd name="T0" fmla="*/ 63349 h 63500"/>
              <a:gd name="T1" fmla="*/ 0 h 63500"/>
            </a:gdLst>
            <a:ahLst/>
            <a:cxnLst>
              <a:cxn ang="0">
                <a:pos x="0" y="T0"/>
              </a:cxn>
              <a:cxn ang="0">
                <a:pos x="0" y="T1"/>
              </a:cxn>
            </a:cxnLst>
            <a:rect l="0" t="0" r="r" b="b"/>
            <a:pathLst>
              <a:path h="63500">
                <a:moveTo>
                  <a:pt x="0" y="63349"/>
                </a:moveTo>
                <a:lnTo>
                  <a:pt x="0" y="0"/>
                </a:lnTo>
              </a:path>
            </a:pathLst>
          </a:custGeom>
          <a:noFill/>
          <a:ln w="6349">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671" name="object 22">
            <a:extLst>
              <a:ext uri="{FF2B5EF4-FFF2-40B4-BE49-F238E27FC236}">
                <a16:creationId xmlns:a16="http://schemas.microsoft.com/office/drawing/2014/main" id="{64D956D9-D2DF-B742-AE6B-652E5658F1A5}"/>
              </a:ext>
            </a:extLst>
          </p:cNvPr>
          <p:cNvSpPr>
            <a:spLocks/>
          </p:cNvSpPr>
          <p:nvPr/>
        </p:nvSpPr>
        <p:spPr bwMode="auto">
          <a:xfrm>
            <a:off x="3287713" y="2125663"/>
            <a:ext cx="228600" cy="254000"/>
          </a:xfrm>
          <a:custGeom>
            <a:avLst/>
            <a:gdLst>
              <a:gd name="T0" fmla="*/ 0 w 229235"/>
              <a:gd name="T1" fmla="*/ 253715 h 254000"/>
              <a:gd name="T2" fmla="*/ 228900 w 229235"/>
              <a:gd name="T3" fmla="*/ 253715 h 254000"/>
              <a:gd name="T4" fmla="*/ 228900 w 229235"/>
              <a:gd name="T5" fmla="*/ 0 h 254000"/>
              <a:gd name="T6" fmla="*/ 0 w 229235"/>
              <a:gd name="T7" fmla="*/ 0 h 254000"/>
              <a:gd name="T8" fmla="*/ 0 w 229235"/>
              <a:gd name="T9" fmla="*/ 253715 h 254000"/>
            </a:gdLst>
            <a:ahLst/>
            <a:cxnLst>
              <a:cxn ang="0">
                <a:pos x="T0" y="T1"/>
              </a:cxn>
              <a:cxn ang="0">
                <a:pos x="T2" y="T3"/>
              </a:cxn>
              <a:cxn ang="0">
                <a:pos x="T4" y="T5"/>
              </a:cxn>
              <a:cxn ang="0">
                <a:pos x="T6" y="T7"/>
              </a:cxn>
              <a:cxn ang="0">
                <a:pos x="T8" y="T9"/>
              </a:cxn>
            </a:cxnLst>
            <a:rect l="0" t="0" r="r" b="b"/>
            <a:pathLst>
              <a:path w="229235" h="254000">
                <a:moveTo>
                  <a:pt x="0" y="253715"/>
                </a:moveTo>
                <a:lnTo>
                  <a:pt x="228900" y="253715"/>
                </a:lnTo>
                <a:lnTo>
                  <a:pt x="228900" y="0"/>
                </a:lnTo>
                <a:lnTo>
                  <a:pt x="0" y="0"/>
                </a:lnTo>
                <a:lnTo>
                  <a:pt x="0" y="2537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it-IT"/>
          </a:p>
        </p:txBody>
      </p:sp>
      <p:sp>
        <p:nvSpPr>
          <p:cNvPr id="23" name="object 23">
            <a:extLst>
              <a:ext uri="{FF2B5EF4-FFF2-40B4-BE49-F238E27FC236}">
                <a16:creationId xmlns:a16="http://schemas.microsoft.com/office/drawing/2014/main" id="{A6C7DFE3-A377-8B42-AE48-96CB001A4BB3}"/>
              </a:ext>
            </a:extLst>
          </p:cNvPr>
          <p:cNvSpPr txBox="1"/>
          <p:nvPr/>
        </p:nvSpPr>
        <p:spPr>
          <a:xfrm>
            <a:off x="3275013" y="2112963"/>
            <a:ext cx="254000" cy="257175"/>
          </a:xfrm>
          <a:prstGeom prst="rect">
            <a:avLst/>
          </a:prstGeom>
        </p:spPr>
        <p:txBody>
          <a:bodyPr lIns="0" tIns="12065" rIns="0" bIns="0">
            <a:spAutoFit/>
          </a:bodyPr>
          <a:lstStyle/>
          <a:p>
            <a:pPr marL="12700">
              <a:spcBef>
                <a:spcPts val="95"/>
              </a:spcBef>
              <a:defRPr/>
            </a:pPr>
            <a:r>
              <a:rPr sz="1600" spc="10" dirty="0">
                <a:solidFill>
                  <a:srgbClr val="FFFFFF"/>
                </a:solidFill>
                <a:latin typeface="Helvetica"/>
                <a:cs typeface="Helvetica"/>
              </a:rPr>
              <a:t>55</a:t>
            </a:r>
            <a:endParaRPr sz="1600">
              <a:latin typeface="Helvetica"/>
              <a:cs typeface="Helvetica"/>
            </a:endParaRPr>
          </a:p>
        </p:txBody>
      </p:sp>
      <p:sp>
        <p:nvSpPr>
          <p:cNvPr id="198673" name="object 24">
            <a:extLst>
              <a:ext uri="{FF2B5EF4-FFF2-40B4-BE49-F238E27FC236}">
                <a16:creationId xmlns:a16="http://schemas.microsoft.com/office/drawing/2014/main" id="{72ECC5DB-BF48-8041-BBCA-4EB752658EB8}"/>
              </a:ext>
            </a:extLst>
          </p:cNvPr>
          <p:cNvSpPr>
            <a:spLocks/>
          </p:cNvSpPr>
          <p:nvPr/>
        </p:nvSpPr>
        <p:spPr bwMode="auto">
          <a:xfrm>
            <a:off x="3860800" y="2949575"/>
            <a:ext cx="228600" cy="254000"/>
          </a:xfrm>
          <a:custGeom>
            <a:avLst/>
            <a:gdLst>
              <a:gd name="T0" fmla="*/ 0 w 229235"/>
              <a:gd name="T1" fmla="*/ 253715 h 254000"/>
              <a:gd name="T2" fmla="*/ 228900 w 229235"/>
              <a:gd name="T3" fmla="*/ 253715 h 254000"/>
              <a:gd name="T4" fmla="*/ 228900 w 229235"/>
              <a:gd name="T5" fmla="*/ 0 h 254000"/>
              <a:gd name="T6" fmla="*/ 0 w 229235"/>
              <a:gd name="T7" fmla="*/ 0 h 254000"/>
              <a:gd name="T8" fmla="*/ 0 w 229235"/>
              <a:gd name="T9" fmla="*/ 253715 h 254000"/>
            </a:gdLst>
            <a:ahLst/>
            <a:cxnLst>
              <a:cxn ang="0">
                <a:pos x="T0" y="T1"/>
              </a:cxn>
              <a:cxn ang="0">
                <a:pos x="T2" y="T3"/>
              </a:cxn>
              <a:cxn ang="0">
                <a:pos x="T4" y="T5"/>
              </a:cxn>
              <a:cxn ang="0">
                <a:pos x="T6" y="T7"/>
              </a:cxn>
              <a:cxn ang="0">
                <a:pos x="T8" y="T9"/>
              </a:cxn>
            </a:cxnLst>
            <a:rect l="0" t="0" r="r" b="b"/>
            <a:pathLst>
              <a:path w="229235" h="254000">
                <a:moveTo>
                  <a:pt x="0" y="253715"/>
                </a:moveTo>
                <a:lnTo>
                  <a:pt x="228900" y="253715"/>
                </a:lnTo>
                <a:lnTo>
                  <a:pt x="228900" y="0"/>
                </a:lnTo>
                <a:lnTo>
                  <a:pt x="0" y="0"/>
                </a:lnTo>
                <a:lnTo>
                  <a:pt x="0" y="2537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it-IT"/>
          </a:p>
        </p:txBody>
      </p:sp>
      <p:sp>
        <p:nvSpPr>
          <p:cNvPr id="25" name="object 25">
            <a:extLst>
              <a:ext uri="{FF2B5EF4-FFF2-40B4-BE49-F238E27FC236}">
                <a16:creationId xmlns:a16="http://schemas.microsoft.com/office/drawing/2014/main" id="{851746F8-104A-904A-B749-382EE2701717}"/>
              </a:ext>
            </a:extLst>
          </p:cNvPr>
          <p:cNvSpPr txBox="1"/>
          <p:nvPr/>
        </p:nvSpPr>
        <p:spPr>
          <a:xfrm>
            <a:off x="3848100" y="2936875"/>
            <a:ext cx="254000" cy="258763"/>
          </a:xfrm>
          <a:prstGeom prst="rect">
            <a:avLst/>
          </a:prstGeom>
        </p:spPr>
        <p:txBody>
          <a:bodyPr lIns="0" tIns="12065" rIns="0" bIns="0">
            <a:spAutoFit/>
          </a:bodyPr>
          <a:lstStyle/>
          <a:p>
            <a:pPr marL="12700">
              <a:spcBef>
                <a:spcPts val="95"/>
              </a:spcBef>
              <a:defRPr/>
            </a:pPr>
            <a:r>
              <a:rPr sz="1600" spc="10" dirty="0">
                <a:solidFill>
                  <a:srgbClr val="FFFFFF"/>
                </a:solidFill>
                <a:latin typeface="Helvetica"/>
                <a:cs typeface="Helvetica"/>
              </a:rPr>
              <a:t>40</a:t>
            </a:r>
            <a:endParaRPr sz="1600">
              <a:latin typeface="Helvetica"/>
              <a:cs typeface="Helvetica"/>
            </a:endParaRPr>
          </a:p>
        </p:txBody>
      </p:sp>
      <p:sp>
        <p:nvSpPr>
          <p:cNvPr id="198675" name="object 26">
            <a:extLst>
              <a:ext uri="{FF2B5EF4-FFF2-40B4-BE49-F238E27FC236}">
                <a16:creationId xmlns:a16="http://schemas.microsoft.com/office/drawing/2014/main" id="{2B4A8E83-CF10-0145-83EF-C6A262D51C57}"/>
              </a:ext>
            </a:extLst>
          </p:cNvPr>
          <p:cNvSpPr>
            <a:spLocks/>
          </p:cNvSpPr>
          <p:nvPr/>
        </p:nvSpPr>
        <p:spPr bwMode="auto">
          <a:xfrm>
            <a:off x="4438650" y="3944938"/>
            <a:ext cx="228600" cy="254000"/>
          </a:xfrm>
          <a:custGeom>
            <a:avLst/>
            <a:gdLst>
              <a:gd name="T0" fmla="*/ 0 w 229235"/>
              <a:gd name="T1" fmla="*/ 253715 h 254000"/>
              <a:gd name="T2" fmla="*/ 229217 w 229235"/>
              <a:gd name="T3" fmla="*/ 253715 h 254000"/>
              <a:gd name="T4" fmla="*/ 229217 w 229235"/>
              <a:gd name="T5" fmla="*/ 0 h 254000"/>
              <a:gd name="T6" fmla="*/ 0 w 229235"/>
              <a:gd name="T7" fmla="*/ 0 h 254000"/>
              <a:gd name="T8" fmla="*/ 0 w 229235"/>
              <a:gd name="T9" fmla="*/ 253715 h 254000"/>
            </a:gdLst>
            <a:ahLst/>
            <a:cxnLst>
              <a:cxn ang="0">
                <a:pos x="T0" y="T1"/>
              </a:cxn>
              <a:cxn ang="0">
                <a:pos x="T2" y="T3"/>
              </a:cxn>
              <a:cxn ang="0">
                <a:pos x="T4" y="T5"/>
              </a:cxn>
              <a:cxn ang="0">
                <a:pos x="T6" y="T7"/>
              </a:cxn>
              <a:cxn ang="0">
                <a:pos x="T8" y="T9"/>
              </a:cxn>
            </a:cxnLst>
            <a:rect l="0" t="0" r="r" b="b"/>
            <a:pathLst>
              <a:path w="229235" h="254000">
                <a:moveTo>
                  <a:pt x="0" y="253715"/>
                </a:moveTo>
                <a:lnTo>
                  <a:pt x="229217" y="253715"/>
                </a:lnTo>
                <a:lnTo>
                  <a:pt x="229217" y="0"/>
                </a:lnTo>
                <a:lnTo>
                  <a:pt x="0" y="0"/>
                </a:lnTo>
                <a:lnTo>
                  <a:pt x="0" y="2537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it-IT"/>
          </a:p>
        </p:txBody>
      </p:sp>
      <p:sp>
        <p:nvSpPr>
          <p:cNvPr id="27" name="object 27">
            <a:extLst>
              <a:ext uri="{FF2B5EF4-FFF2-40B4-BE49-F238E27FC236}">
                <a16:creationId xmlns:a16="http://schemas.microsoft.com/office/drawing/2014/main" id="{599ECD26-D014-4A49-8DCF-5EF97B68E991}"/>
              </a:ext>
            </a:extLst>
          </p:cNvPr>
          <p:cNvSpPr txBox="1"/>
          <p:nvPr/>
        </p:nvSpPr>
        <p:spPr>
          <a:xfrm>
            <a:off x="4425950" y="3932238"/>
            <a:ext cx="254000" cy="258762"/>
          </a:xfrm>
          <a:prstGeom prst="rect">
            <a:avLst/>
          </a:prstGeom>
        </p:spPr>
        <p:txBody>
          <a:bodyPr lIns="0" tIns="12065" rIns="0" bIns="0">
            <a:spAutoFit/>
          </a:bodyPr>
          <a:lstStyle/>
          <a:p>
            <a:pPr marL="12700">
              <a:spcBef>
                <a:spcPts val="95"/>
              </a:spcBef>
              <a:defRPr/>
            </a:pPr>
            <a:r>
              <a:rPr sz="1600" spc="10" dirty="0">
                <a:solidFill>
                  <a:srgbClr val="FFFFFF"/>
                </a:solidFill>
                <a:latin typeface="Helvetica"/>
                <a:cs typeface="Helvetica"/>
              </a:rPr>
              <a:t>22</a:t>
            </a:r>
            <a:endParaRPr sz="1600">
              <a:latin typeface="Helvetica"/>
              <a:cs typeface="Helvetica"/>
            </a:endParaRPr>
          </a:p>
        </p:txBody>
      </p:sp>
      <p:sp>
        <p:nvSpPr>
          <p:cNvPr id="198677" name="object 28">
            <a:extLst>
              <a:ext uri="{FF2B5EF4-FFF2-40B4-BE49-F238E27FC236}">
                <a16:creationId xmlns:a16="http://schemas.microsoft.com/office/drawing/2014/main" id="{029528E7-28D5-C14F-99BF-54B73BE34689}"/>
              </a:ext>
            </a:extLst>
          </p:cNvPr>
          <p:cNvSpPr txBox="1">
            <a:spLocks noChangeArrowheads="1"/>
          </p:cNvSpPr>
          <p:nvPr/>
        </p:nvSpPr>
        <p:spPr bwMode="auto">
          <a:xfrm>
            <a:off x="5068888" y="5056188"/>
            <a:ext cx="114300" cy="2428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a:lnSpc>
                <a:spcPts val="1925"/>
              </a:lnSpc>
            </a:pPr>
            <a:r>
              <a:rPr lang="it-IT" altLang="it-IT" sz="1600">
                <a:solidFill>
                  <a:srgbClr val="FFFFFF"/>
                </a:solidFill>
                <a:latin typeface="Helvetica" pitchFamily="2" charset="0"/>
              </a:rPr>
              <a:t>2</a:t>
            </a:r>
            <a:endParaRPr lang="it-IT" altLang="it-IT" sz="1600">
              <a:latin typeface="Helvetica" pitchFamily="2" charset="0"/>
            </a:endParaRPr>
          </a:p>
        </p:txBody>
      </p:sp>
      <p:sp>
        <p:nvSpPr>
          <p:cNvPr id="198678" name="object 29">
            <a:extLst>
              <a:ext uri="{FF2B5EF4-FFF2-40B4-BE49-F238E27FC236}">
                <a16:creationId xmlns:a16="http://schemas.microsoft.com/office/drawing/2014/main" id="{F8C7285F-21DA-CA42-BC34-90B6BC190438}"/>
              </a:ext>
            </a:extLst>
          </p:cNvPr>
          <p:cNvSpPr txBox="1">
            <a:spLocks noChangeArrowheads="1"/>
          </p:cNvSpPr>
          <p:nvPr/>
        </p:nvSpPr>
        <p:spPr bwMode="auto">
          <a:xfrm>
            <a:off x="2409825" y="5359400"/>
            <a:ext cx="115888" cy="228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a:lnSpc>
                <a:spcPts val="1775"/>
              </a:lnSpc>
            </a:pPr>
            <a:r>
              <a:rPr lang="it-IT" altLang="it-IT" sz="1600">
                <a:solidFill>
                  <a:srgbClr val="FFFFFF"/>
                </a:solidFill>
                <a:latin typeface="Helvetica" pitchFamily="2" charset="0"/>
              </a:rPr>
              <a:t>0</a:t>
            </a:r>
            <a:endParaRPr lang="it-IT" altLang="it-IT" sz="1600">
              <a:latin typeface="Helvetica" pitchFamily="2" charset="0"/>
            </a:endParaRPr>
          </a:p>
        </p:txBody>
      </p:sp>
      <p:sp>
        <p:nvSpPr>
          <p:cNvPr id="198679" name="object 30">
            <a:extLst>
              <a:ext uri="{FF2B5EF4-FFF2-40B4-BE49-F238E27FC236}">
                <a16:creationId xmlns:a16="http://schemas.microsoft.com/office/drawing/2014/main" id="{779F3BC2-BA52-D849-90F2-4B8E9806EC24}"/>
              </a:ext>
            </a:extLst>
          </p:cNvPr>
          <p:cNvSpPr>
            <a:spLocks/>
          </p:cNvSpPr>
          <p:nvPr/>
        </p:nvSpPr>
        <p:spPr bwMode="auto">
          <a:xfrm>
            <a:off x="2295525" y="4808538"/>
            <a:ext cx="228600" cy="228600"/>
          </a:xfrm>
          <a:custGeom>
            <a:avLst/>
            <a:gdLst>
              <a:gd name="T0" fmla="*/ 0 w 229234"/>
              <a:gd name="T1" fmla="*/ 228375 h 228600"/>
              <a:gd name="T2" fmla="*/ 228900 w 229234"/>
              <a:gd name="T3" fmla="*/ 228375 h 228600"/>
              <a:gd name="T4" fmla="*/ 228900 w 229234"/>
              <a:gd name="T5" fmla="*/ 0 h 228600"/>
              <a:gd name="T6" fmla="*/ 0 w 229234"/>
              <a:gd name="T7" fmla="*/ 0 h 228600"/>
              <a:gd name="T8" fmla="*/ 0 w 229234"/>
              <a:gd name="T9" fmla="*/ 228375 h 228600"/>
            </a:gdLst>
            <a:ahLst/>
            <a:cxnLst>
              <a:cxn ang="0">
                <a:pos x="T0" y="T1"/>
              </a:cxn>
              <a:cxn ang="0">
                <a:pos x="T2" y="T3"/>
              </a:cxn>
              <a:cxn ang="0">
                <a:pos x="T4" y="T5"/>
              </a:cxn>
              <a:cxn ang="0">
                <a:pos x="T6" y="T7"/>
              </a:cxn>
              <a:cxn ang="0">
                <a:pos x="T8" y="T9"/>
              </a:cxn>
            </a:cxnLst>
            <a:rect l="0" t="0" r="r" b="b"/>
            <a:pathLst>
              <a:path w="229234" h="228600">
                <a:moveTo>
                  <a:pt x="0" y="228375"/>
                </a:moveTo>
                <a:lnTo>
                  <a:pt x="228900" y="228375"/>
                </a:lnTo>
                <a:lnTo>
                  <a:pt x="228900" y="0"/>
                </a:lnTo>
                <a:lnTo>
                  <a:pt x="0" y="0"/>
                </a:lnTo>
                <a:lnTo>
                  <a:pt x="0" y="2283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it-IT"/>
          </a:p>
        </p:txBody>
      </p:sp>
      <p:sp>
        <p:nvSpPr>
          <p:cNvPr id="31" name="object 31">
            <a:extLst>
              <a:ext uri="{FF2B5EF4-FFF2-40B4-BE49-F238E27FC236}">
                <a16:creationId xmlns:a16="http://schemas.microsoft.com/office/drawing/2014/main" id="{878AC028-452B-4340-AF0D-50F0ADDE0E95}"/>
              </a:ext>
            </a:extLst>
          </p:cNvPr>
          <p:cNvSpPr txBox="1"/>
          <p:nvPr/>
        </p:nvSpPr>
        <p:spPr>
          <a:xfrm>
            <a:off x="2282825" y="4776788"/>
            <a:ext cx="254000" cy="257175"/>
          </a:xfrm>
          <a:prstGeom prst="rect">
            <a:avLst/>
          </a:prstGeom>
        </p:spPr>
        <p:txBody>
          <a:bodyPr lIns="0" tIns="12065" rIns="0" bIns="0">
            <a:spAutoFit/>
          </a:bodyPr>
          <a:lstStyle/>
          <a:p>
            <a:pPr marL="12700">
              <a:spcBef>
                <a:spcPts val="95"/>
              </a:spcBef>
              <a:defRPr/>
            </a:pPr>
            <a:r>
              <a:rPr sz="1600" spc="10" dirty="0">
                <a:solidFill>
                  <a:srgbClr val="FFFFFF"/>
                </a:solidFill>
                <a:latin typeface="Helvetica"/>
                <a:cs typeface="Helvetica"/>
              </a:rPr>
              <a:t>10</a:t>
            </a:r>
            <a:endParaRPr sz="1600">
              <a:latin typeface="Helvetica"/>
              <a:cs typeface="Helvetica"/>
            </a:endParaRPr>
          </a:p>
        </p:txBody>
      </p:sp>
      <p:sp>
        <p:nvSpPr>
          <p:cNvPr id="198681" name="object 32">
            <a:extLst>
              <a:ext uri="{FF2B5EF4-FFF2-40B4-BE49-F238E27FC236}">
                <a16:creationId xmlns:a16="http://schemas.microsoft.com/office/drawing/2014/main" id="{3E78ACC0-56B2-E046-994C-5479A42CEED5}"/>
              </a:ext>
            </a:extLst>
          </p:cNvPr>
          <p:cNvSpPr>
            <a:spLocks/>
          </p:cNvSpPr>
          <p:nvPr/>
        </p:nvSpPr>
        <p:spPr bwMode="auto">
          <a:xfrm>
            <a:off x="2295525" y="4256088"/>
            <a:ext cx="228600" cy="228600"/>
          </a:xfrm>
          <a:custGeom>
            <a:avLst/>
            <a:gdLst>
              <a:gd name="T0" fmla="*/ 0 w 229234"/>
              <a:gd name="T1" fmla="*/ 228375 h 228600"/>
              <a:gd name="T2" fmla="*/ 228900 w 229234"/>
              <a:gd name="T3" fmla="*/ 228375 h 228600"/>
              <a:gd name="T4" fmla="*/ 228900 w 229234"/>
              <a:gd name="T5" fmla="*/ 0 h 228600"/>
              <a:gd name="T6" fmla="*/ 0 w 229234"/>
              <a:gd name="T7" fmla="*/ 0 h 228600"/>
              <a:gd name="T8" fmla="*/ 0 w 229234"/>
              <a:gd name="T9" fmla="*/ 228375 h 228600"/>
            </a:gdLst>
            <a:ahLst/>
            <a:cxnLst>
              <a:cxn ang="0">
                <a:pos x="T0" y="T1"/>
              </a:cxn>
              <a:cxn ang="0">
                <a:pos x="T2" y="T3"/>
              </a:cxn>
              <a:cxn ang="0">
                <a:pos x="T4" y="T5"/>
              </a:cxn>
              <a:cxn ang="0">
                <a:pos x="T6" y="T7"/>
              </a:cxn>
              <a:cxn ang="0">
                <a:pos x="T8" y="T9"/>
              </a:cxn>
            </a:cxnLst>
            <a:rect l="0" t="0" r="r" b="b"/>
            <a:pathLst>
              <a:path w="229234" h="228600">
                <a:moveTo>
                  <a:pt x="0" y="228375"/>
                </a:moveTo>
                <a:lnTo>
                  <a:pt x="228900" y="228375"/>
                </a:lnTo>
                <a:lnTo>
                  <a:pt x="228900" y="0"/>
                </a:lnTo>
                <a:lnTo>
                  <a:pt x="0" y="0"/>
                </a:lnTo>
                <a:lnTo>
                  <a:pt x="0" y="2283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it-IT"/>
          </a:p>
        </p:txBody>
      </p:sp>
      <p:sp>
        <p:nvSpPr>
          <p:cNvPr id="33" name="object 33">
            <a:extLst>
              <a:ext uri="{FF2B5EF4-FFF2-40B4-BE49-F238E27FC236}">
                <a16:creationId xmlns:a16="http://schemas.microsoft.com/office/drawing/2014/main" id="{3B746CD0-3702-1A43-8C27-672D3F7A622D}"/>
              </a:ext>
            </a:extLst>
          </p:cNvPr>
          <p:cNvSpPr txBox="1"/>
          <p:nvPr/>
        </p:nvSpPr>
        <p:spPr>
          <a:xfrm>
            <a:off x="2282825" y="4224338"/>
            <a:ext cx="254000" cy="258762"/>
          </a:xfrm>
          <a:prstGeom prst="rect">
            <a:avLst/>
          </a:prstGeom>
        </p:spPr>
        <p:txBody>
          <a:bodyPr lIns="0" tIns="12065" rIns="0" bIns="0">
            <a:spAutoFit/>
          </a:bodyPr>
          <a:lstStyle/>
          <a:p>
            <a:pPr marL="12700">
              <a:spcBef>
                <a:spcPts val="95"/>
              </a:spcBef>
              <a:defRPr/>
            </a:pPr>
            <a:r>
              <a:rPr sz="1600" spc="10" dirty="0">
                <a:solidFill>
                  <a:srgbClr val="FFFFFF"/>
                </a:solidFill>
                <a:latin typeface="Helvetica"/>
                <a:cs typeface="Helvetica"/>
              </a:rPr>
              <a:t>20</a:t>
            </a:r>
            <a:endParaRPr sz="1600">
              <a:latin typeface="Helvetica"/>
              <a:cs typeface="Helvetica"/>
            </a:endParaRPr>
          </a:p>
        </p:txBody>
      </p:sp>
      <p:sp>
        <p:nvSpPr>
          <p:cNvPr id="34" name="object 34">
            <a:extLst>
              <a:ext uri="{FF2B5EF4-FFF2-40B4-BE49-F238E27FC236}">
                <a16:creationId xmlns:a16="http://schemas.microsoft.com/office/drawing/2014/main" id="{5D606E29-60E8-B64A-A0B4-B00CF6F6D314}"/>
              </a:ext>
            </a:extLst>
          </p:cNvPr>
          <p:cNvSpPr txBox="1"/>
          <p:nvPr/>
        </p:nvSpPr>
        <p:spPr>
          <a:xfrm>
            <a:off x="2295525" y="3705225"/>
            <a:ext cx="241300" cy="228600"/>
          </a:xfrm>
          <a:prstGeom prst="rect">
            <a:avLst/>
          </a:prstGeom>
          <a:solidFill>
            <a:srgbClr val="000000"/>
          </a:solidFill>
        </p:spPr>
        <p:txBody>
          <a:bodyPr lIns="0" tIns="0" rIns="0" bIns="0">
            <a:spAutoFit/>
          </a:bodyPr>
          <a:lstStyle/>
          <a:p>
            <a:pPr>
              <a:lnSpc>
                <a:spcPts val="1770"/>
              </a:lnSpc>
              <a:defRPr/>
            </a:pPr>
            <a:r>
              <a:rPr sz="1600" spc="10" dirty="0">
                <a:solidFill>
                  <a:srgbClr val="FFFFFF"/>
                </a:solidFill>
                <a:latin typeface="Helvetica"/>
                <a:cs typeface="Helvetica"/>
              </a:rPr>
              <a:t>30</a:t>
            </a:r>
            <a:endParaRPr sz="1600">
              <a:latin typeface="Helvetica"/>
              <a:cs typeface="Helvetica"/>
            </a:endParaRPr>
          </a:p>
        </p:txBody>
      </p:sp>
      <p:sp>
        <p:nvSpPr>
          <p:cNvPr id="198684" name="object 35">
            <a:extLst>
              <a:ext uri="{FF2B5EF4-FFF2-40B4-BE49-F238E27FC236}">
                <a16:creationId xmlns:a16="http://schemas.microsoft.com/office/drawing/2014/main" id="{981A85F8-279B-9B48-ACCC-3C2A394560A7}"/>
              </a:ext>
            </a:extLst>
          </p:cNvPr>
          <p:cNvSpPr>
            <a:spLocks/>
          </p:cNvSpPr>
          <p:nvPr/>
        </p:nvSpPr>
        <p:spPr bwMode="auto">
          <a:xfrm>
            <a:off x="2295525" y="3146425"/>
            <a:ext cx="228600" cy="228600"/>
          </a:xfrm>
          <a:custGeom>
            <a:avLst/>
            <a:gdLst>
              <a:gd name="T0" fmla="*/ 0 w 229234"/>
              <a:gd name="T1" fmla="*/ 228375 h 228600"/>
              <a:gd name="T2" fmla="*/ 228900 w 229234"/>
              <a:gd name="T3" fmla="*/ 228375 h 228600"/>
              <a:gd name="T4" fmla="*/ 228900 w 229234"/>
              <a:gd name="T5" fmla="*/ 0 h 228600"/>
              <a:gd name="T6" fmla="*/ 0 w 229234"/>
              <a:gd name="T7" fmla="*/ 0 h 228600"/>
              <a:gd name="T8" fmla="*/ 0 w 229234"/>
              <a:gd name="T9" fmla="*/ 228375 h 228600"/>
            </a:gdLst>
            <a:ahLst/>
            <a:cxnLst>
              <a:cxn ang="0">
                <a:pos x="T0" y="T1"/>
              </a:cxn>
              <a:cxn ang="0">
                <a:pos x="T2" y="T3"/>
              </a:cxn>
              <a:cxn ang="0">
                <a:pos x="T4" y="T5"/>
              </a:cxn>
              <a:cxn ang="0">
                <a:pos x="T6" y="T7"/>
              </a:cxn>
              <a:cxn ang="0">
                <a:pos x="T8" y="T9"/>
              </a:cxn>
            </a:cxnLst>
            <a:rect l="0" t="0" r="r" b="b"/>
            <a:pathLst>
              <a:path w="229234" h="228600">
                <a:moveTo>
                  <a:pt x="0" y="228375"/>
                </a:moveTo>
                <a:lnTo>
                  <a:pt x="228900" y="228375"/>
                </a:lnTo>
                <a:lnTo>
                  <a:pt x="228900" y="0"/>
                </a:lnTo>
                <a:lnTo>
                  <a:pt x="0" y="0"/>
                </a:lnTo>
                <a:lnTo>
                  <a:pt x="0" y="2283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it-IT"/>
          </a:p>
        </p:txBody>
      </p:sp>
      <p:sp>
        <p:nvSpPr>
          <p:cNvPr id="36" name="object 36">
            <a:extLst>
              <a:ext uri="{FF2B5EF4-FFF2-40B4-BE49-F238E27FC236}">
                <a16:creationId xmlns:a16="http://schemas.microsoft.com/office/drawing/2014/main" id="{DB3BB4FB-DF8F-A94E-AC8D-D9267A143903}"/>
              </a:ext>
            </a:extLst>
          </p:cNvPr>
          <p:cNvSpPr txBox="1"/>
          <p:nvPr/>
        </p:nvSpPr>
        <p:spPr>
          <a:xfrm>
            <a:off x="2282825" y="3114675"/>
            <a:ext cx="254000" cy="258763"/>
          </a:xfrm>
          <a:prstGeom prst="rect">
            <a:avLst/>
          </a:prstGeom>
        </p:spPr>
        <p:txBody>
          <a:bodyPr lIns="0" tIns="12065" rIns="0" bIns="0">
            <a:spAutoFit/>
          </a:bodyPr>
          <a:lstStyle/>
          <a:p>
            <a:pPr marL="12700">
              <a:spcBef>
                <a:spcPts val="95"/>
              </a:spcBef>
              <a:defRPr/>
            </a:pPr>
            <a:r>
              <a:rPr sz="1600" spc="10" dirty="0">
                <a:solidFill>
                  <a:srgbClr val="FFFFFF"/>
                </a:solidFill>
                <a:latin typeface="Helvetica"/>
                <a:cs typeface="Helvetica"/>
              </a:rPr>
              <a:t>40</a:t>
            </a:r>
            <a:endParaRPr sz="1600">
              <a:latin typeface="Helvetica"/>
              <a:cs typeface="Helvetica"/>
            </a:endParaRPr>
          </a:p>
        </p:txBody>
      </p:sp>
      <p:sp>
        <p:nvSpPr>
          <p:cNvPr id="198686" name="object 37">
            <a:extLst>
              <a:ext uri="{FF2B5EF4-FFF2-40B4-BE49-F238E27FC236}">
                <a16:creationId xmlns:a16="http://schemas.microsoft.com/office/drawing/2014/main" id="{5F38CB1D-8C49-254C-AA10-04B3C18943A5}"/>
              </a:ext>
            </a:extLst>
          </p:cNvPr>
          <p:cNvSpPr>
            <a:spLocks/>
          </p:cNvSpPr>
          <p:nvPr/>
        </p:nvSpPr>
        <p:spPr bwMode="auto">
          <a:xfrm>
            <a:off x="2295525" y="2593975"/>
            <a:ext cx="228600" cy="228600"/>
          </a:xfrm>
          <a:custGeom>
            <a:avLst/>
            <a:gdLst>
              <a:gd name="T0" fmla="*/ 0 w 229234"/>
              <a:gd name="T1" fmla="*/ 228375 h 228600"/>
              <a:gd name="T2" fmla="*/ 228900 w 229234"/>
              <a:gd name="T3" fmla="*/ 228375 h 228600"/>
              <a:gd name="T4" fmla="*/ 228900 w 229234"/>
              <a:gd name="T5" fmla="*/ 0 h 228600"/>
              <a:gd name="T6" fmla="*/ 0 w 229234"/>
              <a:gd name="T7" fmla="*/ 0 h 228600"/>
              <a:gd name="T8" fmla="*/ 0 w 229234"/>
              <a:gd name="T9" fmla="*/ 228375 h 228600"/>
            </a:gdLst>
            <a:ahLst/>
            <a:cxnLst>
              <a:cxn ang="0">
                <a:pos x="T0" y="T1"/>
              </a:cxn>
              <a:cxn ang="0">
                <a:pos x="T2" y="T3"/>
              </a:cxn>
              <a:cxn ang="0">
                <a:pos x="T4" y="T5"/>
              </a:cxn>
              <a:cxn ang="0">
                <a:pos x="T6" y="T7"/>
              </a:cxn>
              <a:cxn ang="0">
                <a:pos x="T8" y="T9"/>
              </a:cxn>
            </a:cxnLst>
            <a:rect l="0" t="0" r="r" b="b"/>
            <a:pathLst>
              <a:path w="229234" h="228600">
                <a:moveTo>
                  <a:pt x="0" y="228375"/>
                </a:moveTo>
                <a:lnTo>
                  <a:pt x="228900" y="228375"/>
                </a:lnTo>
                <a:lnTo>
                  <a:pt x="228900" y="0"/>
                </a:lnTo>
                <a:lnTo>
                  <a:pt x="0" y="0"/>
                </a:lnTo>
                <a:lnTo>
                  <a:pt x="0" y="2283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it-IT"/>
          </a:p>
        </p:txBody>
      </p:sp>
      <p:sp>
        <p:nvSpPr>
          <p:cNvPr id="38" name="object 38">
            <a:extLst>
              <a:ext uri="{FF2B5EF4-FFF2-40B4-BE49-F238E27FC236}">
                <a16:creationId xmlns:a16="http://schemas.microsoft.com/office/drawing/2014/main" id="{8F65D380-49F8-EB4C-AC74-744842C2D945}"/>
              </a:ext>
            </a:extLst>
          </p:cNvPr>
          <p:cNvSpPr txBox="1"/>
          <p:nvPr/>
        </p:nvSpPr>
        <p:spPr>
          <a:xfrm>
            <a:off x="2282825" y="2562225"/>
            <a:ext cx="254000" cy="258763"/>
          </a:xfrm>
          <a:prstGeom prst="rect">
            <a:avLst/>
          </a:prstGeom>
        </p:spPr>
        <p:txBody>
          <a:bodyPr lIns="0" tIns="12065" rIns="0" bIns="0">
            <a:spAutoFit/>
          </a:bodyPr>
          <a:lstStyle/>
          <a:p>
            <a:pPr marL="12700">
              <a:spcBef>
                <a:spcPts val="95"/>
              </a:spcBef>
              <a:defRPr/>
            </a:pPr>
            <a:r>
              <a:rPr sz="1600" spc="10" dirty="0">
                <a:solidFill>
                  <a:srgbClr val="FFFFFF"/>
                </a:solidFill>
                <a:latin typeface="Helvetica"/>
                <a:cs typeface="Helvetica"/>
              </a:rPr>
              <a:t>50</a:t>
            </a:r>
            <a:endParaRPr sz="1600">
              <a:latin typeface="Helvetica"/>
              <a:cs typeface="Helvetica"/>
            </a:endParaRPr>
          </a:p>
        </p:txBody>
      </p:sp>
      <p:sp>
        <p:nvSpPr>
          <p:cNvPr id="198688" name="object 39">
            <a:extLst>
              <a:ext uri="{FF2B5EF4-FFF2-40B4-BE49-F238E27FC236}">
                <a16:creationId xmlns:a16="http://schemas.microsoft.com/office/drawing/2014/main" id="{D8312AB7-411E-4549-AFC6-8109CEEFD2D8}"/>
              </a:ext>
            </a:extLst>
          </p:cNvPr>
          <p:cNvSpPr>
            <a:spLocks/>
          </p:cNvSpPr>
          <p:nvPr/>
        </p:nvSpPr>
        <p:spPr bwMode="auto">
          <a:xfrm>
            <a:off x="2295525" y="2043113"/>
            <a:ext cx="228600" cy="228600"/>
          </a:xfrm>
          <a:custGeom>
            <a:avLst/>
            <a:gdLst>
              <a:gd name="T0" fmla="*/ 0 w 229234"/>
              <a:gd name="T1" fmla="*/ 228375 h 228600"/>
              <a:gd name="T2" fmla="*/ 228900 w 229234"/>
              <a:gd name="T3" fmla="*/ 228375 h 228600"/>
              <a:gd name="T4" fmla="*/ 228900 w 229234"/>
              <a:gd name="T5" fmla="*/ 0 h 228600"/>
              <a:gd name="T6" fmla="*/ 0 w 229234"/>
              <a:gd name="T7" fmla="*/ 0 h 228600"/>
              <a:gd name="T8" fmla="*/ 0 w 229234"/>
              <a:gd name="T9" fmla="*/ 228375 h 228600"/>
            </a:gdLst>
            <a:ahLst/>
            <a:cxnLst>
              <a:cxn ang="0">
                <a:pos x="T0" y="T1"/>
              </a:cxn>
              <a:cxn ang="0">
                <a:pos x="T2" y="T3"/>
              </a:cxn>
              <a:cxn ang="0">
                <a:pos x="T4" y="T5"/>
              </a:cxn>
              <a:cxn ang="0">
                <a:pos x="T6" y="T7"/>
              </a:cxn>
              <a:cxn ang="0">
                <a:pos x="T8" y="T9"/>
              </a:cxn>
            </a:cxnLst>
            <a:rect l="0" t="0" r="r" b="b"/>
            <a:pathLst>
              <a:path w="229234" h="228600">
                <a:moveTo>
                  <a:pt x="0" y="228375"/>
                </a:moveTo>
                <a:lnTo>
                  <a:pt x="228900" y="228375"/>
                </a:lnTo>
                <a:lnTo>
                  <a:pt x="228900" y="0"/>
                </a:lnTo>
                <a:lnTo>
                  <a:pt x="0" y="0"/>
                </a:lnTo>
                <a:lnTo>
                  <a:pt x="0" y="2283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it-IT"/>
          </a:p>
        </p:txBody>
      </p:sp>
      <p:sp>
        <p:nvSpPr>
          <p:cNvPr id="40" name="object 40">
            <a:extLst>
              <a:ext uri="{FF2B5EF4-FFF2-40B4-BE49-F238E27FC236}">
                <a16:creationId xmlns:a16="http://schemas.microsoft.com/office/drawing/2014/main" id="{669B625E-B998-4A4C-877C-1A853F863F96}"/>
              </a:ext>
            </a:extLst>
          </p:cNvPr>
          <p:cNvSpPr txBox="1"/>
          <p:nvPr/>
        </p:nvSpPr>
        <p:spPr>
          <a:xfrm>
            <a:off x="2282825" y="2011363"/>
            <a:ext cx="254000" cy="257175"/>
          </a:xfrm>
          <a:prstGeom prst="rect">
            <a:avLst/>
          </a:prstGeom>
        </p:spPr>
        <p:txBody>
          <a:bodyPr lIns="0" tIns="12065" rIns="0" bIns="0">
            <a:spAutoFit/>
          </a:bodyPr>
          <a:lstStyle/>
          <a:p>
            <a:pPr marL="12700">
              <a:spcBef>
                <a:spcPts val="95"/>
              </a:spcBef>
              <a:defRPr/>
            </a:pPr>
            <a:r>
              <a:rPr sz="1600" spc="10" dirty="0">
                <a:solidFill>
                  <a:srgbClr val="FFFFFF"/>
                </a:solidFill>
                <a:latin typeface="Helvetica"/>
                <a:cs typeface="Helvetica"/>
              </a:rPr>
              <a:t>60</a:t>
            </a:r>
            <a:endParaRPr sz="1600">
              <a:latin typeface="Helvetica"/>
              <a:cs typeface="Helvetica"/>
            </a:endParaRPr>
          </a:p>
        </p:txBody>
      </p:sp>
      <p:sp>
        <p:nvSpPr>
          <p:cNvPr id="198690" name="object 41">
            <a:extLst>
              <a:ext uri="{FF2B5EF4-FFF2-40B4-BE49-F238E27FC236}">
                <a16:creationId xmlns:a16="http://schemas.microsoft.com/office/drawing/2014/main" id="{BFAE35A9-1D07-124B-9577-736AC0A2F98A}"/>
              </a:ext>
            </a:extLst>
          </p:cNvPr>
          <p:cNvSpPr>
            <a:spLocks/>
          </p:cNvSpPr>
          <p:nvPr/>
        </p:nvSpPr>
        <p:spPr bwMode="auto">
          <a:xfrm>
            <a:off x="1965325" y="3686175"/>
            <a:ext cx="177800" cy="254000"/>
          </a:xfrm>
          <a:custGeom>
            <a:avLst/>
            <a:gdLst>
              <a:gd name="T0" fmla="*/ 0 w 178434"/>
              <a:gd name="T1" fmla="*/ 253715 h 254000"/>
              <a:gd name="T2" fmla="*/ 178104 w 178434"/>
              <a:gd name="T3" fmla="*/ 253715 h 254000"/>
              <a:gd name="T4" fmla="*/ 178104 w 178434"/>
              <a:gd name="T5" fmla="*/ 0 h 254000"/>
              <a:gd name="T6" fmla="*/ 0 w 178434"/>
              <a:gd name="T7" fmla="*/ 0 h 254000"/>
              <a:gd name="T8" fmla="*/ 0 w 178434"/>
              <a:gd name="T9" fmla="*/ 253715 h 254000"/>
            </a:gdLst>
            <a:ahLst/>
            <a:cxnLst>
              <a:cxn ang="0">
                <a:pos x="T0" y="T1"/>
              </a:cxn>
              <a:cxn ang="0">
                <a:pos x="T2" y="T3"/>
              </a:cxn>
              <a:cxn ang="0">
                <a:pos x="T4" y="T5"/>
              </a:cxn>
              <a:cxn ang="0">
                <a:pos x="T6" y="T7"/>
              </a:cxn>
              <a:cxn ang="0">
                <a:pos x="T8" y="T9"/>
              </a:cxn>
            </a:cxnLst>
            <a:rect l="0" t="0" r="r" b="b"/>
            <a:pathLst>
              <a:path w="178434" h="254000">
                <a:moveTo>
                  <a:pt x="0" y="253715"/>
                </a:moveTo>
                <a:lnTo>
                  <a:pt x="178104" y="253715"/>
                </a:lnTo>
                <a:lnTo>
                  <a:pt x="178104" y="0"/>
                </a:lnTo>
                <a:lnTo>
                  <a:pt x="0" y="0"/>
                </a:lnTo>
                <a:lnTo>
                  <a:pt x="0" y="2537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it-IT"/>
          </a:p>
        </p:txBody>
      </p:sp>
      <p:sp>
        <p:nvSpPr>
          <p:cNvPr id="198691" name="object 42">
            <a:extLst>
              <a:ext uri="{FF2B5EF4-FFF2-40B4-BE49-F238E27FC236}">
                <a16:creationId xmlns:a16="http://schemas.microsoft.com/office/drawing/2014/main" id="{DE2DA9E6-99D2-924E-B90C-CCBA5A093B0F}"/>
              </a:ext>
            </a:extLst>
          </p:cNvPr>
          <p:cNvSpPr txBox="1">
            <a:spLocks noChangeArrowheads="1"/>
          </p:cNvSpPr>
          <p:nvPr/>
        </p:nvSpPr>
        <p:spPr bwMode="auto">
          <a:xfrm>
            <a:off x="1952625" y="3673475"/>
            <a:ext cx="2063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065" rIns="0" bIns="0">
            <a:spAutoFit/>
          </a:bodyPr>
          <a:lstStyle>
            <a:lvl1pPr marL="12700">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a:spcBef>
                <a:spcPts val="100"/>
              </a:spcBef>
            </a:pPr>
            <a:r>
              <a:rPr lang="it-IT" altLang="it-IT" sz="1600">
                <a:solidFill>
                  <a:srgbClr val="FFFFFF"/>
                </a:solidFill>
                <a:latin typeface="Helvetica" pitchFamily="2" charset="0"/>
              </a:rPr>
              <a:t>%</a:t>
            </a:r>
            <a:endParaRPr lang="it-IT" altLang="it-IT" sz="1600">
              <a:latin typeface="Helvetica" pitchFamily="2" charset="0"/>
            </a:endParaRPr>
          </a:p>
        </p:txBody>
      </p:sp>
      <p:sp>
        <p:nvSpPr>
          <p:cNvPr id="198692" name="object 43">
            <a:extLst>
              <a:ext uri="{FF2B5EF4-FFF2-40B4-BE49-F238E27FC236}">
                <a16:creationId xmlns:a16="http://schemas.microsoft.com/office/drawing/2014/main" id="{4A3DABFD-08E8-DC4C-AC41-A3EF5D286198}"/>
              </a:ext>
            </a:extLst>
          </p:cNvPr>
          <p:cNvSpPr>
            <a:spLocks noChangeArrowheads="1"/>
          </p:cNvSpPr>
          <p:nvPr/>
        </p:nvSpPr>
        <p:spPr bwMode="auto">
          <a:xfrm>
            <a:off x="2908300" y="5435600"/>
            <a:ext cx="925513" cy="45561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44" name="object 44">
            <a:extLst>
              <a:ext uri="{FF2B5EF4-FFF2-40B4-BE49-F238E27FC236}">
                <a16:creationId xmlns:a16="http://schemas.microsoft.com/office/drawing/2014/main" id="{9B8E7AD1-A36A-BC45-ACA8-3F7153A96D42}"/>
              </a:ext>
            </a:extLst>
          </p:cNvPr>
          <p:cNvSpPr txBox="1"/>
          <p:nvPr/>
        </p:nvSpPr>
        <p:spPr>
          <a:xfrm>
            <a:off x="3022600" y="5486400"/>
            <a:ext cx="679450" cy="258763"/>
          </a:xfrm>
          <a:prstGeom prst="rect">
            <a:avLst/>
          </a:prstGeom>
        </p:spPr>
        <p:txBody>
          <a:bodyPr lIns="0" tIns="12065" rIns="0" bIns="0">
            <a:spAutoFit/>
          </a:bodyPr>
          <a:lstStyle/>
          <a:p>
            <a:pPr marL="12700">
              <a:spcBef>
                <a:spcPts val="95"/>
              </a:spcBef>
              <a:defRPr/>
            </a:pPr>
            <a:r>
              <a:rPr sz="1600" spc="-5" dirty="0">
                <a:solidFill>
                  <a:srgbClr val="FFFFFF"/>
                </a:solidFill>
                <a:latin typeface="Arial"/>
                <a:cs typeface="Arial"/>
              </a:rPr>
              <a:t>Cancer</a:t>
            </a:r>
            <a:endParaRPr sz="1600">
              <a:latin typeface="Arial"/>
              <a:cs typeface="Arial"/>
            </a:endParaRPr>
          </a:p>
        </p:txBody>
      </p:sp>
      <p:sp>
        <p:nvSpPr>
          <p:cNvPr id="198694" name="object 45">
            <a:extLst>
              <a:ext uri="{FF2B5EF4-FFF2-40B4-BE49-F238E27FC236}">
                <a16:creationId xmlns:a16="http://schemas.microsoft.com/office/drawing/2014/main" id="{477817F4-61E4-4A4A-B504-6040FC98D149}"/>
              </a:ext>
            </a:extLst>
          </p:cNvPr>
          <p:cNvSpPr>
            <a:spLocks noChangeArrowheads="1"/>
          </p:cNvSpPr>
          <p:nvPr/>
        </p:nvSpPr>
        <p:spPr bwMode="auto">
          <a:xfrm>
            <a:off x="3503613" y="5761038"/>
            <a:ext cx="858837" cy="4540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198695" name="object 46">
            <a:extLst>
              <a:ext uri="{FF2B5EF4-FFF2-40B4-BE49-F238E27FC236}">
                <a16:creationId xmlns:a16="http://schemas.microsoft.com/office/drawing/2014/main" id="{02C13A04-B3B0-FE47-A325-67C9618DB921}"/>
              </a:ext>
            </a:extLst>
          </p:cNvPr>
          <p:cNvSpPr>
            <a:spLocks noChangeArrowheads="1"/>
          </p:cNvSpPr>
          <p:nvPr/>
        </p:nvSpPr>
        <p:spPr bwMode="auto">
          <a:xfrm>
            <a:off x="3470275" y="5956300"/>
            <a:ext cx="925513" cy="45402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198696" name="object 47">
            <a:extLst>
              <a:ext uri="{FF2B5EF4-FFF2-40B4-BE49-F238E27FC236}">
                <a16:creationId xmlns:a16="http://schemas.microsoft.com/office/drawing/2014/main" id="{0252796F-400E-ED4A-8CD2-F7B465832B66}"/>
              </a:ext>
            </a:extLst>
          </p:cNvPr>
          <p:cNvSpPr>
            <a:spLocks noChangeArrowheads="1"/>
          </p:cNvSpPr>
          <p:nvPr/>
        </p:nvSpPr>
        <p:spPr bwMode="auto">
          <a:xfrm>
            <a:off x="4183063" y="5367338"/>
            <a:ext cx="827087" cy="455612"/>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48" name="object 48">
            <a:extLst>
              <a:ext uri="{FF2B5EF4-FFF2-40B4-BE49-F238E27FC236}">
                <a16:creationId xmlns:a16="http://schemas.microsoft.com/office/drawing/2014/main" id="{6E26A770-C8F0-174F-BFEE-B18CFE4ACC90}"/>
              </a:ext>
            </a:extLst>
          </p:cNvPr>
          <p:cNvSpPr txBox="1"/>
          <p:nvPr/>
        </p:nvSpPr>
        <p:spPr>
          <a:xfrm>
            <a:off x="4298950" y="5418138"/>
            <a:ext cx="522288" cy="258762"/>
          </a:xfrm>
          <a:prstGeom prst="rect">
            <a:avLst/>
          </a:prstGeom>
        </p:spPr>
        <p:txBody>
          <a:bodyPr lIns="0" tIns="12065" rIns="0" bIns="0">
            <a:spAutoFit/>
          </a:bodyPr>
          <a:lstStyle/>
          <a:p>
            <a:pPr marL="12700">
              <a:spcBef>
                <a:spcPts val="95"/>
              </a:spcBef>
              <a:defRPr/>
            </a:pPr>
            <a:r>
              <a:rPr sz="1600" spc="-5" dirty="0">
                <a:solidFill>
                  <a:srgbClr val="FFFFFF"/>
                </a:solidFill>
                <a:latin typeface="Arial"/>
                <a:cs typeface="Arial"/>
              </a:rPr>
              <a:t>Hea</a:t>
            </a:r>
            <a:r>
              <a:rPr sz="1600" spc="-15" dirty="0">
                <a:solidFill>
                  <a:srgbClr val="FFFFFF"/>
                </a:solidFill>
                <a:latin typeface="Arial"/>
                <a:cs typeface="Arial"/>
              </a:rPr>
              <a:t>r</a:t>
            </a:r>
            <a:r>
              <a:rPr sz="1600" spc="-5" dirty="0">
                <a:solidFill>
                  <a:srgbClr val="FFFFFF"/>
                </a:solidFill>
                <a:latin typeface="Arial"/>
                <a:cs typeface="Arial"/>
              </a:rPr>
              <a:t>t</a:t>
            </a:r>
            <a:endParaRPr sz="1600">
              <a:latin typeface="Arial"/>
              <a:cs typeface="Arial"/>
            </a:endParaRPr>
          </a:p>
        </p:txBody>
      </p:sp>
      <p:sp>
        <p:nvSpPr>
          <p:cNvPr id="198698" name="object 49">
            <a:extLst>
              <a:ext uri="{FF2B5EF4-FFF2-40B4-BE49-F238E27FC236}">
                <a16:creationId xmlns:a16="http://schemas.microsoft.com/office/drawing/2014/main" id="{8A1FDEA8-416E-4346-97BE-6A7D2D0D2592}"/>
              </a:ext>
            </a:extLst>
          </p:cNvPr>
          <p:cNvSpPr>
            <a:spLocks noChangeArrowheads="1"/>
          </p:cNvSpPr>
          <p:nvPr/>
        </p:nvSpPr>
        <p:spPr bwMode="auto">
          <a:xfrm>
            <a:off x="4062413" y="5562600"/>
            <a:ext cx="1006475" cy="455613"/>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50" name="object 50">
            <a:extLst>
              <a:ext uri="{FF2B5EF4-FFF2-40B4-BE49-F238E27FC236}">
                <a16:creationId xmlns:a16="http://schemas.microsoft.com/office/drawing/2014/main" id="{5DE6A1B9-295A-1348-BF44-ADF585B255AC}"/>
              </a:ext>
            </a:extLst>
          </p:cNvPr>
          <p:cNvSpPr txBox="1"/>
          <p:nvPr/>
        </p:nvSpPr>
        <p:spPr>
          <a:xfrm>
            <a:off x="4178300" y="5614988"/>
            <a:ext cx="760413" cy="257175"/>
          </a:xfrm>
          <a:prstGeom prst="rect">
            <a:avLst/>
          </a:prstGeom>
        </p:spPr>
        <p:txBody>
          <a:bodyPr lIns="0" tIns="12065" rIns="0" bIns="0">
            <a:spAutoFit/>
          </a:bodyPr>
          <a:lstStyle/>
          <a:p>
            <a:pPr marL="12700">
              <a:spcBef>
                <a:spcPts val="95"/>
              </a:spcBef>
              <a:defRPr/>
            </a:pPr>
            <a:r>
              <a:rPr sz="1600" spc="-5" dirty="0">
                <a:solidFill>
                  <a:srgbClr val="FFFFFF"/>
                </a:solidFill>
                <a:latin typeface="Arial"/>
                <a:cs typeface="Arial"/>
              </a:rPr>
              <a:t>Disea</a:t>
            </a:r>
            <a:r>
              <a:rPr sz="1600" dirty="0">
                <a:solidFill>
                  <a:srgbClr val="FFFFFF"/>
                </a:solidFill>
                <a:latin typeface="Arial"/>
                <a:cs typeface="Arial"/>
              </a:rPr>
              <a:t>s</a:t>
            </a:r>
            <a:r>
              <a:rPr sz="1600" spc="-5" dirty="0">
                <a:solidFill>
                  <a:srgbClr val="FFFFFF"/>
                </a:solidFill>
                <a:latin typeface="Arial"/>
                <a:cs typeface="Arial"/>
              </a:rPr>
              <a:t>e</a:t>
            </a:r>
            <a:endParaRPr sz="1600">
              <a:latin typeface="Arial"/>
              <a:cs typeface="Arial"/>
            </a:endParaRPr>
          </a:p>
        </p:txBody>
      </p:sp>
      <p:sp>
        <p:nvSpPr>
          <p:cNvPr id="198700" name="object 51">
            <a:extLst>
              <a:ext uri="{FF2B5EF4-FFF2-40B4-BE49-F238E27FC236}">
                <a16:creationId xmlns:a16="http://schemas.microsoft.com/office/drawing/2014/main" id="{273569E8-9632-FF43-BA66-7C1E497E538D}"/>
              </a:ext>
            </a:extLst>
          </p:cNvPr>
          <p:cNvSpPr>
            <a:spLocks noChangeArrowheads="1"/>
          </p:cNvSpPr>
          <p:nvPr/>
        </p:nvSpPr>
        <p:spPr bwMode="auto">
          <a:xfrm>
            <a:off x="7299325" y="5743575"/>
            <a:ext cx="701675" cy="455613"/>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52" name="object 52">
            <a:extLst>
              <a:ext uri="{FF2B5EF4-FFF2-40B4-BE49-F238E27FC236}">
                <a16:creationId xmlns:a16="http://schemas.microsoft.com/office/drawing/2014/main" id="{56E2AFFD-FA0E-0A46-B5B9-E7D937117A31}"/>
              </a:ext>
            </a:extLst>
          </p:cNvPr>
          <p:cNvSpPr txBox="1"/>
          <p:nvPr/>
        </p:nvSpPr>
        <p:spPr>
          <a:xfrm>
            <a:off x="7415213" y="5794375"/>
            <a:ext cx="454025" cy="258763"/>
          </a:xfrm>
          <a:prstGeom prst="rect">
            <a:avLst/>
          </a:prstGeom>
        </p:spPr>
        <p:txBody>
          <a:bodyPr lIns="0" tIns="12065" rIns="0" bIns="0">
            <a:spAutoFit/>
          </a:bodyPr>
          <a:lstStyle/>
          <a:p>
            <a:pPr marL="12700">
              <a:spcBef>
                <a:spcPts val="95"/>
              </a:spcBef>
              <a:defRPr/>
            </a:pPr>
            <a:r>
              <a:rPr sz="1600" spc="-5" dirty="0">
                <a:solidFill>
                  <a:srgbClr val="FFFFFF"/>
                </a:solidFill>
                <a:latin typeface="Arial"/>
                <a:cs typeface="Arial"/>
              </a:rPr>
              <a:t>CAD</a:t>
            </a:r>
            <a:endParaRPr sz="1600">
              <a:latin typeface="Arial"/>
              <a:cs typeface="Arial"/>
            </a:endParaRPr>
          </a:p>
        </p:txBody>
      </p:sp>
      <p:sp>
        <p:nvSpPr>
          <p:cNvPr id="198702" name="object 53">
            <a:extLst>
              <a:ext uri="{FF2B5EF4-FFF2-40B4-BE49-F238E27FC236}">
                <a16:creationId xmlns:a16="http://schemas.microsoft.com/office/drawing/2014/main" id="{47EFBDBD-FC8D-D940-9568-5CACF75159EC}"/>
              </a:ext>
            </a:extLst>
          </p:cNvPr>
          <p:cNvSpPr>
            <a:spLocks noChangeArrowheads="1"/>
          </p:cNvSpPr>
          <p:nvPr/>
        </p:nvSpPr>
        <p:spPr bwMode="auto">
          <a:xfrm>
            <a:off x="8872538" y="5391150"/>
            <a:ext cx="1154112" cy="455613"/>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198703" name="object 54">
            <a:extLst>
              <a:ext uri="{FF2B5EF4-FFF2-40B4-BE49-F238E27FC236}">
                <a16:creationId xmlns:a16="http://schemas.microsoft.com/office/drawing/2014/main" id="{C4C651C8-7481-2940-8E1D-7C8CCE6A5A38}"/>
              </a:ext>
            </a:extLst>
          </p:cNvPr>
          <p:cNvSpPr>
            <a:spLocks noChangeArrowheads="1"/>
          </p:cNvSpPr>
          <p:nvPr/>
        </p:nvSpPr>
        <p:spPr bwMode="auto">
          <a:xfrm>
            <a:off x="4784725" y="5764213"/>
            <a:ext cx="827088" cy="454025"/>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55" name="object 55">
            <a:extLst>
              <a:ext uri="{FF2B5EF4-FFF2-40B4-BE49-F238E27FC236}">
                <a16:creationId xmlns:a16="http://schemas.microsoft.com/office/drawing/2014/main" id="{0A1963F7-61E3-D14C-BA5A-7F17B1D97FA1}"/>
              </a:ext>
            </a:extLst>
          </p:cNvPr>
          <p:cNvSpPr txBox="1"/>
          <p:nvPr/>
        </p:nvSpPr>
        <p:spPr>
          <a:xfrm>
            <a:off x="3619500" y="5815013"/>
            <a:ext cx="1803400" cy="257175"/>
          </a:xfrm>
          <a:prstGeom prst="rect">
            <a:avLst/>
          </a:prstGeom>
        </p:spPr>
        <p:txBody>
          <a:bodyPr lIns="0" tIns="12065" rIns="0" bIns="0">
            <a:spAutoFit/>
          </a:bodyPr>
          <a:lstStyle/>
          <a:p>
            <a:pPr marL="12700">
              <a:spcBef>
                <a:spcPts val="95"/>
              </a:spcBef>
              <a:tabLst>
                <a:tab pos="1293495" algn="l"/>
              </a:tabLst>
              <a:defRPr/>
            </a:pPr>
            <a:r>
              <a:rPr sz="2400" spc="-7" baseline="1736" dirty="0">
                <a:solidFill>
                  <a:srgbClr val="FFFFFF"/>
                </a:solidFill>
                <a:latin typeface="Arial"/>
                <a:cs typeface="Arial"/>
              </a:rPr>
              <a:t>Brea</a:t>
            </a:r>
            <a:r>
              <a:rPr sz="2400" baseline="1736" dirty="0">
                <a:solidFill>
                  <a:srgbClr val="FFFFFF"/>
                </a:solidFill>
                <a:latin typeface="Arial"/>
                <a:cs typeface="Arial"/>
              </a:rPr>
              <a:t>s</a:t>
            </a:r>
            <a:r>
              <a:rPr sz="2400" spc="-7" baseline="1736" dirty="0">
                <a:solidFill>
                  <a:srgbClr val="FFFFFF"/>
                </a:solidFill>
                <a:latin typeface="Arial"/>
                <a:cs typeface="Arial"/>
              </a:rPr>
              <a:t>t</a:t>
            </a:r>
            <a:r>
              <a:rPr sz="2400" baseline="1736" dirty="0">
                <a:solidFill>
                  <a:srgbClr val="FFFFFF"/>
                </a:solidFill>
                <a:latin typeface="Arial"/>
                <a:cs typeface="Arial"/>
              </a:rPr>
              <a:t>	</a:t>
            </a:r>
            <a:r>
              <a:rPr sz="1600" spc="-5" dirty="0">
                <a:solidFill>
                  <a:srgbClr val="FFFFFF"/>
                </a:solidFill>
                <a:latin typeface="Arial"/>
                <a:cs typeface="Arial"/>
              </a:rPr>
              <a:t>Heart</a:t>
            </a:r>
            <a:endParaRPr sz="1600">
              <a:latin typeface="Arial"/>
              <a:cs typeface="Arial"/>
            </a:endParaRPr>
          </a:p>
        </p:txBody>
      </p:sp>
      <p:sp>
        <p:nvSpPr>
          <p:cNvPr id="198705" name="object 56">
            <a:extLst>
              <a:ext uri="{FF2B5EF4-FFF2-40B4-BE49-F238E27FC236}">
                <a16:creationId xmlns:a16="http://schemas.microsoft.com/office/drawing/2014/main" id="{CB1F78F7-5B9C-054C-9DFD-544B03FDC95C}"/>
              </a:ext>
            </a:extLst>
          </p:cNvPr>
          <p:cNvSpPr>
            <a:spLocks noChangeArrowheads="1"/>
          </p:cNvSpPr>
          <p:nvPr/>
        </p:nvSpPr>
        <p:spPr bwMode="auto">
          <a:xfrm>
            <a:off x="4749800" y="5959475"/>
            <a:ext cx="838200" cy="454025"/>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57" name="object 57">
            <a:extLst>
              <a:ext uri="{FF2B5EF4-FFF2-40B4-BE49-F238E27FC236}">
                <a16:creationId xmlns:a16="http://schemas.microsoft.com/office/drawing/2014/main" id="{88FC0263-7D67-984E-9332-F6F8D3DE4C1C}"/>
              </a:ext>
            </a:extLst>
          </p:cNvPr>
          <p:cNvSpPr txBox="1"/>
          <p:nvPr/>
        </p:nvSpPr>
        <p:spPr>
          <a:xfrm>
            <a:off x="3586163" y="6010275"/>
            <a:ext cx="1870075" cy="257175"/>
          </a:xfrm>
          <a:prstGeom prst="rect">
            <a:avLst/>
          </a:prstGeom>
        </p:spPr>
        <p:txBody>
          <a:bodyPr lIns="0" tIns="12065" rIns="0" bIns="0">
            <a:spAutoFit/>
          </a:bodyPr>
          <a:lstStyle/>
          <a:p>
            <a:pPr marL="12700">
              <a:spcBef>
                <a:spcPts val="95"/>
              </a:spcBef>
              <a:tabLst>
                <a:tab pos="1292225" algn="l"/>
              </a:tabLst>
              <a:defRPr/>
            </a:pPr>
            <a:r>
              <a:rPr sz="2400" spc="-7" baseline="1736" dirty="0">
                <a:solidFill>
                  <a:srgbClr val="FFFFFF"/>
                </a:solidFill>
                <a:latin typeface="Arial"/>
                <a:cs typeface="Arial"/>
              </a:rPr>
              <a:t>Cancer	</a:t>
            </a:r>
            <a:r>
              <a:rPr sz="1600" spc="-5" dirty="0">
                <a:solidFill>
                  <a:srgbClr val="FFFFFF"/>
                </a:solidFill>
                <a:latin typeface="Arial"/>
                <a:cs typeface="Arial"/>
              </a:rPr>
              <a:t>Atta</a:t>
            </a:r>
            <a:r>
              <a:rPr sz="1600" dirty="0">
                <a:solidFill>
                  <a:srgbClr val="FFFFFF"/>
                </a:solidFill>
                <a:latin typeface="Arial"/>
                <a:cs typeface="Arial"/>
              </a:rPr>
              <a:t>c</a:t>
            </a:r>
            <a:r>
              <a:rPr sz="1600" spc="-5" dirty="0">
                <a:solidFill>
                  <a:srgbClr val="FFFFFF"/>
                </a:solidFill>
                <a:latin typeface="Arial"/>
                <a:cs typeface="Arial"/>
              </a:rPr>
              <a:t>k</a:t>
            </a:r>
            <a:endParaRPr sz="1600">
              <a:latin typeface="Arial"/>
              <a:cs typeface="Arial"/>
            </a:endParaRPr>
          </a:p>
        </p:txBody>
      </p:sp>
      <p:sp>
        <p:nvSpPr>
          <p:cNvPr id="198707" name="object 58">
            <a:extLst>
              <a:ext uri="{FF2B5EF4-FFF2-40B4-BE49-F238E27FC236}">
                <a16:creationId xmlns:a16="http://schemas.microsoft.com/office/drawing/2014/main" id="{6003DBF5-3959-A344-8C44-85F621C59535}"/>
              </a:ext>
            </a:extLst>
          </p:cNvPr>
          <p:cNvSpPr>
            <a:spLocks noChangeArrowheads="1"/>
          </p:cNvSpPr>
          <p:nvPr/>
        </p:nvSpPr>
        <p:spPr bwMode="auto">
          <a:xfrm>
            <a:off x="1787525" y="6530975"/>
            <a:ext cx="277813" cy="312738"/>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198708" name="object 59">
            <a:extLst>
              <a:ext uri="{FF2B5EF4-FFF2-40B4-BE49-F238E27FC236}">
                <a16:creationId xmlns:a16="http://schemas.microsoft.com/office/drawing/2014/main" id="{CC4E758C-0DA9-CD4D-A5C1-897E2398F5EB}"/>
              </a:ext>
            </a:extLst>
          </p:cNvPr>
          <p:cNvSpPr>
            <a:spLocks noChangeArrowheads="1"/>
          </p:cNvSpPr>
          <p:nvPr/>
        </p:nvSpPr>
        <p:spPr bwMode="auto">
          <a:xfrm>
            <a:off x="1835150" y="6503988"/>
            <a:ext cx="2459038" cy="354012"/>
          </a:xfrm>
          <a:prstGeom prst="rect">
            <a:avLst/>
          </a:pr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198709" name="object 60">
            <a:extLst>
              <a:ext uri="{FF2B5EF4-FFF2-40B4-BE49-F238E27FC236}">
                <a16:creationId xmlns:a16="http://schemas.microsoft.com/office/drawing/2014/main" id="{F399C6DD-106C-5047-B542-71D2F8033D9A}"/>
              </a:ext>
            </a:extLst>
          </p:cNvPr>
          <p:cNvSpPr>
            <a:spLocks noChangeArrowheads="1"/>
          </p:cNvSpPr>
          <p:nvPr/>
        </p:nvSpPr>
        <p:spPr bwMode="auto">
          <a:xfrm>
            <a:off x="4060825" y="6530975"/>
            <a:ext cx="279400" cy="312738"/>
          </a:xfrm>
          <a:prstGeom prst="rect">
            <a:avLst/>
          </a:prstGeom>
          <a:blipFill dpi="0" rotWithShape="1">
            <a:blip r:embed="rId1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198710" name="object 61">
            <a:extLst>
              <a:ext uri="{FF2B5EF4-FFF2-40B4-BE49-F238E27FC236}">
                <a16:creationId xmlns:a16="http://schemas.microsoft.com/office/drawing/2014/main" id="{4BB790D8-DC79-FE4D-8804-52ECACC23846}"/>
              </a:ext>
            </a:extLst>
          </p:cNvPr>
          <p:cNvSpPr>
            <a:spLocks noChangeArrowheads="1"/>
          </p:cNvSpPr>
          <p:nvPr/>
        </p:nvSpPr>
        <p:spPr bwMode="auto">
          <a:xfrm>
            <a:off x="4108450" y="6503988"/>
            <a:ext cx="2678113" cy="354012"/>
          </a:xfrm>
          <a:prstGeom prst="rect">
            <a:avLst/>
          </a:prstGeom>
          <a:blipFill dpi="0" rotWithShape="1">
            <a:blip r:embed="rId1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62" name="object 62">
            <a:extLst>
              <a:ext uri="{FF2B5EF4-FFF2-40B4-BE49-F238E27FC236}">
                <a16:creationId xmlns:a16="http://schemas.microsoft.com/office/drawing/2014/main" id="{D7964E33-2AAC-FA4F-841B-BB651987721A}"/>
              </a:ext>
            </a:extLst>
          </p:cNvPr>
          <p:cNvSpPr txBox="1"/>
          <p:nvPr/>
        </p:nvSpPr>
        <p:spPr>
          <a:xfrm>
            <a:off x="1836738" y="6559550"/>
            <a:ext cx="4841875" cy="258763"/>
          </a:xfrm>
          <a:prstGeom prst="rect">
            <a:avLst/>
          </a:prstGeom>
        </p:spPr>
        <p:txBody>
          <a:bodyPr lIns="0" tIns="12065" rIns="0" bIns="0">
            <a:spAutoFit/>
          </a:bodyPr>
          <a:lstStyle/>
          <a:p>
            <a:pPr marL="38100">
              <a:spcBef>
                <a:spcPts val="95"/>
              </a:spcBef>
              <a:defRPr/>
            </a:pPr>
            <a:r>
              <a:rPr sz="1575" b="1" spc="-7" baseline="26455" dirty="0">
                <a:solidFill>
                  <a:srgbClr val="FFFFFF"/>
                </a:solidFill>
                <a:latin typeface="Tahoma"/>
                <a:cs typeface="Tahoma"/>
              </a:rPr>
              <a:t>1</a:t>
            </a:r>
            <a:r>
              <a:rPr sz="1600" b="1" spc="-5" dirty="0">
                <a:solidFill>
                  <a:srgbClr val="FFFFFF"/>
                </a:solidFill>
                <a:latin typeface="Tahoma"/>
                <a:cs typeface="Tahoma"/>
              </a:rPr>
              <a:t>Gallup </a:t>
            </a:r>
            <a:r>
              <a:rPr sz="1600" b="1" spc="-10" dirty="0">
                <a:solidFill>
                  <a:srgbClr val="FFFFFF"/>
                </a:solidFill>
                <a:latin typeface="Tahoma"/>
                <a:cs typeface="Tahoma"/>
              </a:rPr>
              <a:t>Survey, </a:t>
            </a:r>
            <a:r>
              <a:rPr sz="1600" b="1" spc="-5" dirty="0">
                <a:solidFill>
                  <a:srgbClr val="FFFFFF"/>
                </a:solidFill>
                <a:latin typeface="Tahoma"/>
                <a:cs typeface="Tahoma"/>
              </a:rPr>
              <a:t>1995. </a:t>
            </a:r>
            <a:r>
              <a:rPr sz="1575" b="1" spc="-7" baseline="26455" dirty="0">
                <a:solidFill>
                  <a:srgbClr val="FFFFFF"/>
                </a:solidFill>
                <a:latin typeface="Tahoma"/>
                <a:cs typeface="Tahoma"/>
              </a:rPr>
              <a:t>2</a:t>
            </a:r>
            <a:r>
              <a:rPr sz="1600" b="1" spc="-5" dirty="0">
                <a:solidFill>
                  <a:srgbClr val="FFFFFF"/>
                </a:solidFill>
                <a:latin typeface="Tahoma"/>
                <a:cs typeface="Tahoma"/>
              </a:rPr>
              <a:t>Statistics Canada,</a:t>
            </a:r>
            <a:r>
              <a:rPr sz="1600" b="1" spc="170" dirty="0">
                <a:solidFill>
                  <a:srgbClr val="FFFFFF"/>
                </a:solidFill>
                <a:latin typeface="Tahoma"/>
                <a:cs typeface="Tahoma"/>
              </a:rPr>
              <a:t> </a:t>
            </a:r>
            <a:r>
              <a:rPr sz="1600" b="1" spc="-5" dirty="0">
                <a:solidFill>
                  <a:srgbClr val="FFFFFF"/>
                </a:solidFill>
                <a:latin typeface="Tahoma"/>
                <a:cs typeface="Tahoma"/>
              </a:rPr>
              <a:t>1994</a:t>
            </a:r>
            <a:endParaRPr sz="1600">
              <a:latin typeface="Tahoma"/>
              <a:cs typeface="Tahoma"/>
            </a:endParaRPr>
          </a:p>
        </p:txBody>
      </p:sp>
      <p:sp>
        <p:nvSpPr>
          <p:cNvPr id="198712" name="object 63">
            <a:extLst>
              <a:ext uri="{FF2B5EF4-FFF2-40B4-BE49-F238E27FC236}">
                <a16:creationId xmlns:a16="http://schemas.microsoft.com/office/drawing/2014/main" id="{E9D9F1D1-60C2-E64D-A0DE-C1B7FE9AD0EB}"/>
              </a:ext>
            </a:extLst>
          </p:cNvPr>
          <p:cNvSpPr>
            <a:spLocks noChangeArrowheads="1"/>
          </p:cNvSpPr>
          <p:nvPr/>
        </p:nvSpPr>
        <p:spPr bwMode="auto">
          <a:xfrm>
            <a:off x="2687638" y="1268413"/>
            <a:ext cx="3354387" cy="593725"/>
          </a:xfrm>
          <a:prstGeom prst="rect">
            <a:avLst/>
          </a:prstGeom>
          <a:blipFill dpi="0" rotWithShape="1">
            <a:blip r:embed="rId1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198713" name="object 64">
            <a:extLst>
              <a:ext uri="{FF2B5EF4-FFF2-40B4-BE49-F238E27FC236}">
                <a16:creationId xmlns:a16="http://schemas.microsoft.com/office/drawing/2014/main" id="{DBCCA1DE-33C5-DC4C-81B4-A63DF5E3F9DD}"/>
              </a:ext>
            </a:extLst>
          </p:cNvPr>
          <p:cNvSpPr>
            <a:spLocks noChangeArrowheads="1"/>
          </p:cNvSpPr>
          <p:nvPr/>
        </p:nvSpPr>
        <p:spPr bwMode="auto">
          <a:xfrm>
            <a:off x="5740400" y="1300163"/>
            <a:ext cx="347663" cy="407987"/>
          </a:xfrm>
          <a:prstGeom prst="rect">
            <a:avLst/>
          </a:prstGeom>
          <a:blipFill dpi="0" rotWithShape="1">
            <a:blip r:embed="rId1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65" name="object 65">
            <a:extLst>
              <a:ext uri="{FF2B5EF4-FFF2-40B4-BE49-F238E27FC236}">
                <a16:creationId xmlns:a16="http://schemas.microsoft.com/office/drawing/2014/main" id="{3A931733-C999-9F48-A2D3-10F782C89A45}"/>
              </a:ext>
            </a:extLst>
          </p:cNvPr>
          <p:cNvSpPr txBox="1"/>
          <p:nvPr/>
        </p:nvSpPr>
        <p:spPr>
          <a:xfrm>
            <a:off x="2817813" y="1333500"/>
            <a:ext cx="3175000" cy="346075"/>
          </a:xfrm>
          <a:prstGeom prst="rect">
            <a:avLst/>
          </a:prstGeom>
        </p:spPr>
        <p:txBody>
          <a:bodyPr lIns="0" tIns="12700" rIns="0" bIns="0">
            <a:spAutoFit/>
          </a:bodyPr>
          <a:lstStyle/>
          <a:p>
            <a:pPr marL="38100">
              <a:spcBef>
                <a:spcPts val="100"/>
              </a:spcBef>
              <a:defRPr/>
            </a:pPr>
            <a:r>
              <a:rPr sz="2100" spc="-5" dirty="0">
                <a:solidFill>
                  <a:srgbClr val="FFFFFF"/>
                </a:solidFill>
                <a:latin typeface="Arial"/>
                <a:cs typeface="Arial"/>
              </a:rPr>
              <a:t>Perceived Health</a:t>
            </a:r>
            <a:r>
              <a:rPr sz="2100" spc="-65" dirty="0">
                <a:solidFill>
                  <a:srgbClr val="FFFFFF"/>
                </a:solidFill>
                <a:latin typeface="Arial"/>
                <a:cs typeface="Arial"/>
              </a:rPr>
              <a:t> </a:t>
            </a:r>
            <a:r>
              <a:rPr sz="2100" spc="-5" dirty="0">
                <a:solidFill>
                  <a:srgbClr val="FFFFFF"/>
                </a:solidFill>
                <a:latin typeface="Arial"/>
                <a:cs typeface="Arial"/>
              </a:rPr>
              <a:t>Threats</a:t>
            </a:r>
            <a:r>
              <a:rPr sz="2100" spc="-7" baseline="25793" dirty="0">
                <a:solidFill>
                  <a:srgbClr val="FFFFFF"/>
                </a:solidFill>
                <a:latin typeface="Arial"/>
                <a:cs typeface="Arial"/>
              </a:rPr>
              <a:t>1</a:t>
            </a:r>
            <a:endParaRPr sz="2100" baseline="25793">
              <a:latin typeface="Arial"/>
              <a:cs typeface="Arial"/>
            </a:endParaRPr>
          </a:p>
        </p:txBody>
      </p:sp>
      <p:sp>
        <p:nvSpPr>
          <p:cNvPr id="198715" name="object 66">
            <a:extLst>
              <a:ext uri="{FF2B5EF4-FFF2-40B4-BE49-F238E27FC236}">
                <a16:creationId xmlns:a16="http://schemas.microsoft.com/office/drawing/2014/main" id="{76EFCDC7-27B8-CA4E-8894-FFED08290ECF}"/>
              </a:ext>
            </a:extLst>
          </p:cNvPr>
          <p:cNvSpPr>
            <a:spLocks noChangeArrowheads="1"/>
          </p:cNvSpPr>
          <p:nvPr/>
        </p:nvSpPr>
        <p:spPr bwMode="auto">
          <a:xfrm>
            <a:off x="6918325" y="1270000"/>
            <a:ext cx="3462338" cy="593725"/>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198716" name="object 67">
            <a:extLst>
              <a:ext uri="{FF2B5EF4-FFF2-40B4-BE49-F238E27FC236}">
                <a16:creationId xmlns:a16="http://schemas.microsoft.com/office/drawing/2014/main" id="{9546CC42-F996-1040-B79B-367A617A26B3}"/>
              </a:ext>
            </a:extLst>
          </p:cNvPr>
          <p:cNvSpPr>
            <a:spLocks noChangeArrowheads="1"/>
          </p:cNvSpPr>
          <p:nvPr/>
        </p:nvSpPr>
        <p:spPr bwMode="auto">
          <a:xfrm>
            <a:off x="8080375" y="1589088"/>
            <a:ext cx="1139825" cy="593725"/>
          </a:xfrm>
          <a:prstGeom prst="rect">
            <a:avLst/>
          </a:prstGeom>
          <a:blipFill dpi="0" rotWithShape="1">
            <a:blip r:embed="rId1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198717" name="object 68">
            <a:extLst>
              <a:ext uri="{FF2B5EF4-FFF2-40B4-BE49-F238E27FC236}">
                <a16:creationId xmlns:a16="http://schemas.microsoft.com/office/drawing/2014/main" id="{FDA1439E-0824-894C-B83C-C3B49A480A9A}"/>
              </a:ext>
            </a:extLst>
          </p:cNvPr>
          <p:cNvSpPr>
            <a:spLocks noChangeArrowheads="1"/>
          </p:cNvSpPr>
          <p:nvPr/>
        </p:nvSpPr>
        <p:spPr bwMode="auto">
          <a:xfrm>
            <a:off x="7181850" y="1909763"/>
            <a:ext cx="2760663" cy="593725"/>
          </a:xfrm>
          <a:prstGeom prst="rect">
            <a:avLst/>
          </a:prstGeom>
          <a:blipFill dpi="0" rotWithShape="1">
            <a:blip r:embed="rId2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198718" name="object 69">
            <a:extLst>
              <a:ext uri="{FF2B5EF4-FFF2-40B4-BE49-F238E27FC236}">
                <a16:creationId xmlns:a16="http://schemas.microsoft.com/office/drawing/2014/main" id="{4E6E847D-CD93-A54A-8472-99B8A3BE7B70}"/>
              </a:ext>
            </a:extLst>
          </p:cNvPr>
          <p:cNvSpPr>
            <a:spLocks noChangeArrowheads="1"/>
          </p:cNvSpPr>
          <p:nvPr/>
        </p:nvSpPr>
        <p:spPr bwMode="auto">
          <a:xfrm>
            <a:off x="9640888" y="1941513"/>
            <a:ext cx="346075" cy="407987"/>
          </a:xfrm>
          <a:prstGeom prst="rect">
            <a:avLst/>
          </a:prstGeom>
          <a:blipFill dpi="0" rotWithShape="1">
            <a:blip r:embed="rId2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70" name="object 70">
            <a:extLst>
              <a:ext uri="{FF2B5EF4-FFF2-40B4-BE49-F238E27FC236}">
                <a16:creationId xmlns:a16="http://schemas.microsoft.com/office/drawing/2014/main" id="{2CE5E94E-94C1-BE4B-9137-64D406830121}"/>
              </a:ext>
            </a:extLst>
          </p:cNvPr>
          <p:cNvSpPr txBox="1"/>
          <p:nvPr/>
        </p:nvSpPr>
        <p:spPr>
          <a:xfrm>
            <a:off x="7048500" y="1335088"/>
            <a:ext cx="3108325" cy="987425"/>
          </a:xfrm>
          <a:prstGeom prst="rect">
            <a:avLst/>
          </a:prstGeom>
        </p:spPr>
        <p:txBody>
          <a:bodyPr lIns="0" tIns="12700" rIns="0" bIns="0">
            <a:spAutoFit/>
          </a:bodyPr>
          <a:lstStyle>
            <a:lvl1pPr marL="36513">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algn="ctr">
              <a:spcBef>
                <a:spcPts val="100"/>
              </a:spcBef>
            </a:pPr>
            <a:r>
              <a:rPr lang="it-IT" altLang="it-IT" sz="2100">
                <a:solidFill>
                  <a:srgbClr val="FFFFFF"/>
                </a:solidFill>
              </a:rPr>
              <a:t>Actual Leading Causes of  Death</a:t>
            </a:r>
            <a:endParaRPr lang="it-IT" altLang="it-IT" sz="2100"/>
          </a:p>
          <a:p>
            <a:pPr algn="ctr"/>
            <a:r>
              <a:rPr lang="it-IT" altLang="it-IT" sz="2100">
                <a:solidFill>
                  <a:srgbClr val="FFFFFF"/>
                </a:solidFill>
              </a:rPr>
              <a:t>in Canadian Women</a:t>
            </a:r>
            <a:r>
              <a:rPr lang="it-IT" altLang="it-IT" sz="2100" baseline="26000">
                <a:solidFill>
                  <a:srgbClr val="FFFFFF"/>
                </a:solidFill>
              </a:rPr>
              <a:t>2</a:t>
            </a:r>
            <a:endParaRPr lang="it-IT" altLang="it-IT" sz="2100" baseline="26000"/>
          </a:p>
        </p:txBody>
      </p:sp>
      <p:sp>
        <p:nvSpPr>
          <p:cNvPr id="198720" name="object 71">
            <a:extLst>
              <a:ext uri="{FF2B5EF4-FFF2-40B4-BE49-F238E27FC236}">
                <a16:creationId xmlns:a16="http://schemas.microsoft.com/office/drawing/2014/main" id="{CE3DCFB1-6934-254F-805F-64C33DF70FCB}"/>
              </a:ext>
            </a:extLst>
          </p:cNvPr>
          <p:cNvSpPr>
            <a:spLocks/>
          </p:cNvSpPr>
          <p:nvPr/>
        </p:nvSpPr>
        <p:spPr bwMode="auto">
          <a:xfrm>
            <a:off x="6905625" y="2052638"/>
            <a:ext cx="55563" cy="3294062"/>
          </a:xfrm>
          <a:custGeom>
            <a:avLst/>
            <a:gdLst>
              <a:gd name="T0" fmla="*/ 54990 w 55245"/>
              <a:gd name="T1" fmla="*/ 0 h 3293745"/>
              <a:gd name="T2" fmla="*/ 54990 w 55245"/>
              <a:gd name="T3" fmla="*/ 3293237 h 3293745"/>
              <a:gd name="T4" fmla="*/ 0 w 55245"/>
              <a:gd name="T5" fmla="*/ 3293237 h 3293745"/>
            </a:gdLst>
            <a:ahLst/>
            <a:cxnLst>
              <a:cxn ang="0">
                <a:pos x="T0" y="T1"/>
              </a:cxn>
              <a:cxn ang="0">
                <a:pos x="T2" y="T3"/>
              </a:cxn>
              <a:cxn ang="0">
                <a:pos x="T4" y="T5"/>
              </a:cxn>
            </a:cxnLst>
            <a:rect l="0" t="0" r="r" b="b"/>
            <a:pathLst>
              <a:path w="55245" h="3293745">
                <a:moveTo>
                  <a:pt x="54990" y="0"/>
                </a:moveTo>
                <a:lnTo>
                  <a:pt x="54990" y="3293237"/>
                </a:lnTo>
                <a:lnTo>
                  <a:pt x="0" y="3293237"/>
                </a:lnTo>
              </a:path>
            </a:pathLst>
          </a:custGeom>
          <a:noFill/>
          <a:ln w="1219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721" name="object 72">
            <a:extLst>
              <a:ext uri="{FF2B5EF4-FFF2-40B4-BE49-F238E27FC236}">
                <a16:creationId xmlns:a16="http://schemas.microsoft.com/office/drawing/2014/main" id="{DE0E62FD-A485-C944-849F-ECF2812C136F}"/>
              </a:ext>
            </a:extLst>
          </p:cNvPr>
          <p:cNvSpPr>
            <a:spLocks/>
          </p:cNvSpPr>
          <p:nvPr/>
        </p:nvSpPr>
        <p:spPr bwMode="auto">
          <a:xfrm>
            <a:off x="6911975" y="4800600"/>
            <a:ext cx="44450" cy="0"/>
          </a:xfrm>
          <a:custGeom>
            <a:avLst/>
            <a:gdLst>
              <a:gd name="T0" fmla="*/ 0 w 44450"/>
              <a:gd name="T1" fmla="*/ 44196 w 44450"/>
            </a:gdLst>
            <a:ahLst/>
            <a:cxnLst>
              <a:cxn ang="0">
                <a:pos x="T0" y="0"/>
              </a:cxn>
              <a:cxn ang="0">
                <a:pos x="T1" y="0"/>
              </a:cxn>
            </a:cxnLst>
            <a:rect l="0" t="0" r="r" b="b"/>
            <a:pathLst>
              <a:path w="44450">
                <a:moveTo>
                  <a:pt x="0" y="0"/>
                </a:moveTo>
                <a:lnTo>
                  <a:pt x="44196" y="0"/>
                </a:lnTo>
              </a:path>
            </a:pathLst>
          </a:custGeom>
          <a:noFill/>
          <a:ln w="12192">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722" name="object 73">
            <a:extLst>
              <a:ext uri="{FF2B5EF4-FFF2-40B4-BE49-F238E27FC236}">
                <a16:creationId xmlns:a16="http://schemas.microsoft.com/office/drawing/2014/main" id="{498F4A1B-893C-0C4D-80A2-49E5A22EFE59}"/>
              </a:ext>
            </a:extLst>
          </p:cNvPr>
          <p:cNvSpPr>
            <a:spLocks/>
          </p:cNvSpPr>
          <p:nvPr/>
        </p:nvSpPr>
        <p:spPr bwMode="auto">
          <a:xfrm>
            <a:off x="6911975" y="4259263"/>
            <a:ext cx="44450" cy="0"/>
          </a:xfrm>
          <a:custGeom>
            <a:avLst/>
            <a:gdLst>
              <a:gd name="T0" fmla="*/ 0 w 44450"/>
              <a:gd name="T1" fmla="*/ 44196 w 44450"/>
            </a:gdLst>
            <a:ahLst/>
            <a:cxnLst>
              <a:cxn ang="0">
                <a:pos x="T0" y="0"/>
              </a:cxn>
              <a:cxn ang="0">
                <a:pos x="T1" y="0"/>
              </a:cxn>
            </a:cxnLst>
            <a:rect l="0" t="0" r="r" b="b"/>
            <a:pathLst>
              <a:path w="44450">
                <a:moveTo>
                  <a:pt x="0" y="0"/>
                </a:moveTo>
                <a:lnTo>
                  <a:pt x="44196" y="0"/>
                </a:lnTo>
              </a:path>
            </a:pathLst>
          </a:custGeom>
          <a:noFill/>
          <a:ln w="12192">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723" name="object 74">
            <a:extLst>
              <a:ext uri="{FF2B5EF4-FFF2-40B4-BE49-F238E27FC236}">
                <a16:creationId xmlns:a16="http://schemas.microsoft.com/office/drawing/2014/main" id="{89F62350-3D78-6043-9817-DF2CE5E6EDE0}"/>
              </a:ext>
            </a:extLst>
          </p:cNvPr>
          <p:cNvSpPr>
            <a:spLocks/>
          </p:cNvSpPr>
          <p:nvPr/>
        </p:nvSpPr>
        <p:spPr bwMode="auto">
          <a:xfrm>
            <a:off x="6911975" y="3706813"/>
            <a:ext cx="44450" cy="0"/>
          </a:xfrm>
          <a:custGeom>
            <a:avLst/>
            <a:gdLst>
              <a:gd name="T0" fmla="*/ 0 w 44450"/>
              <a:gd name="T1" fmla="*/ 44196 w 44450"/>
            </a:gdLst>
            <a:ahLst/>
            <a:cxnLst>
              <a:cxn ang="0">
                <a:pos x="T0" y="0"/>
              </a:cxn>
              <a:cxn ang="0">
                <a:pos x="T1" y="0"/>
              </a:cxn>
            </a:cxnLst>
            <a:rect l="0" t="0" r="r" b="b"/>
            <a:pathLst>
              <a:path w="44450">
                <a:moveTo>
                  <a:pt x="0" y="0"/>
                </a:moveTo>
                <a:lnTo>
                  <a:pt x="44196" y="0"/>
                </a:lnTo>
              </a:path>
            </a:pathLst>
          </a:custGeom>
          <a:noFill/>
          <a:ln w="12192">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724" name="object 75">
            <a:extLst>
              <a:ext uri="{FF2B5EF4-FFF2-40B4-BE49-F238E27FC236}">
                <a16:creationId xmlns:a16="http://schemas.microsoft.com/office/drawing/2014/main" id="{5A01FC8B-EC60-3840-B32A-C79040F78C4A}"/>
              </a:ext>
            </a:extLst>
          </p:cNvPr>
          <p:cNvSpPr>
            <a:spLocks/>
          </p:cNvSpPr>
          <p:nvPr/>
        </p:nvSpPr>
        <p:spPr bwMode="auto">
          <a:xfrm>
            <a:off x="6911975" y="3152775"/>
            <a:ext cx="44450" cy="0"/>
          </a:xfrm>
          <a:custGeom>
            <a:avLst/>
            <a:gdLst>
              <a:gd name="T0" fmla="*/ 0 w 44450"/>
              <a:gd name="T1" fmla="*/ 44196 w 44450"/>
            </a:gdLst>
            <a:ahLst/>
            <a:cxnLst>
              <a:cxn ang="0">
                <a:pos x="T0" y="0"/>
              </a:cxn>
              <a:cxn ang="0">
                <a:pos x="T1" y="0"/>
              </a:cxn>
            </a:cxnLst>
            <a:rect l="0" t="0" r="r" b="b"/>
            <a:pathLst>
              <a:path w="44450">
                <a:moveTo>
                  <a:pt x="0" y="0"/>
                </a:moveTo>
                <a:lnTo>
                  <a:pt x="44196" y="0"/>
                </a:lnTo>
              </a:path>
            </a:pathLst>
          </a:custGeom>
          <a:noFill/>
          <a:ln w="12192">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725" name="object 76">
            <a:extLst>
              <a:ext uri="{FF2B5EF4-FFF2-40B4-BE49-F238E27FC236}">
                <a16:creationId xmlns:a16="http://schemas.microsoft.com/office/drawing/2014/main" id="{2F5BAF68-A9E6-4146-BB64-A53F7D357113}"/>
              </a:ext>
            </a:extLst>
          </p:cNvPr>
          <p:cNvSpPr>
            <a:spLocks/>
          </p:cNvSpPr>
          <p:nvPr/>
        </p:nvSpPr>
        <p:spPr bwMode="auto">
          <a:xfrm>
            <a:off x="6911975" y="2613025"/>
            <a:ext cx="44450" cy="0"/>
          </a:xfrm>
          <a:custGeom>
            <a:avLst/>
            <a:gdLst>
              <a:gd name="T0" fmla="*/ 0 w 44450"/>
              <a:gd name="T1" fmla="*/ 44196 w 44450"/>
            </a:gdLst>
            <a:ahLst/>
            <a:cxnLst>
              <a:cxn ang="0">
                <a:pos x="T0" y="0"/>
              </a:cxn>
              <a:cxn ang="0">
                <a:pos x="T1" y="0"/>
              </a:cxn>
            </a:cxnLst>
            <a:rect l="0" t="0" r="r" b="b"/>
            <a:pathLst>
              <a:path w="44450">
                <a:moveTo>
                  <a:pt x="0" y="0"/>
                </a:moveTo>
                <a:lnTo>
                  <a:pt x="44196" y="0"/>
                </a:lnTo>
              </a:path>
            </a:pathLst>
          </a:custGeom>
          <a:noFill/>
          <a:ln w="12192">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726" name="object 77">
            <a:extLst>
              <a:ext uri="{FF2B5EF4-FFF2-40B4-BE49-F238E27FC236}">
                <a16:creationId xmlns:a16="http://schemas.microsoft.com/office/drawing/2014/main" id="{0278646B-AA4F-D143-A9EA-3193B4EFB84A}"/>
              </a:ext>
            </a:extLst>
          </p:cNvPr>
          <p:cNvSpPr>
            <a:spLocks/>
          </p:cNvSpPr>
          <p:nvPr/>
        </p:nvSpPr>
        <p:spPr bwMode="auto">
          <a:xfrm>
            <a:off x="6911975" y="2058988"/>
            <a:ext cx="44450" cy="0"/>
          </a:xfrm>
          <a:custGeom>
            <a:avLst/>
            <a:gdLst>
              <a:gd name="T0" fmla="*/ 0 w 44450"/>
              <a:gd name="T1" fmla="*/ 44196 w 44450"/>
            </a:gdLst>
            <a:ahLst/>
            <a:cxnLst>
              <a:cxn ang="0">
                <a:pos x="T0" y="0"/>
              </a:cxn>
              <a:cxn ang="0">
                <a:pos x="T1" y="0"/>
              </a:cxn>
            </a:cxnLst>
            <a:rect l="0" t="0" r="r" b="b"/>
            <a:pathLst>
              <a:path w="44450">
                <a:moveTo>
                  <a:pt x="0" y="0"/>
                </a:moveTo>
                <a:lnTo>
                  <a:pt x="44196" y="0"/>
                </a:lnTo>
              </a:path>
            </a:pathLst>
          </a:custGeom>
          <a:noFill/>
          <a:ln w="12192">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727" name="object 78">
            <a:extLst>
              <a:ext uri="{FF2B5EF4-FFF2-40B4-BE49-F238E27FC236}">
                <a16:creationId xmlns:a16="http://schemas.microsoft.com/office/drawing/2014/main" id="{A44F7340-10A9-9440-991C-446C8F568057}"/>
              </a:ext>
            </a:extLst>
          </p:cNvPr>
          <p:cNvSpPr>
            <a:spLocks/>
          </p:cNvSpPr>
          <p:nvPr/>
        </p:nvSpPr>
        <p:spPr bwMode="auto">
          <a:xfrm>
            <a:off x="6965950" y="5338763"/>
            <a:ext cx="0" cy="68262"/>
          </a:xfrm>
          <a:custGeom>
            <a:avLst/>
            <a:gdLst>
              <a:gd name="T0" fmla="*/ 68579 h 68579"/>
              <a:gd name="T1" fmla="*/ 0 h 68579"/>
            </a:gdLst>
            <a:ahLst/>
            <a:cxnLst>
              <a:cxn ang="0">
                <a:pos x="0" y="T0"/>
              </a:cxn>
              <a:cxn ang="0">
                <a:pos x="0" y="T1"/>
              </a:cxn>
            </a:cxnLst>
            <a:rect l="0" t="0" r="r" b="b"/>
            <a:pathLst>
              <a:path h="68579">
                <a:moveTo>
                  <a:pt x="0" y="68579"/>
                </a:moveTo>
                <a:lnTo>
                  <a:pt x="0" y="0"/>
                </a:lnTo>
              </a:path>
            </a:pathLst>
          </a:custGeom>
          <a:noFill/>
          <a:ln w="12192">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98728" name="object 79">
            <a:extLst>
              <a:ext uri="{FF2B5EF4-FFF2-40B4-BE49-F238E27FC236}">
                <a16:creationId xmlns:a16="http://schemas.microsoft.com/office/drawing/2014/main" id="{091DD6E9-9E3A-3D42-BDAE-3FB1940EC201}"/>
              </a:ext>
            </a:extLst>
          </p:cNvPr>
          <p:cNvSpPr txBox="1">
            <a:spLocks noChangeArrowheads="1"/>
          </p:cNvSpPr>
          <p:nvPr/>
        </p:nvSpPr>
        <p:spPr bwMode="auto">
          <a:xfrm>
            <a:off x="6708775" y="5189538"/>
            <a:ext cx="1460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a:spcBef>
                <a:spcPts val="100"/>
              </a:spcBef>
            </a:pPr>
            <a:r>
              <a:rPr lang="it-IT" altLang="it-IT" sz="1700">
                <a:solidFill>
                  <a:srgbClr val="FFFFFF"/>
                </a:solidFill>
              </a:rPr>
              <a:t>0</a:t>
            </a:r>
            <a:endParaRPr lang="it-IT" altLang="it-IT" sz="1700"/>
          </a:p>
        </p:txBody>
      </p:sp>
      <p:sp>
        <p:nvSpPr>
          <p:cNvPr id="80" name="object 80">
            <a:extLst>
              <a:ext uri="{FF2B5EF4-FFF2-40B4-BE49-F238E27FC236}">
                <a16:creationId xmlns:a16="http://schemas.microsoft.com/office/drawing/2014/main" id="{8EB21FC1-2F4D-C14B-B13F-1EC69C5A07D7}"/>
              </a:ext>
            </a:extLst>
          </p:cNvPr>
          <p:cNvSpPr txBox="1"/>
          <p:nvPr/>
        </p:nvSpPr>
        <p:spPr>
          <a:xfrm>
            <a:off x="6589713" y="4635500"/>
            <a:ext cx="250825" cy="285750"/>
          </a:xfrm>
          <a:prstGeom prst="rect">
            <a:avLst/>
          </a:prstGeom>
        </p:spPr>
        <p:txBody>
          <a:bodyPr lIns="0" tIns="12700" rIns="0" bIns="0">
            <a:spAutoFit/>
          </a:bodyPr>
          <a:lstStyle/>
          <a:p>
            <a:pPr marL="12700">
              <a:spcBef>
                <a:spcPts val="100"/>
              </a:spcBef>
              <a:defRPr/>
            </a:pPr>
            <a:r>
              <a:rPr sz="1700" spc="-125" dirty="0">
                <a:solidFill>
                  <a:srgbClr val="FFFFFF"/>
                </a:solidFill>
                <a:latin typeface="Arial"/>
                <a:cs typeface="Arial"/>
              </a:rPr>
              <a:t>1</a:t>
            </a:r>
            <a:r>
              <a:rPr sz="1700" dirty="0">
                <a:solidFill>
                  <a:srgbClr val="FFFFFF"/>
                </a:solidFill>
                <a:latin typeface="Arial"/>
                <a:cs typeface="Arial"/>
              </a:rPr>
              <a:t>0</a:t>
            </a:r>
            <a:endParaRPr sz="1700">
              <a:latin typeface="Arial"/>
              <a:cs typeface="Arial"/>
            </a:endParaRPr>
          </a:p>
        </p:txBody>
      </p:sp>
      <p:sp>
        <p:nvSpPr>
          <p:cNvPr id="81" name="object 81">
            <a:extLst>
              <a:ext uri="{FF2B5EF4-FFF2-40B4-BE49-F238E27FC236}">
                <a16:creationId xmlns:a16="http://schemas.microsoft.com/office/drawing/2014/main" id="{2D553D36-BF19-9F46-890D-F98CADF88CC2}"/>
              </a:ext>
            </a:extLst>
          </p:cNvPr>
          <p:cNvSpPr txBox="1"/>
          <p:nvPr/>
        </p:nvSpPr>
        <p:spPr>
          <a:xfrm>
            <a:off x="6589713" y="4095750"/>
            <a:ext cx="250825" cy="284163"/>
          </a:xfrm>
          <a:prstGeom prst="rect">
            <a:avLst/>
          </a:prstGeom>
        </p:spPr>
        <p:txBody>
          <a:bodyPr lIns="0" tIns="12700" rIns="0" bIns="0">
            <a:spAutoFit/>
          </a:bodyPr>
          <a:lstStyle/>
          <a:p>
            <a:pPr marL="12700">
              <a:spcBef>
                <a:spcPts val="100"/>
              </a:spcBef>
              <a:defRPr/>
            </a:pPr>
            <a:r>
              <a:rPr sz="1700" spc="-125" dirty="0">
                <a:solidFill>
                  <a:srgbClr val="FFFFFF"/>
                </a:solidFill>
                <a:latin typeface="Arial"/>
                <a:cs typeface="Arial"/>
              </a:rPr>
              <a:t>2</a:t>
            </a:r>
            <a:r>
              <a:rPr sz="1700" dirty="0">
                <a:solidFill>
                  <a:srgbClr val="FFFFFF"/>
                </a:solidFill>
                <a:latin typeface="Arial"/>
                <a:cs typeface="Arial"/>
              </a:rPr>
              <a:t>0</a:t>
            </a:r>
            <a:endParaRPr sz="1700">
              <a:latin typeface="Arial"/>
              <a:cs typeface="Arial"/>
            </a:endParaRPr>
          </a:p>
        </p:txBody>
      </p:sp>
      <p:sp>
        <p:nvSpPr>
          <p:cNvPr id="82" name="object 82">
            <a:extLst>
              <a:ext uri="{FF2B5EF4-FFF2-40B4-BE49-F238E27FC236}">
                <a16:creationId xmlns:a16="http://schemas.microsoft.com/office/drawing/2014/main" id="{7DD2E816-EEFA-7946-A06D-C5426A712D41}"/>
              </a:ext>
            </a:extLst>
          </p:cNvPr>
          <p:cNvSpPr txBox="1"/>
          <p:nvPr/>
        </p:nvSpPr>
        <p:spPr>
          <a:xfrm>
            <a:off x="6589713" y="2989263"/>
            <a:ext cx="250825" cy="284162"/>
          </a:xfrm>
          <a:prstGeom prst="rect">
            <a:avLst/>
          </a:prstGeom>
        </p:spPr>
        <p:txBody>
          <a:bodyPr lIns="0" tIns="13335" rIns="0" bIns="0">
            <a:spAutoFit/>
          </a:bodyPr>
          <a:lstStyle/>
          <a:p>
            <a:pPr marL="12700">
              <a:spcBef>
                <a:spcPts val="105"/>
              </a:spcBef>
              <a:defRPr/>
            </a:pPr>
            <a:r>
              <a:rPr sz="1700" spc="-125" dirty="0">
                <a:solidFill>
                  <a:srgbClr val="FFFFFF"/>
                </a:solidFill>
                <a:latin typeface="Arial"/>
                <a:cs typeface="Arial"/>
              </a:rPr>
              <a:t>4</a:t>
            </a:r>
            <a:r>
              <a:rPr sz="1700" dirty="0">
                <a:solidFill>
                  <a:srgbClr val="FFFFFF"/>
                </a:solidFill>
                <a:latin typeface="Arial"/>
                <a:cs typeface="Arial"/>
              </a:rPr>
              <a:t>0</a:t>
            </a:r>
            <a:endParaRPr sz="1700">
              <a:latin typeface="Arial"/>
              <a:cs typeface="Arial"/>
            </a:endParaRPr>
          </a:p>
        </p:txBody>
      </p:sp>
      <p:sp>
        <p:nvSpPr>
          <p:cNvPr id="83" name="object 83">
            <a:extLst>
              <a:ext uri="{FF2B5EF4-FFF2-40B4-BE49-F238E27FC236}">
                <a16:creationId xmlns:a16="http://schemas.microsoft.com/office/drawing/2014/main" id="{5D59D703-D06B-1149-9E7C-8FDB7239EB04}"/>
              </a:ext>
            </a:extLst>
          </p:cNvPr>
          <p:cNvSpPr txBox="1"/>
          <p:nvPr/>
        </p:nvSpPr>
        <p:spPr>
          <a:xfrm>
            <a:off x="6589713" y="2449513"/>
            <a:ext cx="250825" cy="284162"/>
          </a:xfrm>
          <a:prstGeom prst="rect">
            <a:avLst/>
          </a:prstGeom>
        </p:spPr>
        <p:txBody>
          <a:bodyPr lIns="0" tIns="13335" rIns="0" bIns="0">
            <a:spAutoFit/>
          </a:bodyPr>
          <a:lstStyle/>
          <a:p>
            <a:pPr marL="12700">
              <a:spcBef>
                <a:spcPts val="105"/>
              </a:spcBef>
              <a:defRPr/>
            </a:pPr>
            <a:r>
              <a:rPr sz="1700" spc="-125" dirty="0">
                <a:solidFill>
                  <a:srgbClr val="FFFFFF"/>
                </a:solidFill>
                <a:latin typeface="Arial"/>
                <a:cs typeface="Arial"/>
              </a:rPr>
              <a:t>5</a:t>
            </a:r>
            <a:r>
              <a:rPr sz="1700" dirty="0">
                <a:solidFill>
                  <a:srgbClr val="FFFFFF"/>
                </a:solidFill>
                <a:latin typeface="Arial"/>
                <a:cs typeface="Arial"/>
              </a:rPr>
              <a:t>0</a:t>
            </a:r>
            <a:endParaRPr sz="1700">
              <a:latin typeface="Arial"/>
              <a:cs typeface="Arial"/>
            </a:endParaRPr>
          </a:p>
        </p:txBody>
      </p:sp>
      <p:sp>
        <p:nvSpPr>
          <p:cNvPr id="84" name="object 84">
            <a:extLst>
              <a:ext uri="{FF2B5EF4-FFF2-40B4-BE49-F238E27FC236}">
                <a16:creationId xmlns:a16="http://schemas.microsoft.com/office/drawing/2014/main" id="{193E146D-17DE-4748-9868-AEA126C03E79}"/>
              </a:ext>
            </a:extLst>
          </p:cNvPr>
          <p:cNvSpPr txBox="1"/>
          <p:nvPr/>
        </p:nvSpPr>
        <p:spPr>
          <a:xfrm>
            <a:off x="6589713" y="1895475"/>
            <a:ext cx="250825" cy="284163"/>
          </a:xfrm>
          <a:prstGeom prst="rect">
            <a:avLst/>
          </a:prstGeom>
        </p:spPr>
        <p:txBody>
          <a:bodyPr lIns="0" tIns="13335" rIns="0" bIns="0">
            <a:spAutoFit/>
          </a:bodyPr>
          <a:lstStyle/>
          <a:p>
            <a:pPr marL="12700">
              <a:spcBef>
                <a:spcPts val="105"/>
              </a:spcBef>
              <a:defRPr/>
            </a:pPr>
            <a:r>
              <a:rPr sz="1700" spc="-125" dirty="0">
                <a:solidFill>
                  <a:srgbClr val="FFFFFF"/>
                </a:solidFill>
                <a:latin typeface="Arial"/>
                <a:cs typeface="Arial"/>
              </a:rPr>
              <a:t>6</a:t>
            </a:r>
            <a:r>
              <a:rPr sz="1700" dirty="0">
                <a:solidFill>
                  <a:srgbClr val="FFFFFF"/>
                </a:solidFill>
                <a:latin typeface="Arial"/>
                <a:cs typeface="Arial"/>
              </a:rPr>
              <a:t>0</a:t>
            </a:r>
            <a:endParaRPr sz="1700">
              <a:latin typeface="Arial"/>
              <a:cs typeface="Arial"/>
            </a:endParaRPr>
          </a:p>
        </p:txBody>
      </p:sp>
      <p:sp>
        <p:nvSpPr>
          <p:cNvPr id="85" name="object 85">
            <a:extLst>
              <a:ext uri="{FF2B5EF4-FFF2-40B4-BE49-F238E27FC236}">
                <a16:creationId xmlns:a16="http://schemas.microsoft.com/office/drawing/2014/main" id="{2F363194-3300-1941-B72D-14683C6CE078}"/>
              </a:ext>
            </a:extLst>
          </p:cNvPr>
          <p:cNvSpPr txBox="1"/>
          <p:nvPr/>
        </p:nvSpPr>
        <p:spPr>
          <a:xfrm>
            <a:off x="6246813" y="3541713"/>
            <a:ext cx="593725" cy="284162"/>
          </a:xfrm>
          <a:prstGeom prst="rect">
            <a:avLst/>
          </a:prstGeom>
        </p:spPr>
        <p:txBody>
          <a:bodyPr lIns="0" tIns="13335" rIns="0" bIns="0">
            <a:spAutoFit/>
          </a:bodyPr>
          <a:lstStyle/>
          <a:p>
            <a:pPr marL="12700">
              <a:spcBef>
                <a:spcPts val="105"/>
              </a:spcBef>
              <a:tabLst>
                <a:tab pos="354965" algn="l"/>
              </a:tabLst>
              <a:defRPr/>
            </a:pPr>
            <a:r>
              <a:rPr sz="1700" dirty="0">
                <a:solidFill>
                  <a:srgbClr val="FFFFFF"/>
                </a:solidFill>
                <a:latin typeface="Arial"/>
                <a:cs typeface="Arial"/>
              </a:rPr>
              <a:t>%	</a:t>
            </a:r>
            <a:r>
              <a:rPr sz="1700" spc="-125" dirty="0">
                <a:solidFill>
                  <a:srgbClr val="FFFFFF"/>
                </a:solidFill>
                <a:latin typeface="Arial"/>
                <a:cs typeface="Arial"/>
              </a:rPr>
              <a:t>3</a:t>
            </a:r>
            <a:r>
              <a:rPr sz="1700" dirty="0">
                <a:solidFill>
                  <a:srgbClr val="FFFFFF"/>
                </a:solidFill>
                <a:latin typeface="Arial"/>
                <a:cs typeface="Arial"/>
              </a:rPr>
              <a:t>0</a:t>
            </a:r>
            <a:endParaRPr sz="1700">
              <a:latin typeface="Arial"/>
              <a:cs typeface="Arial"/>
            </a:endParaRPr>
          </a:p>
        </p:txBody>
      </p:sp>
      <p:sp>
        <p:nvSpPr>
          <p:cNvPr id="198735" name="object 86">
            <a:extLst>
              <a:ext uri="{FF2B5EF4-FFF2-40B4-BE49-F238E27FC236}">
                <a16:creationId xmlns:a16="http://schemas.microsoft.com/office/drawing/2014/main" id="{F5CBF212-F15A-9843-8749-5D1183BC2F4B}"/>
              </a:ext>
            </a:extLst>
          </p:cNvPr>
          <p:cNvSpPr>
            <a:spLocks noChangeArrowheads="1"/>
          </p:cNvSpPr>
          <p:nvPr/>
        </p:nvSpPr>
        <p:spPr bwMode="auto">
          <a:xfrm>
            <a:off x="7739063" y="5399088"/>
            <a:ext cx="925512" cy="455612"/>
          </a:xfrm>
          <a:prstGeom prst="rect">
            <a:avLst/>
          </a:prstGeom>
          <a:blipFill dpi="0" rotWithShape="1">
            <a:blip r:embed="rId2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87" name="object 87">
            <a:extLst>
              <a:ext uri="{FF2B5EF4-FFF2-40B4-BE49-F238E27FC236}">
                <a16:creationId xmlns:a16="http://schemas.microsoft.com/office/drawing/2014/main" id="{66FF7216-3340-7D42-8478-0BC861644FE0}"/>
              </a:ext>
            </a:extLst>
          </p:cNvPr>
          <p:cNvSpPr txBox="1"/>
          <p:nvPr/>
        </p:nvSpPr>
        <p:spPr>
          <a:xfrm>
            <a:off x="7854950" y="5449888"/>
            <a:ext cx="681038" cy="258762"/>
          </a:xfrm>
          <a:prstGeom prst="rect">
            <a:avLst/>
          </a:prstGeom>
        </p:spPr>
        <p:txBody>
          <a:bodyPr lIns="0" tIns="12065" rIns="0" bIns="0">
            <a:spAutoFit/>
          </a:bodyPr>
          <a:lstStyle/>
          <a:p>
            <a:pPr marL="12700">
              <a:spcBef>
                <a:spcPts val="95"/>
              </a:spcBef>
              <a:defRPr/>
            </a:pPr>
            <a:r>
              <a:rPr sz="1600" spc="-5" dirty="0">
                <a:solidFill>
                  <a:srgbClr val="FFFFFF"/>
                </a:solidFill>
                <a:latin typeface="Arial"/>
                <a:cs typeface="Arial"/>
              </a:rPr>
              <a:t>Can</a:t>
            </a:r>
            <a:r>
              <a:rPr sz="1600" dirty="0">
                <a:solidFill>
                  <a:srgbClr val="FFFFFF"/>
                </a:solidFill>
                <a:latin typeface="Arial"/>
                <a:cs typeface="Arial"/>
              </a:rPr>
              <a:t>c</a:t>
            </a:r>
            <a:r>
              <a:rPr sz="1600" spc="-5" dirty="0">
                <a:solidFill>
                  <a:srgbClr val="FFFFFF"/>
                </a:solidFill>
                <a:latin typeface="Arial"/>
                <a:cs typeface="Arial"/>
              </a:rPr>
              <a:t>er</a:t>
            </a:r>
            <a:endParaRPr sz="1600">
              <a:latin typeface="Arial"/>
              <a:cs typeface="Arial"/>
            </a:endParaRPr>
          </a:p>
        </p:txBody>
      </p:sp>
      <p:sp>
        <p:nvSpPr>
          <p:cNvPr id="198737" name="object 88">
            <a:extLst>
              <a:ext uri="{FF2B5EF4-FFF2-40B4-BE49-F238E27FC236}">
                <a16:creationId xmlns:a16="http://schemas.microsoft.com/office/drawing/2014/main" id="{7498742E-5D1E-034C-84BB-65EFD3478D41}"/>
              </a:ext>
            </a:extLst>
          </p:cNvPr>
          <p:cNvSpPr>
            <a:spLocks noChangeArrowheads="1"/>
          </p:cNvSpPr>
          <p:nvPr/>
        </p:nvSpPr>
        <p:spPr bwMode="auto">
          <a:xfrm>
            <a:off x="8439150" y="5645150"/>
            <a:ext cx="915988" cy="454025"/>
          </a:xfrm>
          <a:prstGeom prst="rect">
            <a:avLst/>
          </a:prstGeom>
          <a:blipFill dpi="0" rotWithShape="1">
            <a:blip r:embed="rId2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198738" name="object 89">
            <a:extLst>
              <a:ext uri="{FF2B5EF4-FFF2-40B4-BE49-F238E27FC236}">
                <a16:creationId xmlns:a16="http://schemas.microsoft.com/office/drawing/2014/main" id="{1611DC90-2056-3E47-AAA7-CB9E54F376EE}"/>
              </a:ext>
            </a:extLst>
          </p:cNvPr>
          <p:cNvSpPr>
            <a:spLocks noChangeArrowheads="1"/>
          </p:cNvSpPr>
          <p:nvPr/>
        </p:nvSpPr>
        <p:spPr bwMode="auto">
          <a:xfrm>
            <a:off x="8426450" y="5840413"/>
            <a:ext cx="881063" cy="454025"/>
          </a:xfrm>
          <a:prstGeom prst="rect">
            <a:avLst/>
          </a:prstGeom>
          <a:blipFill dpi="0" rotWithShape="1">
            <a:blip r:embed="rId2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90" name="object 90">
            <a:extLst>
              <a:ext uri="{FF2B5EF4-FFF2-40B4-BE49-F238E27FC236}">
                <a16:creationId xmlns:a16="http://schemas.microsoft.com/office/drawing/2014/main" id="{49EAFA50-5CEB-FE48-82FB-5B9F7DC2DCD0}"/>
              </a:ext>
            </a:extLst>
          </p:cNvPr>
          <p:cNvSpPr txBox="1"/>
          <p:nvPr/>
        </p:nvSpPr>
        <p:spPr>
          <a:xfrm>
            <a:off x="8542338" y="5441950"/>
            <a:ext cx="1354137" cy="717550"/>
          </a:xfrm>
          <a:prstGeom prst="rect">
            <a:avLst/>
          </a:prstGeom>
        </p:spPr>
        <p:txBody>
          <a:bodyPr lIns="0" tIns="3175" rIns="0" bIns="0">
            <a:spAutoFit/>
          </a:bodyPr>
          <a:lstStyle>
            <a:lvl1pPr marL="23813" indent="433388">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a:lnSpc>
                <a:spcPct val="104000"/>
              </a:lnSpc>
              <a:spcBef>
                <a:spcPts val="25"/>
              </a:spcBef>
            </a:pPr>
            <a:r>
              <a:rPr lang="it-IT" altLang="it-IT" sz="1600">
                <a:solidFill>
                  <a:srgbClr val="FFFFFF"/>
                </a:solidFill>
              </a:rPr>
              <a:t>Accidents  Breast</a:t>
            </a:r>
            <a:endParaRPr lang="it-IT" altLang="it-IT" sz="1600"/>
          </a:p>
          <a:p>
            <a:pPr>
              <a:lnSpc>
                <a:spcPts val="1538"/>
              </a:lnSpc>
            </a:pPr>
            <a:r>
              <a:rPr lang="it-IT" altLang="it-IT" sz="1600">
                <a:solidFill>
                  <a:srgbClr val="FFFFFF"/>
                </a:solidFill>
              </a:rPr>
              <a:t>cancer</a:t>
            </a:r>
            <a:endParaRPr lang="it-IT" altLang="it-IT" sz="1600"/>
          </a:p>
        </p:txBody>
      </p:sp>
      <p:sp>
        <p:nvSpPr>
          <p:cNvPr id="198740" name="object 91">
            <a:extLst>
              <a:ext uri="{FF2B5EF4-FFF2-40B4-BE49-F238E27FC236}">
                <a16:creationId xmlns:a16="http://schemas.microsoft.com/office/drawing/2014/main" id="{3ED8014B-8D58-ED40-A076-BFAEADEBE9B9}"/>
              </a:ext>
            </a:extLst>
          </p:cNvPr>
          <p:cNvSpPr>
            <a:spLocks noChangeArrowheads="1"/>
          </p:cNvSpPr>
          <p:nvPr/>
        </p:nvSpPr>
        <p:spPr bwMode="auto">
          <a:xfrm>
            <a:off x="7302500" y="3143250"/>
            <a:ext cx="1201738" cy="2197100"/>
          </a:xfrm>
          <a:prstGeom prst="rect">
            <a:avLst/>
          </a:prstGeom>
          <a:blipFill dpi="0" rotWithShape="1">
            <a:blip r:embed="rId2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92" name="object 92">
            <a:extLst>
              <a:ext uri="{FF2B5EF4-FFF2-40B4-BE49-F238E27FC236}">
                <a16:creationId xmlns:a16="http://schemas.microsoft.com/office/drawing/2014/main" id="{604FC9CB-4537-E14B-92B9-EC3DA2251BF0}"/>
              </a:ext>
            </a:extLst>
          </p:cNvPr>
          <p:cNvSpPr txBox="1"/>
          <p:nvPr/>
        </p:nvSpPr>
        <p:spPr>
          <a:xfrm>
            <a:off x="8066088" y="3497263"/>
            <a:ext cx="254000" cy="285750"/>
          </a:xfrm>
          <a:prstGeom prst="rect">
            <a:avLst/>
          </a:prstGeom>
        </p:spPr>
        <p:txBody>
          <a:bodyPr lIns="0" tIns="13335" rIns="0" bIns="0">
            <a:spAutoFit/>
          </a:bodyPr>
          <a:lstStyle/>
          <a:p>
            <a:pPr>
              <a:spcBef>
                <a:spcPts val="105"/>
              </a:spcBef>
              <a:defRPr/>
            </a:pPr>
            <a:r>
              <a:rPr sz="1700" spc="-5" dirty="0">
                <a:solidFill>
                  <a:srgbClr val="FFFFFF"/>
                </a:solidFill>
                <a:latin typeface="Arial"/>
                <a:cs typeface="Arial"/>
              </a:rPr>
              <a:t>27</a:t>
            </a:r>
            <a:endParaRPr sz="1700">
              <a:latin typeface="Arial"/>
              <a:cs typeface="Arial"/>
            </a:endParaRPr>
          </a:p>
        </p:txBody>
      </p:sp>
      <p:sp>
        <p:nvSpPr>
          <p:cNvPr id="198742" name="object 93">
            <a:extLst>
              <a:ext uri="{FF2B5EF4-FFF2-40B4-BE49-F238E27FC236}">
                <a16:creationId xmlns:a16="http://schemas.microsoft.com/office/drawing/2014/main" id="{479B64C0-6355-D44D-959D-A83B5DF26557}"/>
              </a:ext>
            </a:extLst>
          </p:cNvPr>
          <p:cNvSpPr txBox="1">
            <a:spLocks noChangeArrowheads="1"/>
          </p:cNvSpPr>
          <p:nvPr/>
        </p:nvSpPr>
        <p:spPr bwMode="auto">
          <a:xfrm>
            <a:off x="9356725" y="4756150"/>
            <a:ext cx="1333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a:spcBef>
                <a:spcPts val="100"/>
              </a:spcBef>
            </a:pPr>
            <a:r>
              <a:rPr lang="it-IT" altLang="it-IT" sz="1700">
                <a:solidFill>
                  <a:srgbClr val="FFFFFF"/>
                </a:solidFill>
              </a:rPr>
              <a:t>4</a:t>
            </a:r>
            <a:endParaRPr lang="it-IT" altLang="it-IT" sz="1700"/>
          </a:p>
        </p:txBody>
      </p:sp>
      <p:sp>
        <p:nvSpPr>
          <p:cNvPr id="198743" name="object 94">
            <a:extLst>
              <a:ext uri="{FF2B5EF4-FFF2-40B4-BE49-F238E27FC236}">
                <a16:creationId xmlns:a16="http://schemas.microsoft.com/office/drawing/2014/main" id="{0B37AA1D-195F-0A4D-A9E6-BCC5C3E65E63}"/>
              </a:ext>
            </a:extLst>
          </p:cNvPr>
          <p:cNvSpPr>
            <a:spLocks noChangeArrowheads="1"/>
          </p:cNvSpPr>
          <p:nvPr/>
        </p:nvSpPr>
        <p:spPr bwMode="auto">
          <a:xfrm>
            <a:off x="8512175" y="4978400"/>
            <a:ext cx="1171575" cy="361950"/>
          </a:xfrm>
          <a:prstGeom prst="rect">
            <a:avLst/>
          </a:prstGeom>
          <a:blipFill dpi="0" rotWithShape="1">
            <a:blip r:embed="rId2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198744" name="object 95">
            <a:extLst>
              <a:ext uri="{FF2B5EF4-FFF2-40B4-BE49-F238E27FC236}">
                <a16:creationId xmlns:a16="http://schemas.microsoft.com/office/drawing/2014/main" id="{5F38B2CA-DEC1-0941-9927-1263D4EF12E5}"/>
              </a:ext>
            </a:extLst>
          </p:cNvPr>
          <p:cNvSpPr txBox="1">
            <a:spLocks noChangeArrowheads="1"/>
          </p:cNvSpPr>
          <p:nvPr/>
        </p:nvSpPr>
        <p:spPr bwMode="auto">
          <a:xfrm>
            <a:off x="7480300" y="2813050"/>
            <a:ext cx="2667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marL="12700">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a:spcBef>
                <a:spcPts val="100"/>
              </a:spcBef>
            </a:pPr>
            <a:r>
              <a:rPr lang="it-IT" altLang="it-IT" sz="1700">
                <a:solidFill>
                  <a:srgbClr val="FFFFFF"/>
                </a:solidFill>
              </a:rPr>
              <a:t>40</a:t>
            </a:r>
            <a:endParaRPr lang="it-IT" altLang="it-IT" sz="1700"/>
          </a:p>
        </p:txBody>
      </p:sp>
      <p:sp>
        <p:nvSpPr>
          <p:cNvPr id="198745" name="object 96">
            <a:extLst>
              <a:ext uri="{FF2B5EF4-FFF2-40B4-BE49-F238E27FC236}">
                <a16:creationId xmlns:a16="http://schemas.microsoft.com/office/drawing/2014/main" id="{4659F7B5-14EC-A544-B955-65D6B81534B7}"/>
              </a:ext>
            </a:extLst>
          </p:cNvPr>
          <p:cNvSpPr txBox="1">
            <a:spLocks noChangeArrowheads="1"/>
          </p:cNvSpPr>
          <p:nvPr/>
        </p:nvSpPr>
        <p:spPr bwMode="auto">
          <a:xfrm>
            <a:off x="8785225" y="4638675"/>
            <a:ext cx="1333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a:spcBef>
                <a:spcPts val="100"/>
              </a:spcBef>
            </a:pPr>
            <a:r>
              <a:rPr lang="it-IT" altLang="it-IT" sz="1700">
                <a:solidFill>
                  <a:srgbClr val="FFFFFF"/>
                </a:solidFill>
              </a:rPr>
              <a:t>5</a:t>
            </a:r>
            <a:endParaRPr lang="it-IT" altLang="it-IT" sz="1700"/>
          </a:p>
        </p:txBody>
      </p:sp>
      <p:sp>
        <p:nvSpPr>
          <p:cNvPr id="198746" name="object 97">
            <a:extLst>
              <a:ext uri="{FF2B5EF4-FFF2-40B4-BE49-F238E27FC236}">
                <a16:creationId xmlns:a16="http://schemas.microsoft.com/office/drawing/2014/main" id="{1E437A5D-9F9F-8D48-9E24-A20DF1470564}"/>
              </a:ext>
            </a:extLst>
          </p:cNvPr>
          <p:cNvSpPr>
            <a:spLocks/>
          </p:cNvSpPr>
          <p:nvPr/>
        </p:nvSpPr>
        <p:spPr bwMode="auto">
          <a:xfrm>
            <a:off x="6965950" y="5353050"/>
            <a:ext cx="3290888" cy="0"/>
          </a:xfrm>
          <a:custGeom>
            <a:avLst/>
            <a:gdLst>
              <a:gd name="T0" fmla="*/ 0 w 3290570"/>
              <a:gd name="T1" fmla="*/ 3290316 w 3290570"/>
            </a:gdLst>
            <a:ahLst/>
            <a:cxnLst>
              <a:cxn ang="0">
                <a:pos x="T0" y="0"/>
              </a:cxn>
              <a:cxn ang="0">
                <a:pos x="T1" y="0"/>
              </a:cxn>
            </a:cxnLst>
            <a:rect l="0" t="0" r="r" b="b"/>
            <a:pathLst>
              <a:path w="3290570">
                <a:moveTo>
                  <a:pt x="0" y="0"/>
                </a:moveTo>
                <a:lnTo>
                  <a:pt x="3290316" y="0"/>
                </a:lnTo>
              </a:path>
            </a:pathLst>
          </a:custGeom>
          <a:noFill/>
          <a:ln w="1219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object 2">
            <a:extLst>
              <a:ext uri="{FF2B5EF4-FFF2-40B4-BE49-F238E27FC236}">
                <a16:creationId xmlns:a16="http://schemas.microsoft.com/office/drawing/2014/main" id="{D918ECEA-6BCC-4347-A192-177C26A2DD82}"/>
              </a:ext>
            </a:extLst>
          </p:cNvPr>
          <p:cNvSpPr>
            <a:spLocks noChangeArrowheads="1"/>
          </p:cNvSpPr>
          <p:nvPr/>
        </p:nvSpPr>
        <p:spPr bwMode="auto">
          <a:xfrm>
            <a:off x="4359275" y="2133600"/>
            <a:ext cx="3629025" cy="32273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3" name="object 3">
            <a:extLst>
              <a:ext uri="{FF2B5EF4-FFF2-40B4-BE49-F238E27FC236}">
                <a16:creationId xmlns:a16="http://schemas.microsoft.com/office/drawing/2014/main" id="{71590B6F-AF06-BD46-95D2-B6FEA31461BE}"/>
              </a:ext>
            </a:extLst>
          </p:cNvPr>
          <p:cNvSpPr txBox="1">
            <a:spLocks noGrp="1"/>
          </p:cNvSpPr>
          <p:nvPr>
            <p:ph type="title"/>
          </p:nvPr>
        </p:nvSpPr>
        <p:spPr>
          <a:xfrm>
            <a:off x="2682342" y="0"/>
            <a:ext cx="6821805" cy="756920"/>
          </a:xfrm>
        </p:spPr>
        <p:txBody>
          <a:bodyPr wrap="square" lIns="0" tIns="12700" rIns="0" bIns="0">
            <a:spAutoFit/>
          </a:bodyPr>
          <a:lstStyle/>
          <a:p>
            <a:pPr marL="12700">
              <a:lnSpc>
                <a:spcPct val="100000"/>
              </a:lnSpc>
              <a:spcBef>
                <a:spcPts val="100"/>
              </a:spcBef>
              <a:defRPr/>
            </a:pPr>
            <a:r>
              <a:rPr sz="4800" spc="-450" dirty="0">
                <a:solidFill>
                  <a:srgbClr val="FFFFFF"/>
                </a:solidFill>
                <a:latin typeface="Arial"/>
                <a:cs typeface="Arial"/>
              </a:rPr>
              <a:t>DONNA </a:t>
            </a:r>
            <a:r>
              <a:rPr sz="4800" spc="-860" dirty="0">
                <a:solidFill>
                  <a:srgbClr val="FFFFFF"/>
                </a:solidFill>
                <a:latin typeface="Arial"/>
                <a:cs typeface="Arial"/>
              </a:rPr>
              <a:t>E</a:t>
            </a:r>
            <a:r>
              <a:rPr sz="4800" spc="-585" dirty="0">
                <a:solidFill>
                  <a:srgbClr val="FFFFFF"/>
                </a:solidFill>
                <a:latin typeface="Arial"/>
                <a:cs typeface="Arial"/>
              </a:rPr>
              <a:t> </a:t>
            </a:r>
            <a:r>
              <a:rPr sz="4800" spc="-640" dirty="0">
                <a:solidFill>
                  <a:srgbClr val="FFFFFF"/>
                </a:solidFill>
                <a:latin typeface="Arial"/>
                <a:cs typeface="Arial"/>
              </a:rPr>
              <a:t>CORONAROPATIA</a:t>
            </a:r>
            <a:endParaRPr sz="4800">
              <a:latin typeface="Arial"/>
              <a:cs typeface="Arial"/>
            </a:endParaRPr>
          </a:p>
        </p:txBody>
      </p:sp>
      <p:sp>
        <p:nvSpPr>
          <p:cNvPr id="199684" name="object 4">
            <a:extLst>
              <a:ext uri="{FF2B5EF4-FFF2-40B4-BE49-F238E27FC236}">
                <a16:creationId xmlns:a16="http://schemas.microsoft.com/office/drawing/2014/main" id="{BDCF16DC-E3FE-9645-B447-EAD74F785853}"/>
              </a:ext>
            </a:extLst>
          </p:cNvPr>
          <p:cNvSpPr>
            <a:spLocks noChangeArrowheads="1"/>
          </p:cNvSpPr>
          <p:nvPr/>
        </p:nvSpPr>
        <p:spPr bwMode="auto">
          <a:xfrm>
            <a:off x="1524000" y="2246313"/>
            <a:ext cx="3730625" cy="318135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199685" name="object 5">
            <a:extLst>
              <a:ext uri="{FF2B5EF4-FFF2-40B4-BE49-F238E27FC236}">
                <a16:creationId xmlns:a16="http://schemas.microsoft.com/office/drawing/2014/main" id="{DDF58EA1-F358-8F42-AA72-23AA6D133379}"/>
              </a:ext>
            </a:extLst>
          </p:cNvPr>
          <p:cNvSpPr>
            <a:spLocks/>
          </p:cNvSpPr>
          <p:nvPr/>
        </p:nvSpPr>
        <p:spPr bwMode="auto">
          <a:xfrm>
            <a:off x="1524000" y="2270125"/>
            <a:ext cx="3687763" cy="3092450"/>
          </a:xfrm>
          <a:custGeom>
            <a:avLst/>
            <a:gdLst>
              <a:gd name="T0" fmla="*/ 1687641 w 3688079"/>
              <a:gd name="T1" fmla="*/ 5479 h 3091179"/>
              <a:gd name="T2" fmla="*/ 1484834 w 3688079"/>
              <a:gd name="T3" fmla="*/ 29302 h 3091179"/>
              <a:gd name="T4" fmla="*/ 1289708 w 3688079"/>
              <a:gd name="T5" fmla="*/ 71042 h 3091179"/>
              <a:gd name="T6" fmla="*/ 1103511 w 3688079"/>
              <a:gd name="T7" fmla="*/ 129657 h 3091179"/>
              <a:gd name="T8" fmla="*/ 927486 w 3688079"/>
              <a:gd name="T9" fmla="*/ 204103 h 3091179"/>
              <a:gd name="T10" fmla="*/ 762880 w 3688079"/>
              <a:gd name="T11" fmla="*/ 293336 h 3091179"/>
              <a:gd name="T12" fmla="*/ 610938 w 3688079"/>
              <a:gd name="T13" fmla="*/ 396312 h 3091179"/>
              <a:gd name="T14" fmla="*/ 472905 w 3688079"/>
              <a:gd name="T15" fmla="*/ 511987 h 3091179"/>
              <a:gd name="T16" fmla="*/ 350027 w 3688079"/>
              <a:gd name="T17" fmla="*/ 639318 h 3091179"/>
              <a:gd name="T18" fmla="*/ 243548 w 3688079"/>
              <a:gd name="T19" fmla="*/ 777261 h 3091179"/>
              <a:gd name="T20" fmla="*/ 154714 w 3688079"/>
              <a:gd name="T21" fmla="*/ 924772 h 3091179"/>
              <a:gd name="T22" fmla="*/ 84771 w 3688079"/>
              <a:gd name="T23" fmla="*/ 1080807 h 3091179"/>
              <a:gd name="T24" fmla="*/ 34964 w 3688079"/>
              <a:gd name="T25" fmla="*/ 1244323 h 3091179"/>
              <a:gd name="T26" fmla="*/ 6538 w 3688079"/>
              <a:gd name="T27" fmla="*/ 1414275 h 3091179"/>
              <a:gd name="T28" fmla="*/ 733 w 3688079"/>
              <a:gd name="T29" fmla="*/ 1589332 h 3091179"/>
              <a:gd name="T30" fmla="*/ 18001 w 3688079"/>
              <a:gd name="T31" fmla="*/ 1762111 h 3091179"/>
              <a:gd name="T32" fmla="*/ 57273 w 3688079"/>
              <a:gd name="T33" fmla="*/ 1928976 h 3091179"/>
              <a:gd name="T34" fmla="*/ 117304 w 3688079"/>
              <a:gd name="T35" fmla="*/ 2088882 h 3091179"/>
              <a:gd name="T36" fmla="*/ 196848 w 3688079"/>
              <a:gd name="T37" fmla="*/ 2240785 h 3091179"/>
              <a:gd name="T38" fmla="*/ 294659 w 3688079"/>
              <a:gd name="T39" fmla="*/ 2383642 h 3091179"/>
              <a:gd name="T40" fmla="*/ 409494 w 3688079"/>
              <a:gd name="T41" fmla="*/ 2516410 h 3091179"/>
              <a:gd name="T42" fmla="*/ 540105 w 3688079"/>
              <a:gd name="T43" fmla="*/ 2638044 h 3091179"/>
              <a:gd name="T44" fmla="*/ 685248 w 3688079"/>
              <a:gd name="T45" fmla="*/ 2747500 h 3091179"/>
              <a:gd name="T46" fmla="*/ 843678 w 3688079"/>
              <a:gd name="T47" fmla="*/ 2843735 h 3091179"/>
              <a:gd name="T48" fmla="*/ 1014149 w 3688079"/>
              <a:gd name="T49" fmla="*/ 2925704 h 3091179"/>
              <a:gd name="T50" fmla="*/ 1195416 w 3688079"/>
              <a:gd name="T51" fmla="*/ 2992365 h 3091179"/>
              <a:gd name="T52" fmla="*/ 1386233 w 3688079"/>
              <a:gd name="T53" fmla="*/ 3042674 h 3091179"/>
              <a:gd name="T54" fmla="*/ 1585355 w 3688079"/>
              <a:gd name="T55" fmla="*/ 3075586 h 3091179"/>
              <a:gd name="T56" fmla="*/ 1791537 w 3688079"/>
              <a:gd name="T57" fmla="*/ 3090057 h 3091179"/>
              <a:gd name="T58" fmla="*/ 2000434 w 3688079"/>
              <a:gd name="T59" fmla="*/ 3085192 h 3091179"/>
              <a:gd name="T60" fmla="*/ 2203238 w 3688079"/>
              <a:gd name="T61" fmla="*/ 3061369 h 3091179"/>
              <a:gd name="T62" fmla="*/ 2398361 w 3688079"/>
              <a:gd name="T63" fmla="*/ 3019629 h 3091179"/>
              <a:gd name="T64" fmla="*/ 2584558 w 3688079"/>
              <a:gd name="T65" fmla="*/ 2961014 h 3091179"/>
              <a:gd name="T66" fmla="*/ 2760581 w 3688079"/>
              <a:gd name="T67" fmla="*/ 2886568 h 3091179"/>
              <a:gd name="T68" fmla="*/ 2925188 w 3688079"/>
              <a:gd name="T69" fmla="*/ 2797335 h 3091179"/>
              <a:gd name="T70" fmla="*/ 3077131 w 3688079"/>
              <a:gd name="T71" fmla="*/ 2694359 h 3091179"/>
              <a:gd name="T72" fmla="*/ 3215165 w 3688079"/>
              <a:gd name="T73" fmla="*/ 2578684 h 3091179"/>
              <a:gd name="T74" fmla="*/ 3338045 w 3688079"/>
              <a:gd name="T75" fmla="*/ 2451353 h 3091179"/>
              <a:gd name="T76" fmla="*/ 3444526 w 3688079"/>
              <a:gd name="T77" fmla="*/ 2313410 h 3091179"/>
              <a:gd name="T78" fmla="*/ 3533361 w 3688079"/>
              <a:gd name="T79" fmla="*/ 2165899 h 3091179"/>
              <a:gd name="T80" fmla="*/ 3603305 w 3688079"/>
              <a:gd name="T81" fmla="*/ 2009864 h 3091179"/>
              <a:gd name="T82" fmla="*/ 3653114 w 3688079"/>
              <a:gd name="T83" fmla="*/ 1846348 h 3091179"/>
              <a:gd name="T84" fmla="*/ 3681540 w 3688079"/>
              <a:gd name="T85" fmla="*/ 1676396 h 3091179"/>
              <a:gd name="T86" fmla="*/ 3687346 w 3688079"/>
              <a:gd name="T87" fmla="*/ 1501339 h 3091179"/>
              <a:gd name="T88" fmla="*/ 3670078 w 3688079"/>
              <a:gd name="T89" fmla="*/ 1328560 h 3091179"/>
              <a:gd name="T90" fmla="*/ 3630804 w 3688079"/>
              <a:gd name="T91" fmla="*/ 1161695 h 3091179"/>
              <a:gd name="T92" fmla="*/ 3570772 w 3688079"/>
              <a:gd name="T93" fmla="*/ 1001789 h 3091179"/>
              <a:gd name="T94" fmla="*/ 3491227 w 3688079"/>
              <a:gd name="T95" fmla="*/ 849886 h 3091179"/>
              <a:gd name="T96" fmla="*/ 3393413 w 3688079"/>
              <a:gd name="T97" fmla="*/ 707029 h 3091179"/>
              <a:gd name="T98" fmla="*/ 3278577 w 3688079"/>
              <a:gd name="T99" fmla="*/ 574261 h 3091179"/>
              <a:gd name="T100" fmla="*/ 3147964 w 3688079"/>
              <a:gd name="T101" fmla="*/ 452628 h 3091179"/>
              <a:gd name="T102" fmla="*/ 3002820 w 3688079"/>
              <a:gd name="T103" fmla="*/ 343171 h 3091179"/>
              <a:gd name="T104" fmla="*/ 2844390 w 3688079"/>
              <a:gd name="T105" fmla="*/ 246936 h 3091179"/>
              <a:gd name="T106" fmla="*/ 2673919 w 3688079"/>
              <a:gd name="T107" fmla="*/ 164967 h 3091179"/>
              <a:gd name="T108" fmla="*/ 2492653 w 3688079"/>
              <a:gd name="T109" fmla="*/ 98306 h 3091179"/>
              <a:gd name="T110" fmla="*/ 2301838 w 3688079"/>
              <a:gd name="T111" fmla="*/ 47997 h 3091179"/>
              <a:gd name="T112" fmla="*/ 2102719 w 3688079"/>
              <a:gd name="T113" fmla="*/ 15085 h 3091179"/>
              <a:gd name="T114" fmla="*/ 1896541 w 3688079"/>
              <a:gd name="T115" fmla="*/ 614 h 309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88079" h="3091179">
                <a:moveTo>
                  <a:pt x="1844039" y="0"/>
                </a:moveTo>
                <a:lnTo>
                  <a:pt x="1791537" y="614"/>
                </a:lnTo>
                <a:lnTo>
                  <a:pt x="1739398" y="2446"/>
                </a:lnTo>
                <a:lnTo>
                  <a:pt x="1687641" y="5479"/>
                </a:lnTo>
                <a:lnTo>
                  <a:pt x="1636287" y="9698"/>
                </a:lnTo>
                <a:lnTo>
                  <a:pt x="1585355" y="15085"/>
                </a:lnTo>
                <a:lnTo>
                  <a:pt x="1534864" y="21625"/>
                </a:lnTo>
                <a:lnTo>
                  <a:pt x="1484834" y="29302"/>
                </a:lnTo>
                <a:lnTo>
                  <a:pt x="1435283" y="38098"/>
                </a:lnTo>
                <a:lnTo>
                  <a:pt x="1386233" y="47997"/>
                </a:lnTo>
                <a:lnTo>
                  <a:pt x="1337701" y="58984"/>
                </a:lnTo>
                <a:lnTo>
                  <a:pt x="1289708" y="71042"/>
                </a:lnTo>
                <a:lnTo>
                  <a:pt x="1242273" y="84155"/>
                </a:lnTo>
                <a:lnTo>
                  <a:pt x="1195416" y="98306"/>
                </a:lnTo>
                <a:lnTo>
                  <a:pt x="1149155" y="113479"/>
                </a:lnTo>
                <a:lnTo>
                  <a:pt x="1103511" y="129657"/>
                </a:lnTo>
                <a:lnTo>
                  <a:pt x="1058502" y="146825"/>
                </a:lnTo>
                <a:lnTo>
                  <a:pt x="1014149" y="164967"/>
                </a:lnTo>
                <a:lnTo>
                  <a:pt x="970471" y="184065"/>
                </a:lnTo>
                <a:lnTo>
                  <a:pt x="927486" y="204103"/>
                </a:lnTo>
                <a:lnTo>
                  <a:pt x="885216" y="225066"/>
                </a:lnTo>
                <a:lnTo>
                  <a:pt x="843678" y="246936"/>
                </a:lnTo>
                <a:lnTo>
                  <a:pt x="802893" y="269699"/>
                </a:lnTo>
                <a:lnTo>
                  <a:pt x="762880" y="293336"/>
                </a:lnTo>
                <a:lnTo>
                  <a:pt x="723659" y="317832"/>
                </a:lnTo>
                <a:lnTo>
                  <a:pt x="685248" y="343171"/>
                </a:lnTo>
                <a:lnTo>
                  <a:pt x="647668" y="369337"/>
                </a:lnTo>
                <a:lnTo>
                  <a:pt x="610938" y="396312"/>
                </a:lnTo>
                <a:lnTo>
                  <a:pt x="575077" y="424081"/>
                </a:lnTo>
                <a:lnTo>
                  <a:pt x="540105" y="452628"/>
                </a:lnTo>
                <a:lnTo>
                  <a:pt x="506041" y="481935"/>
                </a:lnTo>
                <a:lnTo>
                  <a:pt x="472905" y="511987"/>
                </a:lnTo>
                <a:lnTo>
                  <a:pt x="440716" y="542768"/>
                </a:lnTo>
                <a:lnTo>
                  <a:pt x="409494" y="574261"/>
                </a:lnTo>
                <a:lnTo>
                  <a:pt x="379257" y="606450"/>
                </a:lnTo>
                <a:lnTo>
                  <a:pt x="350027" y="639318"/>
                </a:lnTo>
                <a:lnTo>
                  <a:pt x="321821" y="672850"/>
                </a:lnTo>
                <a:lnTo>
                  <a:pt x="294659" y="707029"/>
                </a:lnTo>
                <a:lnTo>
                  <a:pt x="268562" y="741838"/>
                </a:lnTo>
                <a:lnTo>
                  <a:pt x="243548" y="777261"/>
                </a:lnTo>
                <a:lnTo>
                  <a:pt x="219637" y="813283"/>
                </a:lnTo>
                <a:lnTo>
                  <a:pt x="196848" y="849886"/>
                </a:lnTo>
                <a:lnTo>
                  <a:pt x="175200" y="887054"/>
                </a:lnTo>
                <a:lnTo>
                  <a:pt x="154714" y="924772"/>
                </a:lnTo>
                <a:lnTo>
                  <a:pt x="135409" y="963023"/>
                </a:lnTo>
                <a:lnTo>
                  <a:pt x="117304" y="1001789"/>
                </a:lnTo>
                <a:lnTo>
                  <a:pt x="100418" y="1041056"/>
                </a:lnTo>
                <a:lnTo>
                  <a:pt x="84771" y="1080807"/>
                </a:lnTo>
                <a:lnTo>
                  <a:pt x="70383" y="1121026"/>
                </a:lnTo>
                <a:lnTo>
                  <a:pt x="57273" y="1161695"/>
                </a:lnTo>
                <a:lnTo>
                  <a:pt x="45460" y="1202800"/>
                </a:lnTo>
                <a:lnTo>
                  <a:pt x="34964" y="1244323"/>
                </a:lnTo>
                <a:lnTo>
                  <a:pt x="25805" y="1286248"/>
                </a:lnTo>
                <a:lnTo>
                  <a:pt x="18001" y="1328560"/>
                </a:lnTo>
                <a:lnTo>
                  <a:pt x="11572" y="1371241"/>
                </a:lnTo>
                <a:lnTo>
                  <a:pt x="6538" y="1414275"/>
                </a:lnTo>
                <a:lnTo>
                  <a:pt x="2919" y="1457647"/>
                </a:lnTo>
                <a:lnTo>
                  <a:pt x="733" y="1501339"/>
                </a:lnTo>
                <a:lnTo>
                  <a:pt x="0" y="1545335"/>
                </a:lnTo>
                <a:lnTo>
                  <a:pt x="733" y="1589332"/>
                </a:lnTo>
                <a:lnTo>
                  <a:pt x="2919" y="1633024"/>
                </a:lnTo>
                <a:lnTo>
                  <a:pt x="6538" y="1676396"/>
                </a:lnTo>
                <a:lnTo>
                  <a:pt x="11572" y="1719430"/>
                </a:lnTo>
                <a:lnTo>
                  <a:pt x="18001" y="1762111"/>
                </a:lnTo>
                <a:lnTo>
                  <a:pt x="25805" y="1804423"/>
                </a:lnTo>
                <a:lnTo>
                  <a:pt x="34964" y="1846348"/>
                </a:lnTo>
                <a:lnTo>
                  <a:pt x="45460" y="1887871"/>
                </a:lnTo>
                <a:lnTo>
                  <a:pt x="57273" y="1928976"/>
                </a:lnTo>
                <a:lnTo>
                  <a:pt x="70383" y="1969645"/>
                </a:lnTo>
                <a:lnTo>
                  <a:pt x="84771" y="2009864"/>
                </a:lnTo>
                <a:lnTo>
                  <a:pt x="100418" y="2049615"/>
                </a:lnTo>
                <a:lnTo>
                  <a:pt x="117304" y="2088882"/>
                </a:lnTo>
                <a:lnTo>
                  <a:pt x="135409" y="2127648"/>
                </a:lnTo>
                <a:lnTo>
                  <a:pt x="154714" y="2165899"/>
                </a:lnTo>
                <a:lnTo>
                  <a:pt x="175200" y="2203617"/>
                </a:lnTo>
                <a:lnTo>
                  <a:pt x="196848" y="2240785"/>
                </a:lnTo>
                <a:lnTo>
                  <a:pt x="219637" y="2277388"/>
                </a:lnTo>
                <a:lnTo>
                  <a:pt x="243548" y="2313410"/>
                </a:lnTo>
                <a:lnTo>
                  <a:pt x="268562" y="2348833"/>
                </a:lnTo>
                <a:lnTo>
                  <a:pt x="294659" y="2383642"/>
                </a:lnTo>
                <a:lnTo>
                  <a:pt x="321821" y="2417821"/>
                </a:lnTo>
                <a:lnTo>
                  <a:pt x="350027" y="2451353"/>
                </a:lnTo>
                <a:lnTo>
                  <a:pt x="379257" y="2484221"/>
                </a:lnTo>
                <a:lnTo>
                  <a:pt x="409494" y="2516410"/>
                </a:lnTo>
                <a:lnTo>
                  <a:pt x="440716" y="2547903"/>
                </a:lnTo>
                <a:lnTo>
                  <a:pt x="472905" y="2578684"/>
                </a:lnTo>
                <a:lnTo>
                  <a:pt x="506041" y="2608736"/>
                </a:lnTo>
                <a:lnTo>
                  <a:pt x="540105" y="2638044"/>
                </a:lnTo>
                <a:lnTo>
                  <a:pt x="575077" y="2666590"/>
                </a:lnTo>
                <a:lnTo>
                  <a:pt x="610938" y="2694359"/>
                </a:lnTo>
                <a:lnTo>
                  <a:pt x="647668" y="2721334"/>
                </a:lnTo>
                <a:lnTo>
                  <a:pt x="685248" y="2747500"/>
                </a:lnTo>
                <a:lnTo>
                  <a:pt x="723659" y="2772839"/>
                </a:lnTo>
                <a:lnTo>
                  <a:pt x="762880" y="2797335"/>
                </a:lnTo>
                <a:lnTo>
                  <a:pt x="802893" y="2820972"/>
                </a:lnTo>
                <a:lnTo>
                  <a:pt x="843678" y="2843735"/>
                </a:lnTo>
                <a:lnTo>
                  <a:pt x="885216" y="2865605"/>
                </a:lnTo>
                <a:lnTo>
                  <a:pt x="927486" y="2886568"/>
                </a:lnTo>
                <a:lnTo>
                  <a:pt x="970471" y="2906606"/>
                </a:lnTo>
                <a:lnTo>
                  <a:pt x="1014149" y="2925704"/>
                </a:lnTo>
                <a:lnTo>
                  <a:pt x="1058502" y="2943846"/>
                </a:lnTo>
                <a:lnTo>
                  <a:pt x="1103511" y="2961014"/>
                </a:lnTo>
                <a:lnTo>
                  <a:pt x="1149155" y="2977192"/>
                </a:lnTo>
                <a:lnTo>
                  <a:pt x="1195416" y="2992365"/>
                </a:lnTo>
                <a:lnTo>
                  <a:pt x="1242273" y="3006516"/>
                </a:lnTo>
                <a:lnTo>
                  <a:pt x="1289708" y="3019629"/>
                </a:lnTo>
                <a:lnTo>
                  <a:pt x="1337701" y="3031687"/>
                </a:lnTo>
                <a:lnTo>
                  <a:pt x="1386233" y="3042674"/>
                </a:lnTo>
                <a:lnTo>
                  <a:pt x="1435283" y="3052573"/>
                </a:lnTo>
                <a:lnTo>
                  <a:pt x="1484834" y="3061369"/>
                </a:lnTo>
                <a:lnTo>
                  <a:pt x="1534864" y="3069046"/>
                </a:lnTo>
                <a:lnTo>
                  <a:pt x="1585355" y="3075586"/>
                </a:lnTo>
                <a:lnTo>
                  <a:pt x="1636287" y="3080973"/>
                </a:lnTo>
                <a:lnTo>
                  <a:pt x="1687641" y="3085192"/>
                </a:lnTo>
                <a:lnTo>
                  <a:pt x="1739398" y="3088225"/>
                </a:lnTo>
                <a:lnTo>
                  <a:pt x="1791537" y="3090057"/>
                </a:lnTo>
                <a:lnTo>
                  <a:pt x="1844039" y="3090672"/>
                </a:lnTo>
                <a:lnTo>
                  <a:pt x="1896541" y="3090057"/>
                </a:lnTo>
                <a:lnTo>
                  <a:pt x="1948679" y="3088225"/>
                </a:lnTo>
                <a:lnTo>
                  <a:pt x="2000434" y="3085192"/>
                </a:lnTo>
                <a:lnTo>
                  <a:pt x="2051787" y="3080973"/>
                </a:lnTo>
                <a:lnTo>
                  <a:pt x="2102719" y="3075586"/>
                </a:lnTo>
                <a:lnTo>
                  <a:pt x="2153209" y="3069046"/>
                </a:lnTo>
                <a:lnTo>
                  <a:pt x="2203238" y="3061369"/>
                </a:lnTo>
                <a:lnTo>
                  <a:pt x="2252788" y="3052573"/>
                </a:lnTo>
                <a:lnTo>
                  <a:pt x="2301838" y="3042674"/>
                </a:lnTo>
                <a:lnTo>
                  <a:pt x="2350369" y="3031687"/>
                </a:lnTo>
                <a:lnTo>
                  <a:pt x="2398361" y="3019629"/>
                </a:lnTo>
                <a:lnTo>
                  <a:pt x="2445796" y="3006516"/>
                </a:lnTo>
                <a:lnTo>
                  <a:pt x="2492653" y="2992365"/>
                </a:lnTo>
                <a:lnTo>
                  <a:pt x="2538913" y="2977192"/>
                </a:lnTo>
                <a:lnTo>
                  <a:pt x="2584558" y="2961014"/>
                </a:lnTo>
                <a:lnTo>
                  <a:pt x="2629566" y="2943846"/>
                </a:lnTo>
                <a:lnTo>
                  <a:pt x="2673919" y="2925704"/>
                </a:lnTo>
                <a:lnTo>
                  <a:pt x="2717597" y="2906606"/>
                </a:lnTo>
                <a:lnTo>
                  <a:pt x="2760581" y="2886568"/>
                </a:lnTo>
                <a:lnTo>
                  <a:pt x="2802852" y="2865605"/>
                </a:lnTo>
                <a:lnTo>
                  <a:pt x="2844390" y="2843735"/>
                </a:lnTo>
                <a:lnTo>
                  <a:pt x="2885175" y="2820972"/>
                </a:lnTo>
                <a:lnTo>
                  <a:pt x="2925188" y="2797335"/>
                </a:lnTo>
                <a:lnTo>
                  <a:pt x="2964409" y="2772839"/>
                </a:lnTo>
                <a:lnTo>
                  <a:pt x="3002820" y="2747500"/>
                </a:lnTo>
                <a:lnTo>
                  <a:pt x="3040400" y="2721334"/>
                </a:lnTo>
                <a:lnTo>
                  <a:pt x="3077131" y="2694359"/>
                </a:lnTo>
                <a:lnTo>
                  <a:pt x="3112992" y="2666590"/>
                </a:lnTo>
                <a:lnTo>
                  <a:pt x="3147964" y="2638044"/>
                </a:lnTo>
                <a:lnTo>
                  <a:pt x="3182029" y="2608736"/>
                </a:lnTo>
                <a:lnTo>
                  <a:pt x="3215165" y="2578684"/>
                </a:lnTo>
                <a:lnTo>
                  <a:pt x="3247354" y="2547903"/>
                </a:lnTo>
                <a:lnTo>
                  <a:pt x="3278577" y="2516410"/>
                </a:lnTo>
                <a:lnTo>
                  <a:pt x="3308814" y="2484221"/>
                </a:lnTo>
                <a:lnTo>
                  <a:pt x="3338045" y="2451353"/>
                </a:lnTo>
                <a:lnTo>
                  <a:pt x="3366251" y="2417821"/>
                </a:lnTo>
                <a:lnTo>
                  <a:pt x="3393413" y="2383642"/>
                </a:lnTo>
                <a:lnTo>
                  <a:pt x="3419511" y="2348833"/>
                </a:lnTo>
                <a:lnTo>
                  <a:pt x="3444526" y="2313410"/>
                </a:lnTo>
                <a:lnTo>
                  <a:pt x="3468437" y="2277388"/>
                </a:lnTo>
                <a:lnTo>
                  <a:pt x="3491227" y="2240785"/>
                </a:lnTo>
                <a:lnTo>
                  <a:pt x="3512874" y="2203617"/>
                </a:lnTo>
                <a:lnTo>
                  <a:pt x="3533361" y="2165899"/>
                </a:lnTo>
                <a:lnTo>
                  <a:pt x="3552667" y="2127648"/>
                </a:lnTo>
                <a:lnTo>
                  <a:pt x="3570772" y="2088882"/>
                </a:lnTo>
                <a:lnTo>
                  <a:pt x="3587658" y="2049615"/>
                </a:lnTo>
                <a:lnTo>
                  <a:pt x="3603305" y="2009864"/>
                </a:lnTo>
                <a:lnTo>
                  <a:pt x="3617694" y="1969645"/>
                </a:lnTo>
                <a:lnTo>
                  <a:pt x="3630804" y="1928976"/>
                </a:lnTo>
                <a:lnTo>
                  <a:pt x="3642618" y="1887871"/>
                </a:lnTo>
                <a:lnTo>
                  <a:pt x="3653114" y="1846348"/>
                </a:lnTo>
                <a:lnTo>
                  <a:pt x="3662274" y="1804423"/>
                </a:lnTo>
                <a:lnTo>
                  <a:pt x="3670078" y="1762111"/>
                </a:lnTo>
                <a:lnTo>
                  <a:pt x="3676506" y="1719430"/>
                </a:lnTo>
                <a:lnTo>
                  <a:pt x="3681540" y="1676396"/>
                </a:lnTo>
                <a:lnTo>
                  <a:pt x="3685160" y="1633024"/>
                </a:lnTo>
                <a:lnTo>
                  <a:pt x="3687346" y="1589332"/>
                </a:lnTo>
                <a:lnTo>
                  <a:pt x="3688079" y="1545335"/>
                </a:lnTo>
                <a:lnTo>
                  <a:pt x="3687346" y="1501339"/>
                </a:lnTo>
                <a:lnTo>
                  <a:pt x="3685160" y="1457647"/>
                </a:lnTo>
                <a:lnTo>
                  <a:pt x="3681540" y="1414275"/>
                </a:lnTo>
                <a:lnTo>
                  <a:pt x="3676506" y="1371241"/>
                </a:lnTo>
                <a:lnTo>
                  <a:pt x="3670078" y="1328560"/>
                </a:lnTo>
                <a:lnTo>
                  <a:pt x="3662274" y="1286248"/>
                </a:lnTo>
                <a:lnTo>
                  <a:pt x="3653114" y="1244323"/>
                </a:lnTo>
                <a:lnTo>
                  <a:pt x="3642618" y="1202800"/>
                </a:lnTo>
                <a:lnTo>
                  <a:pt x="3630804" y="1161695"/>
                </a:lnTo>
                <a:lnTo>
                  <a:pt x="3617694" y="1121026"/>
                </a:lnTo>
                <a:lnTo>
                  <a:pt x="3603305" y="1080807"/>
                </a:lnTo>
                <a:lnTo>
                  <a:pt x="3587658" y="1041056"/>
                </a:lnTo>
                <a:lnTo>
                  <a:pt x="3570772" y="1001789"/>
                </a:lnTo>
                <a:lnTo>
                  <a:pt x="3552667" y="963023"/>
                </a:lnTo>
                <a:lnTo>
                  <a:pt x="3533361" y="924772"/>
                </a:lnTo>
                <a:lnTo>
                  <a:pt x="3512874" y="887054"/>
                </a:lnTo>
                <a:lnTo>
                  <a:pt x="3491227" y="849886"/>
                </a:lnTo>
                <a:lnTo>
                  <a:pt x="3468437" y="813283"/>
                </a:lnTo>
                <a:lnTo>
                  <a:pt x="3444526" y="777261"/>
                </a:lnTo>
                <a:lnTo>
                  <a:pt x="3419511" y="741838"/>
                </a:lnTo>
                <a:lnTo>
                  <a:pt x="3393413" y="707029"/>
                </a:lnTo>
                <a:lnTo>
                  <a:pt x="3366251" y="672850"/>
                </a:lnTo>
                <a:lnTo>
                  <a:pt x="3338045" y="639318"/>
                </a:lnTo>
                <a:lnTo>
                  <a:pt x="3308814" y="606450"/>
                </a:lnTo>
                <a:lnTo>
                  <a:pt x="3278577" y="574261"/>
                </a:lnTo>
                <a:lnTo>
                  <a:pt x="3247354" y="542768"/>
                </a:lnTo>
                <a:lnTo>
                  <a:pt x="3215165" y="511987"/>
                </a:lnTo>
                <a:lnTo>
                  <a:pt x="3182029" y="481935"/>
                </a:lnTo>
                <a:lnTo>
                  <a:pt x="3147964" y="452628"/>
                </a:lnTo>
                <a:lnTo>
                  <a:pt x="3112992" y="424081"/>
                </a:lnTo>
                <a:lnTo>
                  <a:pt x="3077131" y="396312"/>
                </a:lnTo>
                <a:lnTo>
                  <a:pt x="3040400" y="369337"/>
                </a:lnTo>
                <a:lnTo>
                  <a:pt x="3002820" y="343171"/>
                </a:lnTo>
                <a:lnTo>
                  <a:pt x="2964409" y="317832"/>
                </a:lnTo>
                <a:lnTo>
                  <a:pt x="2925188" y="293336"/>
                </a:lnTo>
                <a:lnTo>
                  <a:pt x="2885175" y="269699"/>
                </a:lnTo>
                <a:lnTo>
                  <a:pt x="2844390" y="246936"/>
                </a:lnTo>
                <a:lnTo>
                  <a:pt x="2802852" y="225066"/>
                </a:lnTo>
                <a:lnTo>
                  <a:pt x="2760581" y="204103"/>
                </a:lnTo>
                <a:lnTo>
                  <a:pt x="2717597" y="184065"/>
                </a:lnTo>
                <a:lnTo>
                  <a:pt x="2673919" y="164967"/>
                </a:lnTo>
                <a:lnTo>
                  <a:pt x="2629566" y="146825"/>
                </a:lnTo>
                <a:lnTo>
                  <a:pt x="2584558" y="129657"/>
                </a:lnTo>
                <a:lnTo>
                  <a:pt x="2538913" y="113479"/>
                </a:lnTo>
                <a:lnTo>
                  <a:pt x="2492653" y="98306"/>
                </a:lnTo>
                <a:lnTo>
                  <a:pt x="2445796" y="84155"/>
                </a:lnTo>
                <a:lnTo>
                  <a:pt x="2398361" y="71042"/>
                </a:lnTo>
                <a:lnTo>
                  <a:pt x="2350369" y="58984"/>
                </a:lnTo>
                <a:lnTo>
                  <a:pt x="2301838" y="47997"/>
                </a:lnTo>
                <a:lnTo>
                  <a:pt x="2252788" y="38098"/>
                </a:lnTo>
                <a:lnTo>
                  <a:pt x="2203238" y="29302"/>
                </a:lnTo>
                <a:lnTo>
                  <a:pt x="2153209" y="21625"/>
                </a:lnTo>
                <a:lnTo>
                  <a:pt x="2102719" y="15085"/>
                </a:lnTo>
                <a:lnTo>
                  <a:pt x="2051787" y="9698"/>
                </a:lnTo>
                <a:lnTo>
                  <a:pt x="2000434" y="5479"/>
                </a:lnTo>
                <a:lnTo>
                  <a:pt x="1948679" y="2446"/>
                </a:lnTo>
                <a:lnTo>
                  <a:pt x="1896541" y="614"/>
                </a:lnTo>
                <a:lnTo>
                  <a:pt x="1844039" y="0"/>
                </a:lnTo>
                <a:close/>
              </a:path>
            </a:pathLst>
          </a:custGeom>
          <a:solidFill>
            <a:srgbClr val="C0504D">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it-IT"/>
          </a:p>
        </p:txBody>
      </p:sp>
      <p:sp>
        <p:nvSpPr>
          <p:cNvPr id="199686" name="object 6">
            <a:extLst>
              <a:ext uri="{FF2B5EF4-FFF2-40B4-BE49-F238E27FC236}">
                <a16:creationId xmlns:a16="http://schemas.microsoft.com/office/drawing/2014/main" id="{B77B7C86-FCDE-C849-B49C-697020D04B65}"/>
              </a:ext>
            </a:extLst>
          </p:cNvPr>
          <p:cNvSpPr>
            <a:spLocks/>
          </p:cNvSpPr>
          <p:nvPr/>
        </p:nvSpPr>
        <p:spPr bwMode="auto">
          <a:xfrm>
            <a:off x="1524000" y="2270125"/>
            <a:ext cx="3687763" cy="3092450"/>
          </a:xfrm>
          <a:custGeom>
            <a:avLst/>
            <a:gdLst>
              <a:gd name="T0" fmla="*/ 6538 w 3688079"/>
              <a:gd name="T1" fmla="*/ 1414275 h 3091179"/>
              <a:gd name="T2" fmla="*/ 34964 w 3688079"/>
              <a:gd name="T3" fmla="*/ 1244323 h 3091179"/>
              <a:gd name="T4" fmla="*/ 84771 w 3688079"/>
              <a:gd name="T5" fmla="*/ 1080807 h 3091179"/>
              <a:gd name="T6" fmla="*/ 154714 w 3688079"/>
              <a:gd name="T7" fmla="*/ 924772 h 3091179"/>
              <a:gd name="T8" fmla="*/ 243548 w 3688079"/>
              <a:gd name="T9" fmla="*/ 777261 h 3091179"/>
              <a:gd name="T10" fmla="*/ 350027 w 3688079"/>
              <a:gd name="T11" fmla="*/ 639318 h 3091179"/>
              <a:gd name="T12" fmla="*/ 472905 w 3688079"/>
              <a:gd name="T13" fmla="*/ 511987 h 3091179"/>
              <a:gd name="T14" fmla="*/ 610938 w 3688079"/>
              <a:gd name="T15" fmla="*/ 396312 h 3091179"/>
              <a:gd name="T16" fmla="*/ 762880 w 3688079"/>
              <a:gd name="T17" fmla="*/ 293336 h 3091179"/>
              <a:gd name="T18" fmla="*/ 927486 w 3688079"/>
              <a:gd name="T19" fmla="*/ 204103 h 3091179"/>
              <a:gd name="T20" fmla="*/ 1103511 w 3688079"/>
              <a:gd name="T21" fmla="*/ 129657 h 3091179"/>
              <a:gd name="T22" fmla="*/ 1289708 w 3688079"/>
              <a:gd name="T23" fmla="*/ 71042 h 3091179"/>
              <a:gd name="T24" fmla="*/ 1484834 w 3688079"/>
              <a:gd name="T25" fmla="*/ 29302 h 3091179"/>
              <a:gd name="T26" fmla="*/ 1687641 w 3688079"/>
              <a:gd name="T27" fmla="*/ 5479 h 3091179"/>
              <a:gd name="T28" fmla="*/ 1896541 w 3688079"/>
              <a:gd name="T29" fmla="*/ 614 h 3091179"/>
              <a:gd name="T30" fmla="*/ 2102719 w 3688079"/>
              <a:gd name="T31" fmla="*/ 15085 h 3091179"/>
              <a:gd name="T32" fmla="*/ 2301838 w 3688079"/>
              <a:gd name="T33" fmla="*/ 47997 h 3091179"/>
              <a:gd name="T34" fmla="*/ 2492653 w 3688079"/>
              <a:gd name="T35" fmla="*/ 98306 h 3091179"/>
              <a:gd name="T36" fmla="*/ 2673919 w 3688079"/>
              <a:gd name="T37" fmla="*/ 164967 h 3091179"/>
              <a:gd name="T38" fmla="*/ 2844390 w 3688079"/>
              <a:gd name="T39" fmla="*/ 246936 h 3091179"/>
              <a:gd name="T40" fmla="*/ 3002820 w 3688079"/>
              <a:gd name="T41" fmla="*/ 343171 h 3091179"/>
              <a:gd name="T42" fmla="*/ 3147964 w 3688079"/>
              <a:gd name="T43" fmla="*/ 452627 h 3091179"/>
              <a:gd name="T44" fmla="*/ 3278577 w 3688079"/>
              <a:gd name="T45" fmla="*/ 574261 h 3091179"/>
              <a:gd name="T46" fmla="*/ 3393413 w 3688079"/>
              <a:gd name="T47" fmla="*/ 707029 h 3091179"/>
              <a:gd name="T48" fmla="*/ 3491227 w 3688079"/>
              <a:gd name="T49" fmla="*/ 849886 h 3091179"/>
              <a:gd name="T50" fmla="*/ 3570772 w 3688079"/>
              <a:gd name="T51" fmla="*/ 1001789 h 3091179"/>
              <a:gd name="T52" fmla="*/ 3630804 w 3688079"/>
              <a:gd name="T53" fmla="*/ 1161695 h 3091179"/>
              <a:gd name="T54" fmla="*/ 3670078 w 3688079"/>
              <a:gd name="T55" fmla="*/ 1328560 h 3091179"/>
              <a:gd name="T56" fmla="*/ 3687346 w 3688079"/>
              <a:gd name="T57" fmla="*/ 1501339 h 3091179"/>
              <a:gd name="T58" fmla="*/ 3681540 w 3688079"/>
              <a:gd name="T59" fmla="*/ 1676396 h 3091179"/>
              <a:gd name="T60" fmla="*/ 3653114 w 3688079"/>
              <a:gd name="T61" fmla="*/ 1846348 h 3091179"/>
              <a:gd name="T62" fmla="*/ 3603305 w 3688079"/>
              <a:gd name="T63" fmla="*/ 2009864 h 3091179"/>
              <a:gd name="T64" fmla="*/ 3533361 w 3688079"/>
              <a:gd name="T65" fmla="*/ 2165899 h 3091179"/>
              <a:gd name="T66" fmla="*/ 3444526 w 3688079"/>
              <a:gd name="T67" fmla="*/ 2313410 h 3091179"/>
              <a:gd name="T68" fmla="*/ 3338045 w 3688079"/>
              <a:gd name="T69" fmla="*/ 2451353 h 3091179"/>
              <a:gd name="T70" fmla="*/ 3215165 w 3688079"/>
              <a:gd name="T71" fmla="*/ 2578684 h 3091179"/>
              <a:gd name="T72" fmla="*/ 3077131 w 3688079"/>
              <a:gd name="T73" fmla="*/ 2694359 h 3091179"/>
              <a:gd name="T74" fmla="*/ 2925188 w 3688079"/>
              <a:gd name="T75" fmla="*/ 2797335 h 3091179"/>
              <a:gd name="T76" fmla="*/ 2760581 w 3688079"/>
              <a:gd name="T77" fmla="*/ 2886568 h 3091179"/>
              <a:gd name="T78" fmla="*/ 2584558 w 3688079"/>
              <a:gd name="T79" fmla="*/ 2961014 h 3091179"/>
              <a:gd name="T80" fmla="*/ 2398361 w 3688079"/>
              <a:gd name="T81" fmla="*/ 3019629 h 3091179"/>
              <a:gd name="T82" fmla="*/ 2203238 w 3688079"/>
              <a:gd name="T83" fmla="*/ 3061369 h 3091179"/>
              <a:gd name="T84" fmla="*/ 2000434 w 3688079"/>
              <a:gd name="T85" fmla="*/ 3085192 h 3091179"/>
              <a:gd name="T86" fmla="*/ 1791537 w 3688079"/>
              <a:gd name="T87" fmla="*/ 3090057 h 3091179"/>
              <a:gd name="T88" fmla="*/ 1585355 w 3688079"/>
              <a:gd name="T89" fmla="*/ 3075586 h 3091179"/>
              <a:gd name="T90" fmla="*/ 1386233 w 3688079"/>
              <a:gd name="T91" fmla="*/ 3042674 h 3091179"/>
              <a:gd name="T92" fmla="*/ 1195416 w 3688079"/>
              <a:gd name="T93" fmla="*/ 2992365 h 3091179"/>
              <a:gd name="T94" fmla="*/ 1014149 w 3688079"/>
              <a:gd name="T95" fmla="*/ 2925704 h 3091179"/>
              <a:gd name="T96" fmla="*/ 843678 w 3688079"/>
              <a:gd name="T97" fmla="*/ 2843735 h 3091179"/>
              <a:gd name="T98" fmla="*/ 685248 w 3688079"/>
              <a:gd name="T99" fmla="*/ 2747500 h 3091179"/>
              <a:gd name="T100" fmla="*/ 540105 w 3688079"/>
              <a:gd name="T101" fmla="*/ 2638044 h 3091179"/>
              <a:gd name="T102" fmla="*/ 409494 w 3688079"/>
              <a:gd name="T103" fmla="*/ 2516410 h 3091179"/>
              <a:gd name="T104" fmla="*/ 294659 w 3688079"/>
              <a:gd name="T105" fmla="*/ 2383642 h 3091179"/>
              <a:gd name="T106" fmla="*/ 196848 w 3688079"/>
              <a:gd name="T107" fmla="*/ 2240785 h 3091179"/>
              <a:gd name="T108" fmla="*/ 117304 w 3688079"/>
              <a:gd name="T109" fmla="*/ 2088882 h 3091179"/>
              <a:gd name="T110" fmla="*/ 57273 w 3688079"/>
              <a:gd name="T111" fmla="*/ 1928976 h 3091179"/>
              <a:gd name="T112" fmla="*/ 18001 w 3688079"/>
              <a:gd name="T113" fmla="*/ 1762111 h 3091179"/>
              <a:gd name="T114" fmla="*/ 733 w 3688079"/>
              <a:gd name="T115" fmla="*/ 1589332 h 309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88079" h="3091179">
                <a:moveTo>
                  <a:pt x="0" y="1545335"/>
                </a:moveTo>
                <a:lnTo>
                  <a:pt x="733" y="1501339"/>
                </a:lnTo>
                <a:lnTo>
                  <a:pt x="2919" y="1457647"/>
                </a:lnTo>
                <a:lnTo>
                  <a:pt x="6538" y="1414275"/>
                </a:lnTo>
                <a:lnTo>
                  <a:pt x="11572" y="1371241"/>
                </a:lnTo>
                <a:lnTo>
                  <a:pt x="18001" y="1328560"/>
                </a:lnTo>
                <a:lnTo>
                  <a:pt x="25805" y="1286248"/>
                </a:lnTo>
                <a:lnTo>
                  <a:pt x="34964" y="1244323"/>
                </a:lnTo>
                <a:lnTo>
                  <a:pt x="45460" y="1202800"/>
                </a:lnTo>
                <a:lnTo>
                  <a:pt x="57273" y="1161695"/>
                </a:lnTo>
                <a:lnTo>
                  <a:pt x="70383" y="1121026"/>
                </a:lnTo>
                <a:lnTo>
                  <a:pt x="84771" y="1080807"/>
                </a:lnTo>
                <a:lnTo>
                  <a:pt x="100418" y="1041056"/>
                </a:lnTo>
                <a:lnTo>
                  <a:pt x="117304" y="1001789"/>
                </a:lnTo>
                <a:lnTo>
                  <a:pt x="135409" y="963023"/>
                </a:lnTo>
                <a:lnTo>
                  <a:pt x="154714" y="924772"/>
                </a:lnTo>
                <a:lnTo>
                  <a:pt x="175200" y="887054"/>
                </a:lnTo>
                <a:lnTo>
                  <a:pt x="196848" y="849886"/>
                </a:lnTo>
                <a:lnTo>
                  <a:pt x="219637" y="813283"/>
                </a:lnTo>
                <a:lnTo>
                  <a:pt x="243548" y="777261"/>
                </a:lnTo>
                <a:lnTo>
                  <a:pt x="268562" y="741838"/>
                </a:lnTo>
                <a:lnTo>
                  <a:pt x="294659" y="707029"/>
                </a:lnTo>
                <a:lnTo>
                  <a:pt x="321821" y="672850"/>
                </a:lnTo>
                <a:lnTo>
                  <a:pt x="350027" y="639318"/>
                </a:lnTo>
                <a:lnTo>
                  <a:pt x="379257" y="606450"/>
                </a:lnTo>
                <a:lnTo>
                  <a:pt x="409494" y="574261"/>
                </a:lnTo>
                <a:lnTo>
                  <a:pt x="440716" y="542768"/>
                </a:lnTo>
                <a:lnTo>
                  <a:pt x="472905" y="511987"/>
                </a:lnTo>
                <a:lnTo>
                  <a:pt x="506041" y="481935"/>
                </a:lnTo>
                <a:lnTo>
                  <a:pt x="540105" y="452628"/>
                </a:lnTo>
                <a:lnTo>
                  <a:pt x="575077" y="424081"/>
                </a:lnTo>
                <a:lnTo>
                  <a:pt x="610938" y="396312"/>
                </a:lnTo>
                <a:lnTo>
                  <a:pt x="647668" y="369337"/>
                </a:lnTo>
                <a:lnTo>
                  <a:pt x="685248" y="343171"/>
                </a:lnTo>
                <a:lnTo>
                  <a:pt x="723659" y="317832"/>
                </a:lnTo>
                <a:lnTo>
                  <a:pt x="762880" y="293336"/>
                </a:lnTo>
                <a:lnTo>
                  <a:pt x="802893" y="269699"/>
                </a:lnTo>
                <a:lnTo>
                  <a:pt x="843678" y="246936"/>
                </a:lnTo>
                <a:lnTo>
                  <a:pt x="885216" y="225066"/>
                </a:lnTo>
                <a:lnTo>
                  <a:pt x="927486" y="204103"/>
                </a:lnTo>
                <a:lnTo>
                  <a:pt x="970471" y="184065"/>
                </a:lnTo>
                <a:lnTo>
                  <a:pt x="1014149" y="164967"/>
                </a:lnTo>
                <a:lnTo>
                  <a:pt x="1058502" y="146825"/>
                </a:lnTo>
                <a:lnTo>
                  <a:pt x="1103511" y="129657"/>
                </a:lnTo>
                <a:lnTo>
                  <a:pt x="1149155" y="113479"/>
                </a:lnTo>
                <a:lnTo>
                  <a:pt x="1195416" y="98306"/>
                </a:lnTo>
                <a:lnTo>
                  <a:pt x="1242273" y="84155"/>
                </a:lnTo>
                <a:lnTo>
                  <a:pt x="1289708" y="71042"/>
                </a:lnTo>
                <a:lnTo>
                  <a:pt x="1337701" y="58984"/>
                </a:lnTo>
                <a:lnTo>
                  <a:pt x="1386233" y="47997"/>
                </a:lnTo>
                <a:lnTo>
                  <a:pt x="1435283" y="38098"/>
                </a:lnTo>
                <a:lnTo>
                  <a:pt x="1484834" y="29302"/>
                </a:lnTo>
                <a:lnTo>
                  <a:pt x="1534864" y="21625"/>
                </a:lnTo>
                <a:lnTo>
                  <a:pt x="1585355" y="15085"/>
                </a:lnTo>
                <a:lnTo>
                  <a:pt x="1636287" y="9698"/>
                </a:lnTo>
                <a:lnTo>
                  <a:pt x="1687641" y="5479"/>
                </a:lnTo>
                <a:lnTo>
                  <a:pt x="1739398" y="2446"/>
                </a:lnTo>
                <a:lnTo>
                  <a:pt x="1791537" y="614"/>
                </a:lnTo>
                <a:lnTo>
                  <a:pt x="1844039" y="0"/>
                </a:lnTo>
                <a:lnTo>
                  <a:pt x="1896541" y="614"/>
                </a:lnTo>
                <a:lnTo>
                  <a:pt x="1948679" y="2446"/>
                </a:lnTo>
                <a:lnTo>
                  <a:pt x="2000434" y="5479"/>
                </a:lnTo>
                <a:lnTo>
                  <a:pt x="2051787" y="9698"/>
                </a:lnTo>
                <a:lnTo>
                  <a:pt x="2102719" y="15085"/>
                </a:lnTo>
                <a:lnTo>
                  <a:pt x="2153209" y="21625"/>
                </a:lnTo>
                <a:lnTo>
                  <a:pt x="2203238" y="29302"/>
                </a:lnTo>
                <a:lnTo>
                  <a:pt x="2252788" y="38098"/>
                </a:lnTo>
                <a:lnTo>
                  <a:pt x="2301838" y="47997"/>
                </a:lnTo>
                <a:lnTo>
                  <a:pt x="2350369" y="58984"/>
                </a:lnTo>
                <a:lnTo>
                  <a:pt x="2398361" y="71042"/>
                </a:lnTo>
                <a:lnTo>
                  <a:pt x="2445796" y="84155"/>
                </a:lnTo>
                <a:lnTo>
                  <a:pt x="2492653" y="98306"/>
                </a:lnTo>
                <a:lnTo>
                  <a:pt x="2538913" y="113479"/>
                </a:lnTo>
                <a:lnTo>
                  <a:pt x="2584558" y="129657"/>
                </a:lnTo>
                <a:lnTo>
                  <a:pt x="2629566" y="146825"/>
                </a:lnTo>
                <a:lnTo>
                  <a:pt x="2673919" y="164967"/>
                </a:lnTo>
                <a:lnTo>
                  <a:pt x="2717597" y="184065"/>
                </a:lnTo>
                <a:lnTo>
                  <a:pt x="2760581" y="204103"/>
                </a:lnTo>
                <a:lnTo>
                  <a:pt x="2802852" y="225066"/>
                </a:lnTo>
                <a:lnTo>
                  <a:pt x="2844390" y="246936"/>
                </a:lnTo>
                <a:lnTo>
                  <a:pt x="2885175" y="269699"/>
                </a:lnTo>
                <a:lnTo>
                  <a:pt x="2925188" y="293336"/>
                </a:lnTo>
                <a:lnTo>
                  <a:pt x="2964409" y="317832"/>
                </a:lnTo>
                <a:lnTo>
                  <a:pt x="3002820" y="343171"/>
                </a:lnTo>
                <a:lnTo>
                  <a:pt x="3040400" y="369337"/>
                </a:lnTo>
                <a:lnTo>
                  <a:pt x="3077131" y="396312"/>
                </a:lnTo>
                <a:lnTo>
                  <a:pt x="3112992" y="424081"/>
                </a:lnTo>
                <a:lnTo>
                  <a:pt x="3147964" y="452627"/>
                </a:lnTo>
                <a:lnTo>
                  <a:pt x="3182029" y="481935"/>
                </a:lnTo>
                <a:lnTo>
                  <a:pt x="3215165" y="511987"/>
                </a:lnTo>
                <a:lnTo>
                  <a:pt x="3247354" y="542768"/>
                </a:lnTo>
                <a:lnTo>
                  <a:pt x="3278577" y="574261"/>
                </a:lnTo>
                <a:lnTo>
                  <a:pt x="3308814" y="606450"/>
                </a:lnTo>
                <a:lnTo>
                  <a:pt x="3338045" y="639318"/>
                </a:lnTo>
                <a:lnTo>
                  <a:pt x="3366251" y="672850"/>
                </a:lnTo>
                <a:lnTo>
                  <a:pt x="3393413" y="707029"/>
                </a:lnTo>
                <a:lnTo>
                  <a:pt x="3419511" y="741838"/>
                </a:lnTo>
                <a:lnTo>
                  <a:pt x="3444526" y="777261"/>
                </a:lnTo>
                <a:lnTo>
                  <a:pt x="3468437" y="813283"/>
                </a:lnTo>
                <a:lnTo>
                  <a:pt x="3491227" y="849886"/>
                </a:lnTo>
                <a:lnTo>
                  <a:pt x="3512874" y="887054"/>
                </a:lnTo>
                <a:lnTo>
                  <a:pt x="3533361" y="924772"/>
                </a:lnTo>
                <a:lnTo>
                  <a:pt x="3552667" y="963023"/>
                </a:lnTo>
                <a:lnTo>
                  <a:pt x="3570772" y="1001789"/>
                </a:lnTo>
                <a:lnTo>
                  <a:pt x="3587658" y="1041056"/>
                </a:lnTo>
                <a:lnTo>
                  <a:pt x="3603305" y="1080807"/>
                </a:lnTo>
                <a:lnTo>
                  <a:pt x="3617694" y="1121026"/>
                </a:lnTo>
                <a:lnTo>
                  <a:pt x="3630804" y="1161695"/>
                </a:lnTo>
                <a:lnTo>
                  <a:pt x="3642618" y="1202800"/>
                </a:lnTo>
                <a:lnTo>
                  <a:pt x="3653114" y="1244323"/>
                </a:lnTo>
                <a:lnTo>
                  <a:pt x="3662274" y="1286248"/>
                </a:lnTo>
                <a:lnTo>
                  <a:pt x="3670078" y="1328560"/>
                </a:lnTo>
                <a:lnTo>
                  <a:pt x="3676506" y="1371241"/>
                </a:lnTo>
                <a:lnTo>
                  <a:pt x="3681540" y="1414275"/>
                </a:lnTo>
                <a:lnTo>
                  <a:pt x="3685160" y="1457647"/>
                </a:lnTo>
                <a:lnTo>
                  <a:pt x="3687346" y="1501339"/>
                </a:lnTo>
                <a:lnTo>
                  <a:pt x="3688079" y="1545335"/>
                </a:lnTo>
                <a:lnTo>
                  <a:pt x="3687346" y="1589332"/>
                </a:lnTo>
                <a:lnTo>
                  <a:pt x="3685160" y="1633024"/>
                </a:lnTo>
                <a:lnTo>
                  <a:pt x="3681540" y="1676396"/>
                </a:lnTo>
                <a:lnTo>
                  <a:pt x="3676506" y="1719430"/>
                </a:lnTo>
                <a:lnTo>
                  <a:pt x="3670078" y="1762111"/>
                </a:lnTo>
                <a:lnTo>
                  <a:pt x="3662274" y="1804423"/>
                </a:lnTo>
                <a:lnTo>
                  <a:pt x="3653114" y="1846348"/>
                </a:lnTo>
                <a:lnTo>
                  <a:pt x="3642618" y="1887871"/>
                </a:lnTo>
                <a:lnTo>
                  <a:pt x="3630804" y="1928976"/>
                </a:lnTo>
                <a:lnTo>
                  <a:pt x="3617694" y="1969645"/>
                </a:lnTo>
                <a:lnTo>
                  <a:pt x="3603305" y="2009864"/>
                </a:lnTo>
                <a:lnTo>
                  <a:pt x="3587658" y="2049615"/>
                </a:lnTo>
                <a:lnTo>
                  <a:pt x="3570772" y="2088882"/>
                </a:lnTo>
                <a:lnTo>
                  <a:pt x="3552667" y="2127648"/>
                </a:lnTo>
                <a:lnTo>
                  <a:pt x="3533361" y="2165899"/>
                </a:lnTo>
                <a:lnTo>
                  <a:pt x="3512874" y="2203617"/>
                </a:lnTo>
                <a:lnTo>
                  <a:pt x="3491227" y="2240785"/>
                </a:lnTo>
                <a:lnTo>
                  <a:pt x="3468437" y="2277388"/>
                </a:lnTo>
                <a:lnTo>
                  <a:pt x="3444526" y="2313410"/>
                </a:lnTo>
                <a:lnTo>
                  <a:pt x="3419511" y="2348833"/>
                </a:lnTo>
                <a:lnTo>
                  <a:pt x="3393413" y="2383642"/>
                </a:lnTo>
                <a:lnTo>
                  <a:pt x="3366251" y="2417821"/>
                </a:lnTo>
                <a:lnTo>
                  <a:pt x="3338045" y="2451353"/>
                </a:lnTo>
                <a:lnTo>
                  <a:pt x="3308814" y="2484221"/>
                </a:lnTo>
                <a:lnTo>
                  <a:pt x="3278577" y="2516410"/>
                </a:lnTo>
                <a:lnTo>
                  <a:pt x="3247354" y="2547903"/>
                </a:lnTo>
                <a:lnTo>
                  <a:pt x="3215165" y="2578684"/>
                </a:lnTo>
                <a:lnTo>
                  <a:pt x="3182029" y="2608736"/>
                </a:lnTo>
                <a:lnTo>
                  <a:pt x="3147964" y="2638044"/>
                </a:lnTo>
                <a:lnTo>
                  <a:pt x="3112992" y="2666590"/>
                </a:lnTo>
                <a:lnTo>
                  <a:pt x="3077131" y="2694359"/>
                </a:lnTo>
                <a:lnTo>
                  <a:pt x="3040400" y="2721334"/>
                </a:lnTo>
                <a:lnTo>
                  <a:pt x="3002820" y="2747500"/>
                </a:lnTo>
                <a:lnTo>
                  <a:pt x="2964409" y="2772839"/>
                </a:lnTo>
                <a:lnTo>
                  <a:pt x="2925188" y="2797335"/>
                </a:lnTo>
                <a:lnTo>
                  <a:pt x="2885175" y="2820972"/>
                </a:lnTo>
                <a:lnTo>
                  <a:pt x="2844390" y="2843735"/>
                </a:lnTo>
                <a:lnTo>
                  <a:pt x="2802852" y="2865605"/>
                </a:lnTo>
                <a:lnTo>
                  <a:pt x="2760581" y="2886568"/>
                </a:lnTo>
                <a:lnTo>
                  <a:pt x="2717597" y="2906606"/>
                </a:lnTo>
                <a:lnTo>
                  <a:pt x="2673919" y="2925704"/>
                </a:lnTo>
                <a:lnTo>
                  <a:pt x="2629566" y="2943846"/>
                </a:lnTo>
                <a:lnTo>
                  <a:pt x="2584558" y="2961014"/>
                </a:lnTo>
                <a:lnTo>
                  <a:pt x="2538913" y="2977192"/>
                </a:lnTo>
                <a:lnTo>
                  <a:pt x="2492653" y="2992365"/>
                </a:lnTo>
                <a:lnTo>
                  <a:pt x="2445796" y="3006516"/>
                </a:lnTo>
                <a:lnTo>
                  <a:pt x="2398361" y="3019629"/>
                </a:lnTo>
                <a:lnTo>
                  <a:pt x="2350369" y="3031687"/>
                </a:lnTo>
                <a:lnTo>
                  <a:pt x="2301838" y="3042674"/>
                </a:lnTo>
                <a:lnTo>
                  <a:pt x="2252788" y="3052573"/>
                </a:lnTo>
                <a:lnTo>
                  <a:pt x="2203238" y="3061369"/>
                </a:lnTo>
                <a:lnTo>
                  <a:pt x="2153209" y="3069046"/>
                </a:lnTo>
                <a:lnTo>
                  <a:pt x="2102719" y="3075586"/>
                </a:lnTo>
                <a:lnTo>
                  <a:pt x="2051787" y="3080973"/>
                </a:lnTo>
                <a:lnTo>
                  <a:pt x="2000434" y="3085192"/>
                </a:lnTo>
                <a:lnTo>
                  <a:pt x="1948679" y="3088225"/>
                </a:lnTo>
                <a:lnTo>
                  <a:pt x="1896541" y="3090057"/>
                </a:lnTo>
                <a:lnTo>
                  <a:pt x="1844039" y="3090672"/>
                </a:lnTo>
                <a:lnTo>
                  <a:pt x="1791537" y="3090057"/>
                </a:lnTo>
                <a:lnTo>
                  <a:pt x="1739398" y="3088225"/>
                </a:lnTo>
                <a:lnTo>
                  <a:pt x="1687641" y="3085192"/>
                </a:lnTo>
                <a:lnTo>
                  <a:pt x="1636287" y="3080973"/>
                </a:lnTo>
                <a:lnTo>
                  <a:pt x="1585355" y="3075586"/>
                </a:lnTo>
                <a:lnTo>
                  <a:pt x="1534864" y="3069046"/>
                </a:lnTo>
                <a:lnTo>
                  <a:pt x="1484834" y="3061369"/>
                </a:lnTo>
                <a:lnTo>
                  <a:pt x="1435283" y="3052573"/>
                </a:lnTo>
                <a:lnTo>
                  <a:pt x="1386233" y="3042674"/>
                </a:lnTo>
                <a:lnTo>
                  <a:pt x="1337701" y="3031687"/>
                </a:lnTo>
                <a:lnTo>
                  <a:pt x="1289708" y="3019629"/>
                </a:lnTo>
                <a:lnTo>
                  <a:pt x="1242273" y="3006516"/>
                </a:lnTo>
                <a:lnTo>
                  <a:pt x="1195416" y="2992365"/>
                </a:lnTo>
                <a:lnTo>
                  <a:pt x="1149155" y="2977192"/>
                </a:lnTo>
                <a:lnTo>
                  <a:pt x="1103511" y="2961014"/>
                </a:lnTo>
                <a:lnTo>
                  <a:pt x="1058502" y="2943846"/>
                </a:lnTo>
                <a:lnTo>
                  <a:pt x="1014149" y="2925704"/>
                </a:lnTo>
                <a:lnTo>
                  <a:pt x="970471" y="2906606"/>
                </a:lnTo>
                <a:lnTo>
                  <a:pt x="927486" y="2886568"/>
                </a:lnTo>
                <a:lnTo>
                  <a:pt x="885216" y="2865605"/>
                </a:lnTo>
                <a:lnTo>
                  <a:pt x="843678" y="2843735"/>
                </a:lnTo>
                <a:lnTo>
                  <a:pt x="802893" y="2820972"/>
                </a:lnTo>
                <a:lnTo>
                  <a:pt x="762880" y="2797335"/>
                </a:lnTo>
                <a:lnTo>
                  <a:pt x="723659" y="2772839"/>
                </a:lnTo>
                <a:lnTo>
                  <a:pt x="685248" y="2747500"/>
                </a:lnTo>
                <a:lnTo>
                  <a:pt x="647668" y="2721334"/>
                </a:lnTo>
                <a:lnTo>
                  <a:pt x="610938" y="2694359"/>
                </a:lnTo>
                <a:lnTo>
                  <a:pt x="575077" y="2666590"/>
                </a:lnTo>
                <a:lnTo>
                  <a:pt x="540105" y="2638044"/>
                </a:lnTo>
                <a:lnTo>
                  <a:pt x="506041" y="2608736"/>
                </a:lnTo>
                <a:lnTo>
                  <a:pt x="472905" y="2578684"/>
                </a:lnTo>
                <a:lnTo>
                  <a:pt x="440716" y="2547903"/>
                </a:lnTo>
                <a:lnTo>
                  <a:pt x="409494" y="2516410"/>
                </a:lnTo>
                <a:lnTo>
                  <a:pt x="379257" y="2484221"/>
                </a:lnTo>
                <a:lnTo>
                  <a:pt x="350027" y="2451353"/>
                </a:lnTo>
                <a:lnTo>
                  <a:pt x="321821" y="2417821"/>
                </a:lnTo>
                <a:lnTo>
                  <a:pt x="294659" y="2383642"/>
                </a:lnTo>
                <a:lnTo>
                  <a:pt x="268562" y="2348833"/>
                </a:lnTo>
                <a:lnTo>
                  <a:pt x="243548" y="2313410"/>
                </a:lnTo>
                <a:lnTo>
                  <a:pt x="219637" y="2277388"/>
                </a:lnTo>
                <a:lnTo>
                  <a:pt x="196848" y="2240785"/>
                </a:lnTo>
                <a:lnTo>
                  <a:pt x="175200" y="2203617"/>
                </a:lnTo>
                <a:lnTo>
                  <a:pt x="154714" y="2165899"/>
                </a:lnTo>
                <a:lnTo>
                  <a:pt x="135409" y="2127648"/>
                </a:lnTo>
                <a:lnTo>
                  <a:pt x="117304" y="2088882"/>
                </a:lnTo>
                <a:lnTo>
                  <a:pt x="100418" y="2049615"/>
                </a:lnTo>
                <a:lnTo>
                  <a:pt x="84771" y="2009864"/>
                </a:lnTo>
                <a:lnTo>
                  <a:pt x="70383" y="1969645"/>
                </a:lnTo>
                <a:lnTo>
                  <a:pt x="57273" y="1928976"/>
                </a:lnTo>
                <a:lnTo>
                  <a:pt x="45460" y="1887871"/>
                </a:lnTo>
                <a:lnTo>
                  <a:pt x="34964" y="1846348"/>
                </a:lnTo>
                <a:lnTo>
                  <a:pt x="25805" y="1804423"/>
                </a:lnTo>
                <a:lnTo>
                  <a:pt x="18001" y="1762111"/>
                </a:lnTo>
                <a:lnTo>
                  <a:pt x="11572" y="1719430"/>
                </a:lnTo>
                <a:lnTo>
                  <a:pt x="6538" y="1676396"/>
                </a:lnTo>
                <a:lnTo>
                  <a:pt x="2919" y="1633024"/>
                </a:lnTo>
                <a:lnTo>
                  <a:pt x="733" y="1589332"/>
                </a:lnTo>
                <a:lnTo>
                  <a:pt x="0" y="1545335"/>
                </a:lnTo>
                <a:close/>
              </a:path>
            </a:pathLst>
          </a:custGeom>
          <a:noFill/>
          <a:ln w="9144">
            <a:solidFill>
              <a:srgbClr val="497DB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7" name="object 7">
            <a:extLst>
              <a:ext uri="{FF2B5EF4-FFF2-40B4-BE49-F238E27FC236}">
                <a16:creationId xmlns:a16="http://schemas.microsoft.com/office/drawing/2014/main" id="{14AB1573-A3AA-3F4F-A37F-0387DC5DAF71}"/>
              </a:ext>
            </a:extLst>
          </p:cNvPr>
          <p:cNvSpPr txBox="1"/>
          <p:nvPr/>
        </p:nvSpPr>
        <p:spPr>
          <a:xfrm>
            <a:off x="2044700" y="3036888"/>
            <a:ext cx="2278063" cy="1397000"/>
          </a:xfrm>
          <a:prstGeom prst="rect">
            <a:avLst/>
          </a:prstGeom>
        </p:spPr>
        <p:txBody>
          <a:bodyPr lIns="0" tIns="12700" rIns="0" bIns="0">
            <a:spAutoFit/>
          </a:bodyPr>
          <a:lstStyle>
            <a:lvl1pPr marL="12700">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a:spcBef>
                <a:spcPts val="100"/>
              </a:spcBef>
            </a:pPr>
            <a:r>
              <a:rPr lang="it-IT" altLang="it-IT">
                <a:solidFill>
                  <a:srgbClr val="FFFFFF"/>
                </a:solidFill>
              </a:rPr>
              <a:t>MAGGIOR COESISTENZA  DI MALATTIE</a:t>
            </a:r>
            <a:endParaRPr lang="it-IT" altLang="it-IT"/>
          </a:p>
          <a:p>
            <a:r>
              <a:rPr lang="it-IT" altLang="it-IT">
                <a:solidFill>
                  <a:srgbClr val="FFFFFF"/>
                </a:solidFill>
              </a:rPr>
              <a:t>CRONICHE  INFIAMMATORIE  AUTOIMMUNI</a:t>
            </a:r>
            <a:endParaRPr lang="it-IT" altLang="it-IT"/>
          </a:p>
        </p:txBody>
      </p:sp>
      <p:sp>
        <p:nvSpPr>
          <p:cNvPr id="199688" name="object 8">
            <a:extLst>
              <a:ext uri="{FF2B5EF4-FFF2-40B4-BE49-F238E27FC236}">
                <a16:creationId xmlns:a16="http://schemas.microsoft.com/office/drawing/2014/main" id="{F3524772-9DF4-CB4F-9DDA-F09B634CD308}"/>
              </a:ext>
            </a:extLst>
          </p:cNvPr>
          <p:cNvSpPr>
            <a:spLocks noChangeArrowheads="1"/>
          </p:cNvSpPr>
          <p:nvPr/>
        </p:nvSpPr>
        <p:spPr bwMode="auto">
          <a:xfrm>
            <a:off x="6932613" y="2246313"/>
            <a:ext cx="3735387" cy="2906712"/>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199689" name="object 9">
            <a:extLst>
              <a:ext uri="{FF2B5EF4-FFF2-40B4-BE49-F238E27FC236}">
                <a16:creationId xmlns:a16="http://schemas.microsoft.com/office/drawing/2014/main" id="{64346A8D-74C0-8041-83B5-303CC145A0A0}"/>
              </a:ext>
            </a:extLst>
          </p:cNvPr>
          <p:cNvSpPr>
            <a:spLocks/>
          </p:cNvSpPr>
          <p:nvPr/>
        </p:nvSpPr>
        <p:spPr bwMode="auto">
          <a:xfrm>
            <a:off x="6980238" y="2270125"/>
            <a:ext cx="3687762" cy="2817813"/>
          </a:xfrm>
          <a:custGeom>
            <a:avLst/>
            <a:gdLst>
              <a:gd name="T0" fmla="*/ 1682123 w 3688079"/>
              <a:gd name="T1" fmla="*/ 5353 h 2816860"/>
              <a:gd name="T2" fmla="*/ 1472407 w 3688079"/>
              <a:gd name="T3" fmla="*/ 28607 h 2816860"/>
              <a:gd name="T4" fmla="*/ 1271015 w 3688079"/>
              <a:gd name="T5" fmla="*/ 69312 h 2816860"/>
              <a:gd name="T6" fmla="*/ 1079330 w 3688079"/>
              <a:gd name="T7" fmla="*/ 126410 h 2816860"/>
              <a:gd name="T8" fmla="*/ 898735 w 3688079"/>
              <a:gd name="T9" fmla="*/ 198846 h 2816860"/>
              <a:gd name="T10" fmla="*/ 730615 w 3688079"/>
              <a:gd name="T11" fmla="*/ 285562 h 2816860"/>
              <a:gd name="T12" fmla="*/ 576353 w 3688079"/>
              <a:gd name="T13" fmla="*/ 385504 h 2816860"/>
              <a:gd name="T14" fmla="*/ 437333 w 3688079"/>
              <a:gd name="T15" fmla="*/ 497614 h 2816860"/>
              <a:gd name="T16" fmla="*/ 314938 w 3688079"/>
              <a:gd name="T17" fmla="*/ 620836 h 2816860"/>
              <a:gd name="T18" fmla="*/ 210554 w 3688079"/>
              <a:gd name="T19" fmla="*/ 754114 h 2816860"/>
              <a:gd name="T20" fmla="*/ 125562 w 3688079"/>
              <a:gd name="T21" fmla="*/ 896391 h 2816860"/>
              <a:gd name="T22" fmla="*/ 61348 w 3688079"/>
              <a:gd name="T23" fmla="*/ 1046611 h 2816860"/>
              <a:gd name="T24" fmla="*/ 19295 w 3688079"/>
              <a:gd name="T25" fmla="*/ 1203717 h 2816860"/>
              <a:gd name="T26" fmla="*/ 786 w 3688079"/>
              <a:gd name="T27" fmla="*/ 1366654 h 2816860"/>
              <a:gd name="T28" fmla="*/ 7011 w 3688079"/>
              <a:gd name="T29" fmla="*/ 1531828 h 2816860"/>
              <a:gd name="T30" fmla="*/ 37465 w 3688079"/>
              <a:gd name="T31" fmla="*/ 1691982 h 2816860"/>
              <a:gd name="T32" fmla="*/ 90772 w 3688079"/>
              <a:gd name="T33" fmla="*/ 1845777 h 2816860"/>
              <a:gd name="T34" fmla="*/ 165547 w 3688079"/>
              <a:gd name="T35" fmla="*/ 1992158 h 2816860"/>
              <a:gd name="T36" fmla="*/ 260408 w 3688079"/>
              <a:gd name="T37" fmla="*/ 2130067 h 2816860"/>
              <a:gd name="T38" fmla="*/ 373971 w 3688079"/>
              <a:gd name="T39" fmla="*/ 2258449 h 2816860"/>
              <a:gd name="T40" fmla="*/ 504851 w 3688079"/>
              <a:gd name="T41" fmla="*/ 2376247 h 2816860"/>
              <a:gd name="T42" fmla="*/ 651665 w 3688079"/>
              <a:gd name="T43" fmla="*/ 2482405 h 2816860"/>
              <a:gd name="T44" fmla="*/ 813029 w 3688079"/>
              <a:gd name="T45" fmla="*/ 2575866 h 2816860"/>
              <a:gd name="T46" fmla="*/ 987559 w 3688079"/>
              <a:gd name="T47" fmla="*/ 2655574 h 2816860"/>
              <a:gd name="T48" fmla="*/ 1173872 w 3688079"/>
              <a:gd name="T49" fmla="*/ 2720473 h 2816860"/>
              <a:gd name="T50" fmla="*/ 1370584 w 3688079"/>
              <a:gd name="T51" fmla="*/ 2769507 h 2816860"/>
              <a:gd name="T52" fmla="*/ 1576311 w 3688079"/>
              <a:gd name="T53" fmla="*/ 2801618 h 2816860"/>
              <a:gd name="T54" fmla="*/ 1789670 w 3688079"/>
              <a:gd name="T55" fmla="*/ 2815751 h 2816860"/>
              <a:gd name="T56" fmla="*/ 2005956 w 3688079"/>
              <a:gd name="T57" fmla="*/ 2810998 h 2816860"/>
              <a:gd name="T58" fmla="*/ 2215672 w 3688079"/>
              <a:gd name="T59" fmla="*/ 2787744 h 2816860"/>
              <a:gd name="T60" fmla="*/ 2417064 w 3688079"/>
              <a:gd name="T61" fmla="*/ 2747039 h 2816860"/>
              <a:gd name="T62" fmla="*/ 2608749 w 3688079"/>
              <a:gd name="T63" fmla="*/ 2689941 h 2816860"/>
              <a:gd name="T64" fmla="*/ 2789344 w 3688079"/>
              <a:gd name="T65" fmla="*/ 2617505 h 2816860"/>
              <a:gd name="T66" fmla="*/ 2957464 w 3688079"/>
              <a:gd name="T67" fmla="*/ 2530789 h 2816860"/>
              <a:gd name="T68" fmla="*/ 3111726 w 3688079"/>
              <a:gd name="T69" fmla="*/ 2430847 h 2816860"/>
              <a:gd name="T70" fmla="*/ 3250746 w 3688079"/>
              <a:gd name="T71" fmla="*/ 2318737 h 2816860"/>
              <a:gd name="T72" fmla="*/ 3373141 w 3688079"/>
              <a:gd name="T73" fmla="*/ 2195515 h 2816860"/>
              <a:gd name="T74" fmla="*/ 3477525 w 3688079"/>
              <a:gd name="T75" fmla="*/ 2062237 h 2816860"/>
              <a:gd name="T76" fmla="*/ 3562517 w 3688079"/>
              <a:gd name="T77" fmla="*/ 1919960 h 2816860"/>
              <a:gd name="T78" fmla="*/ 3626731 w 3688079"/>
              <a:gd name="T79" fmla="*/ 1769740 h 2816860"/>
              <a:gd name="T80" fmla="*/ 3668784 w 3688079"/>
              <a:gd name="T81" fmla="*/ 1612634 h 2816860"/>
              <a:gd name="T82" fmla="*/ 3687293 w 3688079"/>
              <a:gd name="T83" fmla="*/ 1449697 h 2816860"/>
              <a:gd name="T84" fmla="*/ 3681068 w 3688079"/>
              <a:gd name="T85" fmla="*/ 1284523 h 2816860"/>
              <a:gd name="T86" fmla="*/ 3650614 w 3688079"/>
              <a:gd name="T87" fmla="*/ 1124369 h 2816860"/>
              <a:gd name="T88" fmla="*/ 3597307 w 3688079"/>
              <a:gd name="T89" fmla="*/ 970574 h 2816860"/>
              <a:gd name="T90" fmla="*/ 3522532 w 3688079"/>
              <a:gd name="T91" fmla="*/ 824193 h 2816860"/>
              <a:gd name="T92" fmla="*/ 3427671 w 3688079"/>
              <a:gd name="T93" fmla="*/ 686284 h 2816860"/>
              <a:gd name="T94" fmla="*/ 3314108 w 3688079"/>
              <a:gd name="T95" fmla="*/ 557902 h 2816860"/>
              <a:gd name="T96" fmla="*/ 3183228 w 3688079"/>
              <a:gd name="T97" fmla="*/ 440104 h 2816860"/>
              <a:gd name="T98" fmla="*/ 3036414 w 3688079"/>
              <a:gd name="T99" fmla="*/ 333946 h 2816860"/>
              <a:gd name="T100" fmla="*/ 2875050 w 3688079"/>
              <a:gd name="T101" fmla="*/ 240485 h 2816860"/>
              <a:gd name="T102" fmla="*/ 2700520 w 3688079"/>
              <a:gd name="T103" fmla="*/ 160777 h 2816860"/>
              <a:gd name="T104" fmla="*/ 2514207 w 3688079"/>
              <a:gd name="T105" fmla="*/ 95878 h 2816860"/>
              <a:gd name="T106" fmla="*/ 2317495 w 3688079"/>
              <a:gd name="T107" fmla="*/ 46844 h 2816860"/>
              <a:gd name="T108" fmla="*/ 2111768 w 3688079"/>
              <a:gd name="T109" fmla="*/ 14733 h 2816860"/>
              <a:gd name="T110" fmla="*/ 1898409 w 3688079"/>
              <a:gd name="T111" fmla="*/ 600 h 2816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88079" h="2816860">
                <a:moveTo>
                  <a:pt x="1844039" y="0"/>
                </a:moveTo>
                <a:lnTo>
                  <a:pt x="1789670" y="600"/>
                </a:lnTo>
                <a:lnTo>
                  <a:pt x="1735690" y="2390"/>
                </a:lnTo>
                <a:lnTo>
                  <a:pt x="1682123" y="5353"/>
                </a:lnTo>
                <a:lnTo>
                  <a:pt x="1628990" y="9473"/>
                </a:lnTo>
                <a:lnTo>
                  <a:pt x="1576311" y="14733"/>
                </a:lnTo>
                <a:lnTo>
                  <a:pt x="1524110" y="21116"/>
                </a:lnTo>
                <a:lnTo>
                  <a:pt x="1472407" y="28607"/>
                </a:lnTo>
                <a:lnTo>
                  <a:pt x="1421225" y="37189"/>
                </a:lnTo>
                <a:lnTo>
                  <a:pt x="1370584" y="46844"/>
                </a:lnTo>
                <a:lnTo>
                  <a:pt x="1320507" y="57557"/>
                </a:lnTo>
                <a:lnTo>
                  <a:pt x="1271015" y="69312"/>
                </a:lnTo>
                <a:lnTo>
                  <a:pt x="1222130" y="82091"/>
                </a:lnTo>
                <a:lnTo>
                  <a:pt x="1173872" y="95878"/>
                </a:lnTo>
                <a:lnTo>
                  <a:pt x="1126265" y="110656"/>
                </a:lnTo>
                <a:lnTo>
                  <a:pt x="1079330" y="126410"/>
                </a:lnTo>
                <a:lnTo>
                  <a:pt x="1033087" y="143122"/>
                </a:lnTo>
                <a:lnTo>
                  <a:pt x="987559" y="160777"/>
                </a:lnTo>
                <a:lnTo>
                  <a:pt x="942768" y="179357"/>
                </a:lnTo>
                <a:lnTo>
                  <a:pt x="898735" y="198846"/>
                </a:lnTo>
                <a:lnTo>
                  <a:pt x="855481" y="219227"/>
                </a:lnTo>
                <a:lnTo>
                  <a:pt x="813029" y="240485"/>
                </a:lnTo>
                <a:lnTo>
                  <a:pt x="771400" y="262602"/>
                </a:lnTo>
                <a:lnTo>
                  <a:pt x="730615" y="285562"/>
                </a:lnTo>
                <a:lnTo>
                  <a:pt x="690696" y="309349"/>
                </a:lnTo>
                <a:lnTo>
                  <a:pt x="651665" y="333946"/>
                </a:lnTo>
                <a:lnTo>
                  <a:pt x="613543" y="359337"/>
                </a:lnTo>
                <a:lnTo>
                  <a:pt x="576353" y="385504"/>
                </a:lnTo>
                <a:lnTo>
                  <a:pt x="540115" y="412432"/>
                </a:lnTo>
                <a:lnTo>
                  <a:pt x="504851" y="440104"/>
                </a:lnTo>
                <a:lnTo>
                  <a:pt x="470583" y="468503"/>
                </a:lnTo>
                <a:lnTo>
                  <a:pt x="437333" y="497614"/>
                </a:lnTo>
                <a:lnTo>
                  <a:pt x="405121" y="527419"/>
                </a:lnTo>
                <a:lnTo>
                  <a:pt x="373971" y="557902"/>
                </a:lnTo>
                <a:lnTo>
                  <a:pt x="343903" y="589047"/>
                </a:lnTo>
                <a:lnTo>
                  <a:pt x="314938" y="620836"/>
                </a:lnTo>
                <a:lnTo>
                  <a:pt x="287100" y="653254"/>
                </a:lnTo>
                <a:lnTo>
                  <a:pt x="260408" y="686284"/>
                </a:lnTo>
                <a:lnTo>
                  <a:pt x="234886" y="719909"/>
                </a:lnTo>
                <a:lnTo>
                  <a:pt x="210554" y="754114"/>
                </a:lnTo>
                <a:lnTo>
                  <a:pt x="187434" y="788881"/>
                </a:lnTo>
                <a:lnTo>
                  <a:pt x="165547" y="824193"/>
                </a:lnTo>
                <a:lnTo>
                  <a:pt x="144916" y="860036"/>
                </a:lnTo>
                <a:lnTo>
                  <a:pt x="125562" y="896391"/>
                </a:lnTo>
                <a:lnTo>
                  <a:pt x="107507" y="933242"/>
                </a:lnTo>
                <a:lnTo>
                  <a:pt x="90772" y="970574"/>
                </a:lnTo>
                <a:lnTo>
                  <a:pt x="75378" y="1008369"/>
                </a:lnTo>
                <a:lnTo>
                  <a:pt x="61348" y="1046611"/>
                </a:lnTo>
                <a:lnTo>
                  <a:pt x="48703" y="1085283"/>
                </a:lnTo>
                <a:lnTo>
                  <a:pt x="37465" y="1124369"/>
                </a:lnTo>
                <a:lnTo>
                  <a:pt x="27655" y="1163853"/>
                </a:lnTo>
                <a:lnTo>
                  <a:pt x="19295" y="1203717"/>
                </a:lnTo>
                <a:lnTo>
                  <a:pt x="12406" y="1243946"/>
                </a:lnTo>
                <a:lnTo>
                  <a:pt x="7011" y="1284523"/>
                </a:lnTo>
                <a:lnTo>
                  <a:pt x="3130" y="1325431"/>
                </a:lnTo>
                <a:lnTo>
                  <a:pt x="786" y="1366654"/>
                </a:lnTo>
                <a:lnTo>
                  <a:pt x="0" y="1408176"/>
                </a:lnTo>
                <a:lnTo>
                  <a:pt x="786" y="1449697"/>
                </a:lnTo>
                <a:lnTo>
                  <a:pt x="3130" y="1490920"/>
                </a:lnTo>
                <a:lnTo>
                  <a:pt x="7011" y="1531828"/>
                </a:lnTo>
                <a:lnTo>
                  <a:pt x="12406" y="1572405"/>
                </a:lnTo>
                <a:lnTo>
                  <a:pt x="19295" y="1612634"/>
                </a:lnTo>
                <a:lnTo>
                  <a:pt x="27655" y="1652498"/>
                </a:lnTo>
                <a:lnTo>
                  <a:pt x="37465" y="1691982"/>
                </a:lnTo>
                <a:lnTo>
                  <a:pt x="48703" y="1731068"/>
                </a:lnTo>
                <a:lnTo>
                  <a:pt x="61348" y="1769740"/>
                </a:lnTo>
                <a:lnTo>
                  <a:pt x="75378" y="1807982"/>
                </a:lnTo>
                <a:lnTo>
                  <a:pt x="90772" y="1845777"/>
                </a:lnTo>
                <a:lnTo>
                  <a:pt x="107507" y="1883109"/>
                </a:lnTo>
                <a:lnTo>
                  <a:pt x="125562" y="1919960"/>
                </a:lnTo>
                <a:lnTo>
                  <a:pt x="144916" y="1956315"/>
                </a:lnTo>
                <a:lnTo>
                  <a:pt x="165547" y="1992158"/>
                </a:lnTo>
                <a:lnTo>
                  <a:pt x="187434" y="2027470"/>
                </a:lnTo>
                <a:lnTo>
                  <a:pt x="210554" y="2062237"/>
                </a:lnTo>
                <a:lnTo>
                  <a:pt x="234886" y="2096442"/>
                </a:lnTo>
                <a:lnTo>
                  <a:pt x="260408" y="2130067"/>
                </a:lnTo>
                <a:lnTo>
                  <a:pt x="287100" y="2163097"/>
                </a:lnTo>
                <a:lnTo>
                  <a:pt x="314938" y="2195515"/>
                </a:lnTo>
                <a:lnTo>
                  <a:pt x="343903" y="2227304"/>
                </a:lnTo>
                <a:lnTo>
                  <a:pt x="373971" y="2258449"/>
                </a:lnTo>
                <a:lnTo>
                  <a:pt x="405121" y="2288932"/>
                </a:lnTo>
                <a:lnTo>
                  <a:pt x="437333" y="2318737"/>
                </a:lnTo>
                <a:lnTo>
                  <a:pt x="470583" y="2347848"/>
                </a:lnTo>
                <a:lnTo>
                  <a:pt x="504851" y="2376247"/>
                </a:lnTo>
                <a:lnTo>
                  <a:pt x="540115" y="2403919"/>
                </a:lnTo>
                <a:lnTo>
                  <a:pt x="576353" y="2430847"/>
                </a:lnTo>
                <a:lnTo>
                  <a:pt x="613543" y="2457014"/>
                </a:lnTo>
                <a:lnTo>
                  <a:pt x="651665" y="2482405"/>
                </a:lnTo>
                <a:lnTo>
                  <a:pt x="690696" y="2507002"/>
                </a:lnTo>
                <a:lnTo>
                  <a:pt x="730615" y="2530789"/>
                </a:lnTo>
                <a:lnTo>
                  <a:pt x="771400" y="2553749"/>
                </a:lnTo>
                <a:lnTo>
                  <a:pt x="813029" y="2575866"/>
                </a:lnTo>
                <a:lnTo>
                  <a:pt x="855481" y="2597124"/>
                </a:lnTo>
                <a:lnTo>
                  <a:pt x="898735" y="2617505"/>
                </a:lnTo>
                <a:lnTo>
                  <a:pt x="942768" y="2636994"/>
                </a:lnTo>
                <a:lnTo>
                  <a:pt x="987559" y="2655574"/>
                </a:lnTo>
                <a:lnTo>
                  <a:pt x="1033087" y="2673229"/>
                </a:lnTo>
                <a:lnTo>
                  <a:pt x="1079330" y="2689941"/>
                </a:lnTo>
                <a:lnTo>
                  <a:pt x="1126265" y="2705695"/>
                </a:lnTo>
                <a:lnTo>
                  <a:pt x="1173872" y="2720473"/>
                </a:lnTo>
                <a:lnTo>
                  <a:pt x="1222130" y="2734260"/>
                </a:lnTo>
                <a:lnTo>
                  <a:pt x="1271015" y="2747039"/>
                </a:lnTo>
                <a:lnTo>
                  <a:pt x="1320507" y="2758794"/>
                </a:lnTo>
                <a:lnTo>
                  <a:pt x="1370584" y="2769507"/>
                </a:lnTo>
                <a:lnTo>
                  <a:pt x="1421225" y="2779162"/>
                </a:lnTo>
                <a:lnTo>
                  <a:pt x="1472407" y="2787744"/>
                </a:lnTo>
                <a:lnTo>
                  <a:pt x="1524110" y="2795235"/>
                </a:lnTo>
                <a:lnTo>
                  <a:pt x="1576311" y="2801618"/>
                </a:lnTo>
                <a:lnTo>
                  <a:pt x="1628990" y="2806878"/>
                </a:lnTo>
                <a:lnTo>
                  <a:pt x="1682123" y="2810998"/>
                </a:lnTo>
                <a:lnTo>
                  <a:pt x="1735690" y="2813961"/>
                </a:lnTo>
                <a:lnTo>
                  <a:pt x="1789670" y="2815751"/>
                </a:lnTo>
                <a:lnTo>
                  <a:pt x="1844039" y="2816352"/>
                </a:lnTo>
                <a:lnTo>
                  <a:pt x="1898409" y="2815751"/>
                </a:lnTo>
                <a:lnTo>
                  <a:pt x="1952389" y="2813961"/>
                </a:lnTo>
                <a:lnTo>
                  <a:pt x="2005956" y="2810998"/>
                </a:lnTo>
                <a:lnTo>
                  <a:pt x="2059089" y="2806878"/>
                </a:lnTo>
                <a:lnTo>
                  <a:pt x="2111768" y="2801618"/>
                </a:lnTo>
                <a:lnTo>
                  <a:pt x="2163969" y="2795235"/>
                </a:lnTo>
                <a:lnTo>
                  <a:pt x="2215672" y="2787744"/>
                </a:lnTo>
                <a:lnTo>
                  <a:pt x="2266854" y="2779162"/>
                </a:lnTo>
                <a:lnTo>
                  <a:pt x="2317495" y="2769507"/>
                </a:lnTo>
                <a:lnTo>
                  <a:pt x="2367572" y="2758794"/>
                </a:lnTo>
                <a:lnTo>
                  <a:pt x="2417064" y="2747039"/>
                </a:lnTo>
                <a:lnTo>
                  <a:pt x="2465949" y="2734260"/>
                </a:lnTo>
                <a:lnTo>
                  <a:pt x="2514207" y="2720473"/>
                </a:lnTo>
                <a:lnTo>
                  <a:pt x="2561814" y="2705695"/>
                </a:lnTo>
                <a:lnTo>
                  <a:pt x="2608749" y="2689941"/>
                </a:lnTo>
                <a:lnTo>
                  <a:pt x="2654992" y="2673229"/>
                </a:lnTo>
                <a:lnTo>
                  <a:pt x="2700520" y="2655574"/>
                </a:lnTo>
                <a:lnTo>
                  <a:pt x="2745311" y="2636994"/>
                </a:lnTo>
                <a:lnTo>
                  <a:pt x="2789344" y="2617505"/>
                </a:lnTo>
                <a:lnTo>
                  <a:pt x="2832598" y="2597124"/>
                </a:lnTo>
                <a:lnTo>
                  <a:pt x="2875050" y="2575866"/>
                </a:lnTo>
                <a:lnTo>
                  <a:pt x="2916679" y="2553749"/>
                </a:lnTo>
                <a:lnTo>
                  <a:pt x="2957464" y="2530789"/>
                </a:lnTo>
                <a:lnTo>
                  <a:pt x="2997383" y="2507002"/>
                </a:lnTo>
                <a:lnTo>
                  <a:pt x="3036414" y="2482405"/>
                </a:lnTo>
                <a:lnTo>
                  <a:pt x="3074536" y="2457014"/>
                </a:lnTo>
                <a:lnTo>
                  <a:pt x="3111726" y="2430847"/>
                </a:lnTo>
                <a:lnTo>
                  <a:pt x="3147964" y="2403919"/>
                </a:lnTo>
                <a:lnTo>
                  <a:pt x="3183228" y="2376247"/>
                </a:lnTo>
                <a:lnTo>
                  <a:pt x="3217496" y="2347848"/>
                </a:lnTo>
                <a:lnTo>
                  <a:pt x="3250746" y="2318737"/>
                </a:lnTo>
                <a:lnTo>
                  <a:pt x="3282958" y="2288932"/>
                </a:lnTo>
                <a:lnTo>
                  <a:pt x="3314108" y="2258449"/>
                </a:lnTo>
                <a:lnTo>
                  <a:pt x="3344176" y="2227304"/>
                </a:lnTo>
                <a:lnTo>
                  <a:pt x="3373141" y="2195515"/>
                </a:lnTo>
                <a:lnTo>
                  <a:pt x="3400979" y="2163097"/>
                </a:lnTo>
                <a:lnTo>
                  <a:pt x="3427671" y="2130067"/>
                </a:lnTo>
                <a:lnTo>
                  <a:pt x="3453193" y="2096442"/>
                </a:lnTo>
                <a:lnTo>
                  <a:pt x="3477525" y="2062237"/>
                </a:lnTo>
                <a:lnTo>
                  <a:pt x="3500645" y="2027470"/>
                </a:lnTo>
                <a:lnTo>
                  <a:pt x="3522532" y="1992158"/>
                </a:lnTo>
                <a:lnTo>
                  <a:pt x="3543163" y="1956315"/>
                </a:lnTo>
                <a:lnTo>
                  <a:pt x="3562517" y="1919960"/>
                </a:lnTo>
                <a:lnTo>
                  <a:pt x="3580572" y="1883109"/>
                </a:lnTo>
                <a:lnTo>
                  <a:pt x="3597307" y="1845777"/>
                </a:lnTo>
                <a:lnTo>
                  <a:pt x="3612701" y="1807982"/>
                </a:lnTo>
                <a:lnTo>
                  <a:pt x="3626731" y="1769740"/>
                </a:lnTo>
                <a:lnTo>
                  <a:pt x="3639376" y="1731068"/>
                </a:lnTo>
                <a:lnTo>
                  <a:pt x="3650614" y="1691982"/>
                </a:lnTo>
                <a:lnTo>
                  <a:pt x="3660424" y="1652498"/>
                </a:lnTo>
                <a:lnTo>
                  <a:pt x="3668784" y="1612634"/>
                </a:lnTo>
                <a:lnTo>
                  <a:pt x="3675673" y="1572405"/>
                </a:lnTo>
                <a:lnTo>
                  <a:pt x="3681068" y="1531828"/>
                </a:lnTo>
                <a:lnTo>
                  <a:pt x="3684949" y="1490920"/>
                </a:lnTo>
                <a:lnTo>
                  <a:pt x="3687293" y="1449697"/>
                </a:lnTo>
                <a:lnTo>
                  <a:pt x="3688079" y="1408176"/>
                </a:lnTo>
                <a:lnTo>
                  <a:pt x="3687293" y="1366654"/>
                </a:lnTo>
                <a:lnTo>
                  <a:pt x="3684949" y="1325431"/>
                </a:lnTo>
                <a:lnTo>
                  <a:pt x="3681068" y="1284523"/>
                </a:lnTo>
                <a:lnTo>
                  <a:pt x="3675673" y="1243946"/>
                </a:lnTo>
                <a:lnTo>
                  <a:pt x="3668784" y="1203717"/>
                </a:lnTo>
                <a:lnTo>
                  <a:pt x="3660424" y="1163853"/>
                </a:lnTo>
                <a:lnTo>
                  <a:pt x="3650614" y="1124369"/>
                </a:lnTo>
                <a:lnTo>
                  <a:pt x="3639376" y="1085283"/>
                </a:lnTo>
                <a:lnTo>
                  <a:pt x="3626731" y="1046611"/>
                </a:lnTo>
                <a:lnTo>
                  <a:pt x="3612701" y="1008369"/>
                </a:lnTo>
                <a:lnTo>
                  <a:pt x="3597307" y="970574"/>
                </a:lnTo>
                <a:lnTo>
                  <a:pt x="3580572" y="933242"/>
                </a:lnTo>
                <a:lnTo>
                  <a:pt x="3562517" y="896391"/>
                </a:lnTo>
                <a:lnTo>
                  <a:pt x="3543163" y="860036"/>
                </a:lnTo>
                <a:lnTo>
                  <a:pt x="3522532" y="824193"/>
                </a:lnTo>
                <a:lnTo>
                  <a:pt x="3500645" y="788881"/>
                </a:lnTo>
                <a:lnTo>
                  <a:pt x="3477525" y="754114"/>
                </a:lnTo>
                <a:lnTo>
                  <a:pt x="3453193" y="719909"/>
                </a:lnTo>
                <a:lnTo>
                  <a:pt x="3427671" y="686284"/>
                </a:lnTo>
                <a:lnTo>
                  <a:pt x="3400979" y="653254"/>
                </a:lnTo>
                <a:lnTo>
                  <a:pt x="3373141" y="620836"/>
                </a:lnTo>
                <a:lnTo>
                  <a:pt x="3344176" y="589047"/>
                </a:lnTo>
                <a:lnTo>
                  <a:pt x="3314108" y="557902"/>
                </a:lnTo>
                <a:lnTo>
                  <a:pt x="3282958" y="527419"/>
                </a:lnTo>
                <a:lnTo>
                  <a:pt x="3250746" y="497614"/>
                </a:lnTo>
                <a:lnTo>
                  <a:pt x="3217496" y="468503"/>
                </a:lnTo>
                <a:lnTo>
                  <a:pt x="3183228" y="440104"/>
                </a:lnTo>
                <a:lnTo>
                  <a:pt x="3147964" y="412432"/>
                </a:lnTo>
                <a:lnTo>
                  <a:pt x="3111726" y="385504"/>
                </a:lnTo>
                <a:lnTo>
                  <a:pt x="3074536" y="359337"/>
                </a:lnTo>
                <a:lnTo>
                  <a:pt x="3036414" y="333946"/>
                </a:lnTo>
                <a:lnTo>
                  <a:pt x="2997383" y="309349"/>
                </a:lnTo>
                <a:lnTo>
                  <a:pt x="2957464" y="285562"/>
                </a:lnTo>
                <a:lnTo>
                  <a:pt x="2916679" y="262602"/>
                </a:lnTo>
                <a:lnTo>
                  <a:pt x="2875050" y="240485"/>
                </a:lnTo>
                <a:lnTo>
                  <a:pt x="2832598" y="219227"/>
                </a:lnTo>
                <a:lnTo>
                  <a:pt x="2789344" y="198846"/>
                </a:lnTo>
                <a:lnTo>
                  <a:pt x="2745311" y="179357"/>
                </a:lnTo>
                <a:lnTo>
                  <a:pt x="2700520" y="160777"/>
                </a:lnTo>
                <a:lnTo>
                  <a:pt x="2654992" y="143122"/>
                </a:lnTo>
                <a:lnTo>
                  <a:pt x="2608749" y="126410"/>
                </a:lnTo>
                <a:lnTo>
                  <a:pt x="2561814" y="110656"/>
                </a:lnTo>
                <a:lnTo>
                  <a:pt x="2514207" y="95878"/>
                </a:lnTo>
                <a:lnTo>
                  <a:pt x="2465949" y="82091"/>
                </a:lnTo>
                <a:lnTo>
                  <a:pt x="2417064" y="69312"/>
                </a:lnTo>
                <a:lnTo>
                  <a:pt x="2367572" y="57557"/>
                </a:lnTo>
                <a:lnTo>
                  <a:pt x="2317495" y="46844"/>
                </a:lnTo>
                <a:lnTo>
                  <a:pt x="2266854" y="37189"/>
                </a:lnTo>
                <a:lnTo>
                  <a:pt x="2215672" y="28607"/>
                </a:lnTo>
                <a:lnTo>
                  <a:pt x="2163969" y="21116"/>
                </a:lnTo>
                <a:lnTo>
                  <a:pt x="2111768" y="14733"/>
                </a:lnTo>
                <a:lnTo>
                  <a:pt x="2059089" y="9473"/>
                </a:lnTo>
                <a:lnTo>
                  <a:pt x="2005956" y="5353"/>
                </a:lnTo>
                <a:lnTo>
                  <a:pt x="1952389" y="2390"/>
                </a:lnTo>
                <a:lnTo>
                  <a:pt x="1898409" y="600"/>
                </a:lnTo>
                <a:lnTo>
                  <a:pt x="1844039" y="0"/>
                </a:lnTo>
                <a:close/>
              </a:path>
            </a:pathLst>
          </a:custGeom>
          <a:solidFill>
            <a:srgbClr val="9BBA58">
              <a:alpha val="83920"/>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it-IT"/>
          </a:p>
        </p:txBody>
      </p:sp>
      <p:sp>
        <p:nvSpPr>
          <p:cNvPr id="199690" name="object 10">
            <a:extLst>
              <a:ext uri="{FF2B5EF4-FFF2-40B4-BE49-F238E27FC236}">
                <a16:creationId xmlns:a16="http://schemas.microsoft.com/office/drawing/2014/main" id="{F4872526-3380-4349-9EAE-A9C80C91F6F1}"/>
              </a:ext>
            </a:extLst>
          </p:cNvPr>
          <p:cNvSpPr>
            <a:spLocks/>
          </p:cNvSpPr>
          <p:nvPr/>
        </p:nvSpPr>
        <p:spPr bwMode="auto">
          <a:xfrm>
            <a:off x="6980238" y="2270125"/>
            <a:ext cx="3687762" cy="2817813"/>
          </a:xfrm>
          <a:custGeom>
            <a:avLst/>
            <a:gdLst>
              <a:gd name="T0" fmla="*/ 7011 w 3688079"/>
              <a:gd name="T1" fmla="*/ 1284523 h 2816860"/>
              <a:gd name="T2" fmla="*/ 37465 w 3688079"/>
              <a:gd name="T3" fmla="*/ 1124369 h 2816860"/>
              <a:gd name="T4" fmla="*/ 90772 w 3688079"/>
              <a:gd name="T5" fmla="*/ 970574 h 2816860"/>
              <a:gd name="T6" fmla="*/ 165547 w 3688079"/>
              <a:gd name="T7" fmla="*/ 824193 h 2816860"/>
              <a:gd name="T8" fmla="*/ 260408 w 3688079"/>
              <a:gd name="T9" fmla="*/ 686284 h 2816860"/>
              <a:gd name="T10" fmla="*/ 373971 w 3688079"/>
              <a:gd name="T11" fmla="*/ 557902 h 2816860"/>
              <a:gd name="T12" fmla="*/ 504851 w 3688079"/>
              <a:gd name="T13" fmla="*/ 440104 h 2816860"/>
              <a:gd name="T14" fmla="*/ 651665 w 3688079"/>
              <a:gd name="T15" fmla="*/ 333946 h 2816860"/>
              <a:gd name="T16" fmla="*/ 813029 w 3688079"/>
              <a:gd name="T17" fmla="*/ 240485 h 2816860"/>
              <a:gd name="T18" fmla="*/ 987559 w 3688079"/>
              <a:gd name="T19" fmla="*/ 160777 h 2816860"/>
              <a:gd name="T20" fmla="*/ 1173872 w 3688079"/>
              <a:gd name="T21" fmla="*/ 95878 h 2816860"/>
              <a:gd name="T22" fmla="*/ 1370584 w 3688079"/>
              <a:gd name="T23" fmla="*/ 46844 h 2816860"/>
              <a:gd name="T24" fmla="*/ 1576311 w 3688079"/>
              <a:gd name="T25" fmla="*/ 14733 h 2816860"/>
              <a:gd name="T26" fmla="*/ 1789670 w 3688079"/>
              <a:gd name="T27" fmla="*/ 600 h 2816860"/>
              <a:gd name="T28" fmla="*/ 2005956 w 3688079"/>
              <a:gd name="T29" fmla="*/ 5353 h 2816860"/>
              <a:gd name="T30" fmla="*/ 2215672 w 3688079"/>
              <a:gd name="T31" fmla="*/ 28607 h 2816860"/>
              <a:gd name="T32" fmla="*/ 2417064 w 3688079"/>
              <a:gd name="T33" fmla="*/ 69312 h 2816860"/>
              <a:gd name="T34" fmla="*/ 2608749 w 3688079"/>
              <a:gd name="T35" fmla="*/ 126410 h 2816860"/>
              <a:gd name="T36" fmla="*/ 2789344 w 3688079"/>
              <a:gd name="T37" fmla="*/ 198846 h 2816860"/>
              <a:gd name="T38" fmla="*/ 2957464 w 3688079"/>
              <a:gd name="T39" fmla="*/ 285562 h 2816860"/>
              <a:gd name="T40" fmla="*/ 3111726 w 3688079"/>
              <a:gd name="T41" fmla="*/ 385504 h 2816860"/>
              <a:gd name="T42" fmla="*/ 3250746 w 3688079"/>
              <a:gd name="T43" fmla="*/ 497614 h 2816860"/>
              <a:gd name="T44" fmla="*/ 3373141 w 3688079"/>
              <a:gd name="T45" fmla="*/ 620836 h 2816860"/>
              <a:gd name="T46" fmla="*/ 3477525 w 3688079"/>
              <a:gd name="T47" fmla="*/ 754114 h 2816860"/>
              <a:gd name="T48" fmla="*/ 3562517 w 3688079"/>
              <a:gd name="T49" fmla="*/ 896391 h 2816860"/>
              <a:gd name="T50" fmla="*/ 3626731 w 3688079"/>
              <a:gd name="T51" fmla="*/ 1046611 h 2816860"/>
              <a:gd name="T52" fmla="*/ 3668784 w 3688079"/>
              <a:gd name="T53" fmla="*/ 1203717 h 2816860"/>
              <a:gd name="T54" fmla="*/ 3687293 w 3688079"/>
              <a:gd name="T55" fmla="*/ 1366654 h 2816860"/>
              <a:gd name="T56" fmla="*/ 3681068 w 3688079"/>
              <a:gd name="T57" fmla="*/ 1531828 h 2816860"/>
              <a:gd name="T58" fmla="*/ 3650614 w 3688079"/>
              <a:gd name="T59" fmla="*/ 1691982 h 2816860"/>
              <a:gd name="T60" fmla="*/ 3597307 w 3688079"/>
              <a:gd name="T61" fmla="*/ 1845777 h 2816860"/>
              <a:gd name="T62" fmla="*/ 3522532 w 3688079"/>
              <a:gd name="T63" fmla="*/ 1992158 h 2816860"/>
              <a:gd name="T64" fmla="*/ 3427671 w 3688079"/>
              <a:gd name="T65" fmla="*/ 2130067 h 2816860"/>
              <a:gd name="T66" fmla="*/ 3314108 w 3688079"/>
              <a:gd name="T67" fmla="*/ 2258449 h 2816860"/>
              <a:gd name="T68" fmla="*/ 3183228 w 3688079"/>
              <a:gd name="T69" fmla="*/ 2376247 h 2816860"/>
              <a:gd name="T70" fmla="*/ 3036414 w 3688079"/>
              <a:gd name="T71" fmla="*/ 2482405 h 2816860"/>
              <a:gd name="T72" fmla="*/ 2875050 w 3688079"/>
              <a:gd name="T73" fmla="*/ 2575866 h 2816860"/>
              <a:gd name="T74" fmla="*/ 2700520 w 3688079"/>
              <a:gd name="T75" fmla="*/ 2655574 h 2816860"/>
              <a:gd name="T76" fmla="*/ 2514207 w 3688079"/>
              <a:gd name="T77" fmla="*/ 2720473 h 2816860"/>
              <a:gd name="T78" fmla="*/ 2317495 w 3688079"/>
              <a:gd name="T79" fmla="*/ 2769507 h 2816860"/>
              <a:gd name="T80" fmla="*/ 2111768 w 3688079"/>
              <a:gd name="T81" fmla="*/ 2801618 h 2816860"/>
              <a:gd name="T82" fmla="*/ 1898409 w 3688079"/>
              <a:gd name="T83" fmla="*/ 2815751 h 2816860"/>
              <a:gd name="T84" fmla="*/ 1682123 w 3688079"/>
              <a:gd name="T85" fmla="*/ 2810998 h 2816860"/>
              <a:gd name="T86" fmla="*/ 1472407 w 3688079"/>
              <a:gd name="T87" fmla="*/ 2787744 h 2816860"/>
              <a:gd name="T88" fmla="*/ 1271015 w 3688079"/>
              <a:gd name="T89" fmla="*/ 2747039 h 2816860"/>
              <a:gd name="T90" fmla="*/ 1079330 w 3688079"/>
              <a:gd name="T91" fmla="*/ 2689941 h 2816860"/>
              <a:gd name="T92" fmla="*/ 898735 w 3688079"/>
              <a:gd name="T93" fmla="*/ 2617505 h 2816860"/>
              <a:gd name="T94" fmla="*/ 730615 w 3688079"/>
              <a:gd name="T95" fmla="*/ 2530789 h 2816860"/>
              <a:gd name="T96" fmla="*/ 576353 w 3688079"/>
              <a:gd name="T97" fmla="*/ 2430847 h 2816860"/>
              <a:gd name="T98" fmla="*/ 437333 w 3688079"/>
              <a:gd name="T99" fmla="*/ 2318737 h 2816860"/>
              <a:gd name="T100" fmla="*/ 314938 w 3688079"/>
              <a:gd name="T101" fmla="*/ 2195515 h 2816860"/>
              <a:gd name="T102" fmla="*/ 210554 w 3688079"/>
              <a:gd name="T103" fmla="*/ 2062237 h 2816860"/>
              <a:gd name="T104" fmla="*/ 125562 w 3688079"/>
              <a:gd name="T105" fmla="*/ 1919960 h 2816860"/>
              <a:gd name="T106" fmla="*/ 61348 w 3688079"/>
              <a:gd name="T107" fmla="*/ 1769740 h 2816860"/>
              <a:gd name="T108" fmla="*/ 19295 w 3688079"/>
              <a:gd name="T109" fmla="*/ 1612634 h 2816860"/>
              <a:gd name="T110" fmla="*/ 786 w 3688079"/>
              <a:gd name="T111" fmla="*/ 1449697 h 2816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88079" h="2816860">
                <a:moveTo>
                  <a:pt x="0" y="1408176"/>
                </a:moveTo>
                <a:lnTo>
                  <a:pt x="786" y="1366654"/>
                </a:lnTo>
                <a:lnTo>
                  <a:pt x="3130" y="1325431"/>
                </a:lnTo>
                <a:lnTo>
                  <a:pt x="7011" y="1284523"/>
                </a:lnTo>
                <a:lnTo>
                  <a:pt x="12406" y="1243946"/>
                </a:lnTo>
                <a:lnTo>
                  <a:pt x="19295" y="1203717"/>
                </a:lnTo>
                <a:lnTo>
                  <a:pt x="27655" y="1163853"/>
                </a:lnTo>
                <a:lnTo>
                  <a:pt x="37465" y="1124369"/>
                </a:lnTo>
                <a:lnTo>
                  <a:pt x="48703" y="1085283"/>
                </a:lnTo>
                <a:lnTo>
                  <a:pt x="61348" y="1046611"/>
                </a:lnTo>
                <a:lnTo>
                  <a:pt x="75378" y="1008369"/>
                </a:lnTo>
                <a:lnTo>
                  <a:pt x="90772" y="970574"/>
                </a:lnTo>
                <a:lnTo>
                  <a:pt x="107507" y="933242"/>
                </a:lnTo>
                <a:lnTo>
                  <a:pt x="125562" y="896391"/>
                </a:lnTo>
                <a:lnTo>
                  <a:pt x="144916" y="860036"/>
                </a:lnTo>
                <a:lnTo>
                  <a:pt x="165547" y="824193"/>
                </a:lnTo>
                <a:lnTo>
                  <a:pt x="187434" y="788881"/>
                </a:lnTo>
                <a:lnTo>
                  <a:pt x="210554" y="754114"/>
                </a:lnTo>
                <a:lnTo>
                  <a:pt x="234886" y="719909"/>
                </a:lnTo>
                <a:lnTo>
                  <a:pt x="260408" y="686284"/>
                </a:lnTo>
                <a:lnTo>
                  <a:pt x="287100" y="653254"/>
                </a:lnTo>
                <a:lnTo>
                  <a:pt x="314938" y="620836"/>
                </a:lnTo>
                <a:lnTo>
                  <a:pt x="343903" y="589047"/>
                </a:lnTo>
                <a:lnTo>
                  <a:pt x="373971" y="557902"/>
                </a:lnTo>
                <a:lnTo>
                  <a:pt x="405121" y="527419"/>
                </a:lnTo>
                <a:lnTo>
                  <a:pt x="437333" y="497614"/>
                </a:lnTo>
                <a:lnTo>
                  <a:pt x="470583" y="468503"/>
                </a:lnTo>
                <a:lnTo>
                  <a:pt x="504851" y="440104"/>
                </a:lnTo>
                <a:lnTo>
                  <a:pt x="540115" y="412432"/>
                </a:lnTo>
                <a:lnTo>
                  <a:pt x="576353" y="385504"/>
                </a:lnTo>
                <a:lnTo>
                  <a:pt x="613543" y="359337"/>
                </a:lnTo>
                <a:lnTo>
                  <a:pt x="651665" y="333946"/>
                </a:lnTo>
                <a:lnTo>
                  <a:pt x="690696" y="309349"/>
                </a:lnTo>
                <a:lnTo>
                  <a:pt x="730615" y="285562"/>
                </a:lnTo>
                <a:lnTo>
                  <a:pt x="771400" y="262602"/>
                </a:lnTo>
                <a:lnTo>
                  <a:pt x="813029" y="240485"/>
                </a:lnTo>
                <a:lnTo>
                  <a:pt x="855481" y="219227"/>
                </a:lnTo>
                <a:lnTo>
                  <a:pt x="898735" y="198846"/>
                </a:lnTo>
                <a:lnTo>
                  <a:pt x="942768" y="179357"/>
                </a:lnTo>
                <a:lnTo>
                  <a:pt x="987559" y="160777"/>
                </a:lnTo>
                <a:lnTo>
                  <a:pt x="1033087" y="143122"/>
                </a:lnTo>
                <a:lnTo>
                  <a:pt x="1079330" y="126410"/>
                </a:lnTo>
                <a:lnTo>
                  <a:pt x="1126265" y="110656"/>
                </a:lnTo>
                <a:lnTo>
                  <a:pt x="1173872" y="95878"/>
                </a:lnTo>
                <a:lnTo>
                  <a:pt x="1222130" y="82091"/>
                </a:lnTo>
                <a:lnTo>
                  <a:pt x="1271015" y="69312"/>
                </a:lnTo>
                <a:lnTo>
                  <a:pt x="1320507" y="57557"/>
                </a:lnTo>
                <a:lnTo>
                  <a:pt x="1370584" y="46844"/>
                </a:lnTo>
                <a:lnTo>
                  <a:pt x="1421225" y="37189"/>
                </a:lnTo>
                <a:lnTo>
                  <a:pt x="1472407" y="28607"/>
                </a:lnTo>
                <a:lnTo>
                  <a:pt x="1524110" y="21116"/>
                </a:lnTo>
                <a:lnTo>
                  <a:pt x="1576311" y="14733"/>
                </a:lnTo>
                <a:lnTo>
                  <a:pt x="1628990" y="9473"/>
                </a:lnTo>
                <a:lnTo>
                  <a:pt x="1682123" y="5353"/>
                </a:lnTo>
                <a:lnTo>
                  <a:pt x="1735690" y="2390"/>
                </a:lnTo>
                <a:lnTo>
                  <a:pt x="1789670" y="600"/>
                </a:lnTo>
                <a:lnTo>
                  <a:pt x="1844039" y="0"/>
                </a:lnTo>
                <a:lnTo>
                  <a:pt x="1898409" y="600"/>
                </a:lnTo>
                <a:lnTo>
                  <a:pt x="1952389" y="2390"/>
                </a:lnTo>
                <a:lnTo>
                  <a:pt x="2005956" y="5353"/>
                </a:lnTo>
                <a:lnTo>
                  <a:pt x="2059089" y="9473"/>
                </a:lnTo>
                <a:lnTo>
                  <a:pt x="2111768" y="14733"/>
                </a:lnTo>
                <a:lnTo>
                  <a:pt x="2163969" y="21116"/>
                </a:lnTo>
                <a:lnTo>
                  <a:pt x="2215672" y="28607"/>
                </a:lnTo>
                <a:lnTo>
                  <a:pt x="2266854" y="37189"/>
                </a:lnTo>
                <a:lnTo>
                  <a:pt x="2317495" y="46844"/>
                </a:lnTo>
                <a:lnTo>
                  <a:pt x="2367572" y="57557"/>
                </a:lnTo>
                <a:lnTo>
                  <a:pt x="2417064" y="69312"/>
                </a:lnTo>
                <a:lnTo>
                  <a:pt x="2465949" y="82091"/>
                </a:lnTo>
                <a:lnTo>
                  <a:pt x="2514207" y="95878"/>
                </a:lnTo>
                <a:lnTo>
                  <a:pt x="2561814" y="110656"/>
                </a:lnTo>
                <a:lnTo>
                  <a:pt x="2608749" y="126410"/>
                </a:lnTo>
                <a:lnTo>
                  <a:pt x="2654992" y="143122"/>
                </a:lnTo>
                <a:lnTo>
                  <a:pt x="2700520" y="160777"/>
                </a:lnTo>
                <a:lnTo>
                  <a:pt x="2745311" y="179357"/>
                </a:lnTo>
                <a:lnTo>
                  <a:pt x="2789344" y="198846"/>
                </a:lnTo>
                <a:lnTo>
                  <a:pt x="2832598" y="219227"/>
                </a:lnTo>
                <a:lnTo>
                  <a:pt x="2875050" y="240485"/>
                </a:lnTo>
                <a:lnTo>
                  <a:pt x="2916679" y="262602"/>
                </a:lnTo>
                <a:lnTo>
                  <a:pt x="2957464" y="285562"/>
                </a:lnTo>
                <a:lnTo>
                  <a:pt x="2997383" y="309349"/>
                </a:lnTo>
                <a:lnTo>
                  <a:pt x="3036414" y="333946"/>
                </a:lnTo>
                <a:lnTo>
                  <a:pt x="3074536" y="359337"/>
                </a:lnTo>
                <a:lnTo>
                  <a:pt x="3111726" y="385504"/>
                </a:lnTo>
                <a:lnTo>
                  <a:pt x="3147964" y="412432"/>
                </a:lnTo>
                <a:lnTo>
                  <a:pt x="3183228" y="440104"/>
                </a:lnTo>
                <a:lnTo>
                  <a:pt x="3217496" y="468503"/>
                </a:lnTo>
                <a:lnTo>
                  <a:pt x="3250746" y="497614"/>
                </a:lnTo>
                <a:lnTo>
                  <a:pt x="3282958" y="527419"/>
                </a:lnTo>
                <a:lnTo>
                  <a:pt x="3314108" y="557902"/>
                </a:lnTo>
                <a:lnTo>
                  <a:pt x="3344176" y="589047"/>
                </a:lnTo>
                <a:lnTo>
                  <a:pt x="3373141" y="620836"/>
                </a:lnTo>
                <a:lnTo>
                  <a:pt x="3400979" y="653254"/>
                </a:lnTo>
                <a:lnTo>
                  <a:pt x="3427671" y="686284"/>
                </a:lnTo>
                <a:lnTo>
                  <a:pt x="3453193" y="719909"/>
                </a:lnTo>
                <a:lnTo>
                  <a:pt x="3477525" y="754114"/>
                </a:lnTo>
                <a:lnTo>
                  <a:pt x="3500645" y="788881"/>
                </a:lnTo>
                <a:lnTo>
                  <a:pt x="3522532" y="824193"/>
                </a:lnTo>
                <a:lnTo>
                  <a:pt x="3543163" y="860036"/>
                </a:lnTo>
                <a:lnTo>
                  <a:pt x="3562517" y="896391"/>
                </a:lnTo>
                <a:lnTo>
                  <a:pt x="3580572" y="933242"/>
                </a:lnTo>
                <a:lnTo>
                  <a:pt x="3597307" y="970574"/>
                </a:lnTo>
                <a:lnTo>
                  <a:pt x="3612701" y="1008369"/>
                </a:lnTo>
                <a:lnTo>
                  <a:pt x="3626731" y="1046611"/>
                </a:lnTo>
                <a:lnTo>
                  <a:pt x="3639376" y="1085283"/>
                </a:lnTo>
                <a:lnTo>
                  <a:pt x="3650614" y="1124369"/>
                </a:lnTo>
                <a:lnTo>
                  <a:pt x="3660424" y="1163853"/>
                </a:lnTo>
                <a:lnTo>
                  <a:pt x="3668784" y="1203717"/>
                </a:lnTo>
                <a:lnTo>
                  <a:pt x="3675673" y="1243946"/>
                </a:lnTo>
                <a:lnTo>
                  <a:pt x="3681068" y="1284523"/>
                </a:lnTo>
                <a:lnTo>
                  <a:pt x="3684949" y="1325431"/>
                </a:lnTo>
                <a:lnTo>
                  <a:pt x="3687293" y="1366654"/>
                </a:lnTo>
                <a:lnTo>
                  <a:pt x="3688079" y="1408176"/>
                </a:lnTo>
                <a:lnTo>
                  <a:pt x="3687293" y="1449697"/>
                </a:lnTo>
                <a:lnTo>
                  <a:pt x="3684949" y="1490920"/>
                </a:lnTo>
                <a:lnTo>
                  <a:pt x="3681068" y="1531828"/>
                </a:lnTo>
                <a:lnTo>
                  <a:pt x="3675673" y="1572405"/>
                </a:lnTo>
                <a:lnTo>
                  <a:pt x="3668784" y="1612634"/>
                </a:lnTo>
                <a:lnTo>
                  <a:pt x="3660424" y="1652498"/>
                </a:lnTo>
                <a:lnTo>
                  <a:pt x="3650614" y="1691982"/>
                </a:lnTo>
                <a:lnTo>
                  <a:pt x="3639376" y="1731068"/>
                </a:lnTo>
                <a:lnTo>
                  <a:pt x="3626731" y="1769740"/>
                </a:lnTo>
                <a:lnTo>
                  <a:pt x="3612701" y="1807982"/>
                </a:lnTo>
                <a:lnTo>
                  <a:pt x="3597307" y="1845777"/>
                </a:lnTo>
                <a:lnTo>
                  <a:pt x="3580572" y="1883109"/>
                </a:lnTo>
                <a:lnTo>
                  <a:pt x="3562517" y="1919960"/>
                </a:lnTo>
                <a:lnTo>
                  <a:pt x="3543163" y="1956315"/>
                </a:lnTo>
                <a:lnTo>
                  <a:pt x="3522532" y="1992158"/>
                </a:lnTo>
                <a:lnTo>
                  <a:pt x="3500645" y="2027470"/>
                </a:lnTo>
                <a:lnTo>
                  <a:pt x="3477525" y="2062237"/>
                </a:lnTo>
                <a:lnTo>
                  <a:pt x="3453193" y="2096442"/>
                </a:lnTo>
                <a:lnTo>
                  <a:pt x="3427671" y="2130067"/>
                </a:lnTo>
                <a:lnTo>
                  <a:pt x="3400979" y="2163097"/>
                </a:lnTo>
                <a:lnTo>
                  <a:pt x="3373141" y="2195515"/>
                </a:lnTo>
                <a:lnTo>
                  <a:pt x="3344176" y="2227304"/>
                </a:lnTo>
                <a:lnTo>
                  <a:pt x="3314108" y="2258449"/>
                </a:lnTo>
                <a:lnTo>
                  <a:pt x="3282958" y="2288932"/>
                </a:lnTo>
                <a:lnTo>
                  <a:pt x="3250746" y="2318737"/>
                </a:lnTo>
                <a:lnTo>
                  <a:pt x="3217496" y="2347848"/>
                </a:lnTo>
                <a:lnTo>
                  <a:pt x="3183228" y="2376247"/>
                </a:lnTo>
                <a:lnTo>
                  <a:pt x="3147964" y="2403919"/>
                </a:lnTo>
                <a:lnTo>
                  <a:pt x="3111726" y="2430847"/>
                </a:lnTo>
                <a:lnTo>
                  <a:pt x="3074536" y="2457014"/>
                </a:lnTo>
                <a:lnTo>
                  <a:pt x="3036414" y="2482405"/>
                </a:lnTo>
                <a:lnTo>
                  <a:pt x="2997383" y="2507002"/>
                </a:lnTo>
                <a:lnTo>
                  <a:pt x="2957464" y="2530789"/>
                </a:lnTo>
                <a:lnTo>
                  <a:pt x="2916679" y="2553749"/>
                </a:lnTo>
                <a:lnTo>
                  <a:pt x="2875050" y="2575866"/>
                </a:lnTo>
                <a:lnTo>
                  <a:pt x="2832598" y="2597124"/>
                </a:lnTo>
                <a:lnTo>
                  <a:pt x="2789344" y="2617505"/>
                </a:lnTo>
                <a:lnTo>
                  <a:pt x="2745311" y="2636994"/>
                </a:lnTo>
                <a:lnTo>
                  <a:pt x="2700520" y="2655574"/>
                </a:lnTo>
                <a:lnTo>
                  <a:pt x="2654992" y="2673229"/>
                </a:lnTo>
                <a:lnTo>
                  <a:pt x="2608749" y="2689941"/>
                </a:lnTo>
                <a:lnTo>
                  <a:pt x="2561814" y="2705695"/>
                </a:lnTo>
                <a:lnTo>
                  <a:pt x="2514207" y="2720473"/>
                </a:lnTo>
                <a:lnTo>
                  <a:pt x="2465949" y="2734260"/>
                </a:lnTo>
                <a:lnTo>
                  <a:pt x="2417064" y="2747039"/>
                </a:lnTo>
                <a:lnTo>
                  <a:pt x="2367572" y="2758794"/>
                </a:lnTo>
                <a:lnTo>
                  <a:pt x="2317495" y="2769507"/>
                </a:lnTo>
                <a:lnTo>
                  <a:pt x="2266854" y="2779162"/>
                </a:lnTo>
                <a:lnTo>
                  <a:pt x="2215672" y="2787744"/>
                </a:lnTo>
                <a:lnTo>
                  <a:pt x="2163969" y="2795235"/>
                </a:lnTo>
                <a:lnTo>
                  <a:pt x="2111768" y="2801618"/>
                </a:lnTo>
                <a:lnTo>
                  <a:pt x="2059089" y="2806878"/>
                </a:lnTo>
                <a:lnTo>
                  <a:pt x="2005956" y="2810998"/>
                </a:lnTo>
                <a:lnTo>
                  <a:pt x="1952389" y="2813961"/>
                </a:lnTo>
                <a:lnTo>
                  <a:pt x="1898409" y="2815751"/>
                </a:lnTo>
                <a:lnTo>
                  <a:pt x="1844039" y="2816352"/>
                </a:lnTo>
                <a:lnTo>
                  <a:pt x="1789670" y="2815751"/>
                </a:lnTo>
                <a:lnTo>
                  <a:pt x="1735690" y="2813961"/>
                </a:lnTo>
                <a:lnTo>
                  <a:pt x="1682123" y="2810998"/>
                </a:lnTo>
                <a:lnTo>
                  <a:pt x="1628990" y="2806878"/>
                </a:lnTo>
                <a:lnTo>
                  <a:pt x="1576311" y="2801618"/>
                </a:lnTo>
                <a:lnTo>
                  <a:pt x="1524110" y="2795235"/>
                </a:lnTo>
                <a:lnTo>
                  <a:pt x="1472407" y="2787744"/>
                </a:lnTo>
                <a:lnTo>
                  <a:pt x="1421225" y="2779162"/>
                </a:lnTo>
                <a:lnTo>
                  <a:pt x="1370584" y="2769507"/>
                </a:lnTo>
                <a:lnTo>
                  <a:pt x="1320507" y="2758794"/>
                </a:lnTo>
                <a:lnTo>
                  <a:pt x="1271015" y="2747039"/>
                </a:lnTo>
                <a:lnTo>
                  <a:pt x="1222130" y="2734260"/>
                </a:lnTo>
                <a:lnTo>
                  <a:pt x="1173872" y="2720473"/>
                </a:lnTo>
                <a:lnTo>
                  <a:pt x="1126265" y="2705695"/>
                </a:lnTo>
                <a:lnTo>
                  <a:pt x="1079330" y="2689941"/>
                </a:lnTo>
                <a:lnTo>
                  <a:pt x="1033087" y="2673229"/>
                </a:lnTo>
                <a:lnTo>
                  <a:pt x="987559" y="2655574"/>
                </a:lnTo>
                <a:lnTo>
                  <a:pt x="942768" y="2636994"/>
                </a:lnTo>
                <a:lnTo>
                  <a:pt x="898735" y="2617505"/>
                </a:lnTo>
                <a:lnTo>
                  <a:pt x="855481" y="2597124"/>
                </a:lnTo>
                <a:lnTo>
                  <a:pt x="813029" y="2575866"/>
                </a:lnTo>
                <a:lnTo>
                  <a:pt x="771400" y="2553749"/>
                </a:lnTo>
                <a:lnTo>
                  <a:pt x="730615" y="2530789"/>
                </a:lnTo>
                <a:lnTo>
                  <a:pt x="690696" y="2507002"/>
                </a:lnTo>
                <a:lnTo>
                  <a:pt x="651665" y="2482405"/>
                </a:lnTo>
                <a:lnTo>
                  <a:pt x="613543" y="2457014"/>
                </a:lnTo>
                <a:lnTo>
                  <a:pt x="576353" y="2430847"/>
                </a:lnTo>
                <a:lnTo>
                  <a:pt x="540115" y="2403919"/>
                </a:lnTo>
                <a:lnTo>
                  <a:pt x="504851" y="2376247"/>
                </a:lnTo>
                <a:lnTo>
                  <a:pt x="470583" y="2347848"/>
                </a:lnTo>
                <a:lnTo>
                  <a:pt x="437333" y="2318737"/>
                </a:lnTo>
                <a:lnTo>
                  <a:pt x="405121" y="2288932"/>
                </a:lnTo>
                <a:lnTo>
                  <a:pt x="373971" y="2258449"/>
                </a:lnTo>
                <a:lnTo>
                  <a:pt x="343903" y="2227304"/>
                </a:lnTo>
                <a:lnTo>
                  <a:pt x="314938" y="2195515"/>
                </a:lnTo>
                <a:lnTo>
                  <a:pt x="287100" y="2163097"/>
                </a:lnTo>
                <a:lnTo>
                  <a:pt x="260408" y="2130067"/>
                </a:lnTo>
                <a:lnTo>
                  <a:pt x="234886" y="2096442"/>
                </a:lnTo>
                <a:lnTo>
                  <a:pt x="210554" y="2062237"/>
                </a:lnTo>
                <a:lnTo>
                  <a:pt x="187434" y="2027470"/>
                </a:lnTo>
                <a:lnTo>
                  <a:pt x="165547" y="1992158"/>
                </a:lnTo>
                <a:lnTo>
                  <a:pt x="144916" y="1956315"/>
                </a:lnTo>
                <a:lnTo>
                  <a:pt x="125562" y="1919960"/>
                </a:lnTo>
                <a:lnTo>
                  <a:pt x="107507" y="1883109"/>
                </a:lnTo>
                <a:lnTo>
                  <a:pt x="90772" y="1845777"/>
                </a:lnTo>
                <a:lnTo>
                  <a:pt x="75378" y="1807982"/>
                </a:lnTo>
                <a:lnTo>
                  <a:pt x="61348" y="1769740"/>
                </a:lnTo>
                <a:lnTo>
                  <a:pt x="48703" y="1731068"/>
                </a:lnTo>
                <a:lnTo>
                  <a:pt x="37465" y="1691982"/>
                </a:lnTo>
                <a:lnTo>
                  <a:pt x="27655" y="1652498"/>
                </a:lnTo>
                <a:lnTo>
                  <a:pt x="19295" y="1612634"/>
                </a:lnTo>
                <a:lnTo>
                  <a:pt x="12406" y="1572405"/>
                </a:lnTo>
                <a:lnTo>
                  <a:pt x="7011" y="1531828"/>
                </a:lnTo>
                <a:lnTo>
                  <a:pt x="3130" y="1490920"/>
                </a:lnTo>
                <a:lnTo>
                  <a:pt x="786" y="1449697"/>
                </a:lnTo>
                <a:lnTo>
                  <a:pt x="0" y="1408176"/>
                </a:lnTo>
                <a:close/>
              </a:path>
            </a:pathLst>
          </a:custGeom>
          <a:noFill/>
          <a:ln w="9144">
            <a:solidFill>
              <a:srgbClr val="497DB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1" name="object 11">
            <a:extLst>
              <a:ext uri="{FF2B5EF4-FFF2-40B4-BE49-F238E27FC236}">
                <a16:creationId xmlns:a16="http://schemas.microsoft.com/office/drawing/2014/main" id="{632B1F41-70F0-EB41-BEDA-6882FB02EDA1}"/>
              </a:ext>
            </a:extLst>
          </p:cNvPr>
          <p:cNvSpPr txBox="1"/>
          <p:nvPr/>
        </p:nvSpPr>
        <p:spPr>
          <a:xfrm>
            <a:off x="7362825" y="3036888"/>
            <a:ext cx="3100388" cy="1122362"/>
          </a:xfrm>
          <a:prstGeom prst="rect">
            <a:avLst/>
          </a:prstGeom>
        </p:spPr>
        <p:txBody>
          <a:bodyPr lIns="0" tIns="12700" rIns="0" bIns="0">
            <a:spAutoFit/>
          </a:bodyPr>
          <a:lstStyle>
            <a:lvl1pPr marL="12700">
              <a:tabLst>
                <a:tab pos="93663" algn="l"/>
              </a:tabLst>
              <a:defRPr>
                <a:solidFill>
                  <a:schemeClr val="bg1"/>
                </a:solidFill>
                <a:latin typeface="Arial" panose="020B0604020202020204" pitchFamily="34" charset="0"/>
                <a:cs typeface="Arial" panose="020B0604020202020204" pitchFamily="34" charset="0"/>
              </a:defRPr>
            </a:lvl1pPr>
            <a:lvl2pPr marL="742950" indent="-285750">
              <a:tabLst>
                <a:tab pos="93663" algn="l"/>
              </a:tabLst>
              <a:defRPr>
                <a:solidFill>
                  <a:schemeClr val="bg1"/>
                </a:solidFill>
                <a:latin typeface="Arial" panose="020B0604020202020204" pitchFamily="34" charset="0"/>
                <a:cs typeface="Arial" panose="020B0604020202020204" pitchFamily="34" charset="0"/>
              </a:defRPr>
            </a:lvl2pPr>
            <a:lvl3pPr marL="1143000" indent="-228600">
              <a:tabLst>
                <a:tab pos="93663" algn="l"/>
              </a:tabLst>
              <a:defRPr>
                <a:solidFill>
                  <a:schemeClr val="bg1"/>
                </a:solidFill>
                <a:latin typeface="Arial" panose="020B0604020202020204" pitchFamily="34" charset="0"/>
                <a:cs typeface="Arial" panose="020B0604020202020204" pitchFamily="34" charset="0"/>
              </a:defRPr>
            </a:lvl3pPr>
            <a:lvl4pPr marL="1600200" indent="-228600">
              <a:tabLst>
                <a:tab pos="93663" algn="l"/>
              </a:tabLst>
              <a:defRPr>
                <a:solidFill>
                  <a:schemeClr val="bg1"/>
                </a:solidFill>
                <a:latin typeface="Arial" panose="020B0604020202020204" pitchFamily="34" charset="0"/>
                <a:cs typeface="Arial" panose="020B0604020202020204" pitchFamily="34" charset="0"/>
              </a:defRPr>
            </a:lvl4pPr>
            <a:lvl5pPr marL="2057400" indent="-228600">
              <a:tabLst>
                <a:tab pos="9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9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9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9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93663" algn="l"/>
              </a:tabLst>
              <a:defRPr>
                <a:solidFill>
                  <a:schemeClr val="bg1"/>
                </a:solidFill>
                <a:latin typeface="Arial" panose="020B0604020202020204" pitchFamily="34" charset="0"/>
                <a:cs typeface="Arial" panose="020B0604020202020204" pitchFamily="34" charset="0"/>
              </a:defRPr>
            </a:lvl9pPr>
          </a:lstStyle>
          <a:p>
            <a:pPr>
              <a:spcBef>
                <a:spcPts val="100"/>
              </a:spcBef>
              <a:buSzPct val="94000"/>
              <a:buFontTx/>
              <a:buChar char="•"/>
            </a:pPr>
            <a:r>
              <a:rPr lang="it-IT" altLang="it-IT">
                <a:solidFill>
                  <a:srgbClr val="FFFFFF"/>
                </a:solidFill>
              </a:rPr>
              <a:t>DIVERSA FISIOPATOLOGIA DELLA  PLACCA ATEROSCLEROTICA</a:t>
            </a:r>
            <a:endParaRPr lang="it-IT" altLang="it-IT"/>
          </a:p>
          <a:p>
            <a:pPr>
              <a:buSzPct val="94000"/>
              <a:buFontTx/>
              <a:buChar char="•"/>
            </a:pPr>
            <a:r>
              <a:rPr lang="it-IT" altLang="it-IT">
                <a:solidFill>
                  <a:srgbClr val="FFFFFF"/>
                </a:solidFill>
              </a:rPr>
              <a:t>ALTRE CAUSE DI</a:t>
            </a:r>
            <a:endParaRPr lang="it-IT" altLang="it-IT"/>
          </a:p>
          <a:p>
            <a:r>
              <a:rPr lang="it-IT" altLang="it-IT">
                <a:solidFill>
                  <a:srgbClr val="FFFFFF"/>
                </a:solidFill>
              </a:rPr>
              <a:t>CORONAROPATIA</a:t>
            </a:r>
            <a:endParaRPr lang="it-IT" altLang="it-IT"/>
          </a:p>
        </p:txBody>
      </p:sp>
      <p:sp>
        <p:nvSpPr>
          <p:cNvPr id="199692" name="object 12">
            <a:extLst>
              <a:ext uri="{FF2B5EF4-FFF2-40B4-BE49-F238E27FC236}">
                <a16:creationId xmlns:a16="http://schemas.microsoft.com/office/drawing/2014/main" id="{D4F16AFD-842D-4945-A022-D4F4791274D2}"/>
              </a:ext>
            </a:extLst>
          </p:cNvPr>
          <p:cNvSpPr>
            <a:spLocks noChangeArrowheads="1"/>
          </p:cNvSpPr>
          <p:nvPr/>
        </p:nvSpPr>
        <p:spPr bwMode="auto">
          <a:xfrm>
            <a:off x="3789363" y="4316413"/>
            <a:ext cx="5021262" cy="249872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endParaRPr lang="it-IT" altLang="it-IT"/>
          </a:p>
        </p:txBody>
      </p:sp>
      <p:sp>
        <p:nvSpPr>
          <p:cNvPr id="199693" name="object 13">
            <a:extLst>
              <a:ext uri="{FF2B5EF4-FFF2-40B4-BE49-F238E27FC236}">
                <a16:creationId xmlns:a16="http://schemas.microsoft.com/office/drawing/2014/main" id="{DF142F2B-2FDD-A444-BE6B-2BC60B1D5A26}"/>
              </a:ext>
            </a:extLst>
          </p:cNvPr>
          <p:cNvSpPr>
            <a:spLocks/>
          </p:cNvSpPr>
          <p:nvPr/>
        </p:nvSpPr>
        <p:spPr bwMode="auto">
          <a:xfrm>
            <a:off x="3835400" y="4349750"/>
            <a:ext cx="4932363" cy="2400300"/>
          </a:xfrm>
          <a:custGeom>
            <a:avLst/>
            <a:gdLst>
              <a:gd name="T0" fmla="*/ 2779884 w 4932045"/>
              <a:gd name="T1" fmla="*/ 2400299 h 2400300"/>
              <a:gd name="T2" fmla="*/ 1968886 w 4932045"/>
              <a:gd name="T3" fmla="*/ 2387599 h 2400300"/>
              <a:gd name="T4" fmla="*/ 1732576 w 4932045"/>
              <a:gd name="T5" fmla="*/ 2349499 h 2400300"/>
              <a:gd name="T6" fmla="*/ 3369982 w 4932045"/>
              <a:gd name="T7" fmla="*/ 76199 h 2400300"/>
              <a:gd name="T8" fmla="*/ 1038401 w 4932045"/>
              <a:gd name="T9" fmla="*/ 215899 h 2400300"/>
              <a:gd name="T10" fmla="*/ 807870 w 4932045"/>
              <a:gd name="T11" fmla="*/ 304799 h 2400300"/>
              <a:gd name="T12" fmla="*/ 640585 w 4932045"/>
              <a:gd name="T13" fmla="*/ 393699 h 2400300"/>
              <a:gd name="T14" fmla="*/ 489879 w 4932045"/>
              <a:gd name="T15" fmla="*/ 482599 h 2400300"/>
              <a:gd name="T16" fmla="*/ 356991 w 4932045"/>
              <a:gd name="T17" fmla="*/ 571499 h 2400300"/>
              <a:gd name="T18" fmla="*/ 243161 w 4932045"/>
              <a:gd name="T19" fmla="*/ 685799 h 2400300"/>
              <a:gd name="T20" fmla="*/ 93544 w 4932045"/>
              <a:gd name="T21" fmla="*/ 876299 h 2400300"/>
              <a:gd name="T22" fmla="*/ 38514 w 4932045"/>
              <a:gd name="T23" fmla="*/ 990599 h 2400300"/>
              <a:gd name="T24" fmla="*/ 7190 w 4932045"/>
              <a:gd name="T25" fmla="*/ 1104899 h 2400300"/>
              <a:gd name="T26" fmla="*/ 805 w 4932045"/>
              <a:gd name="T27" fmla="*/ 1231899 h 2400300"/>
              <a:gd name="T28" fmla="*/ 19811 w 4932045"/>
              <a:gd name="T29" fmla="*/ 1358899 h 2400300"/>
              <a:gd name="T30" fmla="*/ 63143 w 4932045"/>
              <a:gd name="T31" fmla="*/ 1473199 h 2400300"/>
              <a:gd name="T32" fmla="*/ 129561 w 4932045"/>
              <a:gd name="T33" fmla="*/ 1587499 h 2400300"/>
              <a:gd name="T34" fmla="*/ 243161 w 4932045"/>
              <a:gd name="T35" fmla="*/ 1727200 h 2400300"/>
              <a:gd name="T36" fmla="*/ 388475 w 4932045"/>
              <a:gd name="T37" fmla="*/ 1854200 h 2400300"/>
              <a:gd name="T38" fmla="*/ 525933 w 4932045"/>
              <a:gd name="T39" fmla="*/ 1943100 h 2400300"/>
              <a:gd name="T40" fmla="*/ 680900 w 4932045"/>
              <a:gd name="T41" fmla="*/ 2032000 h 2400300"/>
              <a:gd name="T42" fmla="*/ 852136 w 4932045"/>
              <a:gd name="T43" fmla="*/ 2108199 h 2400300"/>
              <a:gd name="T44" fmla="*/ 1087170 w 4932045"/>
              <a:gd name="T45" fmla="*/ 2197099 h 2400300"/>
              <a:gd name="T46" fmla="*/ 3256688 w 4932045"/>
              <a:gd name="T47" fmla="*/ 2349499 h 2400300"/>
              <a:gd name="T48" fmla="*/ 3941169 w 4932045"/>
              <a:gd name="T49" fmla="*/ 2171699 h 2400300"/>
              <a:gd name="T50" fmla="*/ 4123793 w 4932045"/>
              <a:gd name="T51" fmla="*/ 2095500 h 2400300"/>
              <a:gd name="T52" fmla="*/ 4291078 w 4932045"/>
              <a:gd name="T53" fmla="*/ 2006600 h 2400300"/>
              <a:gd name="T54" fmla="*/ 4441784 w 4932045"/>
              <a:gd name="T55" fmla="*/ 1917700 h 2400300"/>
              <a:gd name="T56" fmla="*/ 4574672 w 4932045"/>
              <a:gd name="T57" fmla="*/ 1828800 h 2400300"/>
              <a:gd name="T58" fmla="*/ 4737883 w 4932045"/>
              <a:gd name="T59" fmla="*/ 1676400 h 2400300"/>
              <a:gd name="T60" fmla="*/ 4820803 w 4932045"/>
              <a:gd name="T61" fmla="*/ 1562099 h 2400300"/>
              <a:gd name="T62" fmla="*/ 4881566 w 4932045"/>
              <a:gd name="T63" fmla="*/ 1447799 h 2400300"/>
              <a:gd name="T64" fmla="*/ 4918932 w 4932045"/>
              <a:gd name="T65" fmla="*/ 1320799 h 2400300"/>
              <a:gd name="T66" fmla="*/ 4931664 w 4932045"/>
              <a:gd name="T67" fmla="*/ 1206499 h 2400300"/>
              <a:gd name="T68" fmla="*/ 4918932 w 4932045"/>
              <a:gd name="T69" fmla="*/ 1079499 h 2400300"/>
              <a:gd name="T70" fmla="*/ 4881566 w 4932045"/>
              <a:gd name="T71" fmla="*/ 965199 h 2400300"/>
              <a:gd name="T72" fmla="*/ 4820803 w 4932045"/>
              <a:gd name="T73" fmla="*/ 838199 h 2400300"/>
              <a:gd name="T74" fmla="*/ 4661899 w 4932045"/>
              <a:gd name="T75" fmla="*/ 647699 h 2400300"/>
              <a:gd name="T76" fmla="*/ 4543188 w 4932045"/>
              <a:gd name="T77" fmla="*/ 558799 h 2400300"/>
              <a:gd name="T78" fmla="*/ 4405730 w 4932045"/>
              <a:gd name="T79" fmla="*/ 457199 h 2400300"/>
              <a:gd name="T80" fmla="*/ 4250763 w 4932045"/>
              <a:gd name="T81" fmla="*/ 368299 h 2400300"/>
              <a:gd name="T82" fmla="*/ 4079527 w 4932045"/>
              <a:gd name="T83" fmla="*/ 292099 h 2400300"/>
              <a:gd name="T84" fmla="*/ 3744446 w 4932045"/>
              <a:gd name="T85" fmla="*/ 177799 h 2400300"/>
              <a:gd name="T86" fmla="*/ 1790787 w 4932045"/>
              <a:gd name="T87" fmla="*/ 38099 h 2400300"/>
              <a:gd name="T88" fmla="*/ 3022702 w 4932045"/>
              <a:gd name="T89" fmla="*/ 25399 h 2400300"/>
              <a:gd name="T90" fmla="*/ 3022702 w 4932045"/>
              <a:gd name="T91" fmla="*/ 25399 h 2400300"/>
              <a:gd name="T92" fmla="*/ 2962777 w 4932045"/>
              <a:gd name="T93" fmla="*/ 25399 h 2400300"/>
              <a:gd name="T94" fmla="*/ 2151779 w 4932045"/>
              <a:gd name="T95" fmla="*/ 12699 h 2400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32045" h="2400300">
                <a:moveTo>
                  <a:pt x="2841349" y="2387599"/>
                </a:moveTo>
                <a:lnTo>
                  <a:pt x="2090314" y="2387599"/>
                </a:lnTo>
                <a:lnTo>
                  <a:pt x="2151779" y="2400299"/>
                </a:lnTo>
                <a:lnTo>
                  <a:pt x="2779884" y="2400299"/>
                </a:lnTo>
                <a:lnTo>
                  <a:pt x="2841349" y="2387599"/>
                </a:lnTo>
                <a:close/>
              </a:path>
              <a:path w="4932045" h="2400300">
                <a:moveTo>
                  <a:pt x="3022702" y="2374899"/>
                </a:moveTo>
                <a:lnTo>
                  <a:pt x="1908961" y="2374899"/>
                </a:lnTo>
                <a:lnTo>
                  <a:pt x="1968886" y="2387599"/>
                </a:lnTo>
                <a:lnTo>
                  <a:pt x="2962777" y="2387599"/>
                </a:lnTo>
                <a:lnTo>
                  <a:pt x="3022702" y="2374899"/>
                </a:lnTo>
                <a:close/>
              </a:path>
              <a:path w="4932045" h="2400300">
                <a:moveTo>
                  <a:pt x="3199087" y="2349499"/>
                </a:moveTo>
                <a:lnTo>
                  <a:pt x="1732576" y="2349499"/>
                </a:lnTo>
                <a:lnTo>
                  <a:pt x="1849588" y="2374899"/>
                </a:lnTo>
                <a:lnTo>
                  <a:pt x="3082075" y="2374899"/>
                </a:lnTo>
                <a:lnTo>
                  <a:pt x="3199087" y="2349499"/>
                </a:lnTo>
                <a:close/>
              </a:path>
              <a:path w="4932045" h="2400300">
                <a:moveTo>
                  <a:pt x="3369982" y="76199"/>
                </a:moveTo>
                <a:lnTo>
                  <a:pt x="1561681" y="76199"/>
                </a:lnTo>
                <a:lnTo>
                  <a:pt x="1238456" y="152399"/>
                </a:lnTo>
                <a:lnTo>
                  <a:pt x="1187217" y="177799"/>
                </a:lnTo>
                <a:lnTo>
                  <a:pt x="1038401" y="215899"/>
                </a:lnTo>
                <a:lnTo>
                  <a:pt x="990494" y="241299"/>
                </a:lnTo>
                <a:lnTo>
                  <a:pt x="897342" y="266699"/>
                </a:lnTo>
                <a:lnTo>
                  <a:pt x="852136" y="292099"/>
                </a:lnTo>
                <a:lnTo>
                  <a:pt x="807870" y="304799"/>
                </a:lnTo>
                <a:lnTo>
                  <a:pt x="764562" y="330199"/>
                </a:lnTo>
                <a:lnTo>
                  <a:pt x="722233" y="355599"/>
                </a:lnTo>
                <a:lnTo>
                  <a:pt x="680900" y="368299"/>
                </a:lnTo>
                <a:lnTo>
                  <a:pt x="640585" y="393699"/>
                </a:lnTo>
                <a:lnTo>
                  <a:pt x="601306" y="419099"/>
                </a:lnTo>
                <a:lnTo>
                  <a:pt x="563082" y="431799"/>
                </a:lnTo>
                <a:lnTo>
                  <a:pt x="525933" y="457199"/>
                </a:lnTo>
                <a:lnTo>
                  <a:pt x="489879" y="482599"/>
                </a:lnTo>
                <a:lnTo>
                  <a:pt x="454938" y="507999"/>
                </a:lnTo>
                <a:lnTo>
                  <a:pt x="421130" y="533399"/>
                </a:lnTo>
                <a:lnTo>
                  <a:pt x="388475" y="558799"/>
                </a:lnTo>
                <a:lnTo>
                  <a:pt x="356991" y="571499"/>
                </a:lnTo>
                <a:lnTo>
                  <a:pt x="326698" y="596899"/>
                </a:lnTo>
                <a:lnTo>
                  <a:pt x="297616" y="622299"/>
                </a:lnTo>
                <a:lnTo>
                  <a:pt x="269764" y="647699"/>
                </a:lnTo>
                <a:lnTo>
                  <a:pt x="243161" y="685799"/>
                </a:lnTo>
                <a:lnTo>
                  <a:pt x="217826" y="711199"/>
                </a:lnTo>
                <a:lnTo>
                  <a:pt x="171040" y="761999"/>
                </a:lnTo>
                <a:lnTo>
                  <a:pt x="129561" y="812799"/>
                </a:lnTo>
                <a:lnTo>
                  <a:pt x="93544" y="876299"/>
                </a:lnTo>
                <a:lnTo>
                  <a:pt x="77632" y="901699"/>
                </a:lnTo>
                <a:lnTo>
                  <a:pt x="63143" y="927099"/>
                </a:lnTo>
                <a:lnTo>
                  <a:pt x="50097" y="965199"/>
                </a:lnTo>
                <a:lnTo>
                  <a:pt x="38514" y="990599"/>
                </a:lnTo>
                <a:lnTo>
                  <a:pt x="28412" y="1015999"/>
                </a:lnTo>
                <a:lnTo>
                  <a:pt x="19811" y="1054099"/>
                </a:lnTo>
                <a:lnTo>
                  <a:pt x="12731" y="1079499"/>
                </a:lnTo>
                <a:lnTo>
                  <a:pt x="7190" y="1104899"/>
                </a:lnTo>
                <a:lnTo>
                  <a:pt x="3208" y="1142999"/>
                </a:lnTo>
                <a:lnTo>
                  <a:pt x="805" y="1168399"/>
                </a:lnTo>
                <a:lnTo>
                  <a:pt x="0" y="1206499"/>
                </a:lnTo>
                <a:lnTo>
                  <a:pt x="805" y="1231899"/>
                </a:lnTo>
                <a:lnTo>
                  <a:pt x="3208" y="1269999"/>
                </a:lnTo>
                <a:lnTo>
                  <a:pt x="7190" y="1295399"/>
                </a:lnTo>
                <a:lnTo>
                  <a:pt x="12731" y="1320799"/>
                </a:lnTo>
                <a:lnTo>
                  <a:pt x="19811" y="1358899"/>
                </a:lnTo>
                <a:lnTo>
                  <a:pt x="28412" y="1384299"/>
                </a:lnTo>
                <a:lnTo>
                  <a:pt x="38514" y="1409699"/>
                </a:lnTo>
                <a:lnTo>
                  <a:pt x="50097" y="1447799"/>
                </a:lnTo>
                <a:lnTo>
                  <a:pt x="63143" y="1473199"/>
                </a:lnTo>
                <a:lnTo>
                  <a:pt x="77632" y="1498599"/>
                </a:lnTo>
                <a:lnTo>
                  <a:pt x="93544" y="1536699"/>
                </a:lnTo>
                <a:lnTo>
                  <a:pt x="110860" y="1562099"/>
                </a:lnTo>
                <a:lnTo>
                  <a:pt x="129561" y="1587499"/>
                </a:lnTo>
                <a:lnTo>
                  <a:pt x="149628" y="1612899"/>
                </a:lnTo>
                <a:lnTo>
                  <a:pt x="171040" y="1638300"/>
                </a:lnTo>
                <a:lnTo>
                  <a:pt x="193780" y="1676400"/>
                </a:lnTo>
                <a:lnTo>
                  <a:pt x="243161" y="1727200"/>
                </a:lnTo>
                <a:lnTo>
                  <a:pt x="297616" y="1778000"/>
                </a:lnTo>
                <a:lnTo>
                  <a:pt x="326698" y="1803400"/>
                </a:lnTo>
                <a:lnTo>
                  <a:pt x="356991" y="1828800"/>
                </a:lnTo>
                <a:lnTo>
                  <a:pt x="388475" y="1854200"/>
                </a:lnTo>
                <a:lnTo>
                  <a:pt x="421130" y="1879600"/>
                </a:lnTo>
                <a:lnTo>
                  <a:pt x="454938" y="1905000"/>
                </a:lnTo>
                <a:lnTo>
                  <a:pt x="489879" y="1917700"/>
                </a:lnTo>
                <a:lnTo>
                  <a:pt x="525933" y="1943100"/>
                </a:lnTo>
                <a:lnTo>
                  <a:pt x="563082" y="1968500"/>
                </a:lnTo>
                <a:lnTo>
                  <a:pt x="601306" y="1993900"/>
                </a:lnTo>
                <a:lnTo>
                  <a:pt x="640585" y="2006600"/>
                </a:lnTo>
                <a:lnTo>
                  <a:pt x="680900" y="2032000"/>
                </a:lnTo>
                <a:lnTo>
                  <a:pt x="722233" y="2057400"/>
                </a:lnTo>
                <a:lnTo>
                  <a:pt x="764562" y="2070100"/>
                </a:lnTo>
                <a:lnTo>
                  <a:pt x="807870" y="2095500"/>
                </a:lnTo>
                <a:lnTo>
                  <a:pt x="852136" y="2108199"/>
                </a:lnTo>
                <a:lnTo>
                  <a:pt x="897342" y="2133599"/>
                </a:lnTo>
                <a:lnTo>
                  <a:pt x="943467" y="2146299"/>
                </a:lnTo>
                <a:lnTo>
                  <a:pt x="990494" y="2171699"/>
                </a:lnTo>
                <a:lnTo>
                  <a:pt x="1087170" y="2197099"/>
                </a:lnTo>
                <a:lnTo>
                  <a:pt x="1136782" y="2222499"/>
                </a:lnTo>
                <a:lnTo>
                  <a:pt x="1343267" y="2273299"/>
                </a:lnTo>
                <a:lnTo>
                  <a:pt x="1674975" y="2349499"/>
                </a:lnTo>
                <a:lnTo>
                  <a:pt x="3256688" y="2349499"/>
                </a:lnTo>
                <a:lnTo>
                  <a:pt x="3588396" y="2273299"/>
                </a:lnTo>
                <a:lnTo>
                  <a:pt x="3794881" y="2222499"/>
                </a:lnTo>
                <a:lnTo>
                  <a:pt x="3844493" y="2197099"/>
                </a:lnTo>
                <a:lnTo>
                  <a:pt x="3941169" y="2171699"/>
                </a:lnTo>
                <a:lnTo>
                  <a:pt x="3988196" y="2146299"/>
                </a:lnTo>
                <a:lnTo>
                  <a:pt x="4034321" y="2133599"/>
                </a:lnTo>
                <a:lnTo>
                  <a:pt x="4079527" y="2108199"/>
                </a:lnTo>
                <a:lnTo>
                  <a:pt x="4123793" y="2095500"/>
                </a:lnTo>
                <a:lnTo>
                  <a:pt x="4167101" y="2070100"/>
                </a:lnTo>
                <a:lnTo>
                  <a:pt x="4209430" y="2057400"/>
                </a:lnTo>
                <a:lnTo>
                  <a:pt x="4250763" y="2032000"/>
                </a:lnTo>
                <a:lnTo>
                  <a:pt x="4291078" y="2006600"/>
                </a:lnTo>
                <a:lnTo>
                  <a:pt x="4330357" y="1993900"/>
                </a:lnTo>
                <a:lnTo>
                  <a:pt x="4368581" y="1968500"/>
                </a:lnTo>
                <a:lnTo>
                  <a:pt x="4405730" y="1943100"/>
                </a:lnTo>
                <a:lnTo>
                  <a:pt x="4441784" y="1917700"/>
                </a:lnTo>
                <a:lnTo>
                  <a:pt x="4476725" y="1905000"/>
                </a:lnTo>
                <a:lnTo>
                  <a:pt x="4510533" y="1879600"/>
                </a:lnTo>
                <a:lnTo>
                  <a:pt x="4543188" y="1854200"/>
                </a:lnTo>
                <a:lnTo>
                  <a:pt x="4574672" y="1828800"/>
                </a:lnTo>
                <a:lnTo>
                  <a:pt x="4604965" y="1803400"/>
                </a:lnTo>
                <a:lnTo>
                  <a:pt x="4634047" y="1778000"/>
                </a:lnTo>
                <a:lnTo>
                  <a:pt x="4688502" y="1727200"/>
                </a:lnTo>
                <a:lnTo>
                  <a:pt x="4737883" y="1676400"/>
                </a:lnTo>
                <a:lnTo>
                  <a:pt x="4760623" y="1638300"/>
                </a:lnTo>
                <a:lnTo>
                  <a:pt x="4782035" y="1612899"/>
                </a:lnTo>
                <a:lnTo>
                  <a:pt x="4802102" y="1587499"/>
                </a:lnTo>
                <a:lnTo>
                  <a:pt x="4820803" y="1562099"/>
                </a:lnTo>
                <a:lnTo>
                  <a:pt x="4838119" y="1536699"/>
                </a:lnTo>
                <a:lnTo>
                  <a:pt x="4854031" y="1498599"/>
                </a:lnTo>
                <a:lnTo>
                  <a:pt x="4868520" y="1473199"/>
                </a:lnTo>
                <a:lnTo>
                  <a:pt x="4881566" y="1447799"/>
                </a:lnTo>
                <a:lnTo>
                  <a:pt x="4893149" y="1409699"/>
                </a:lnTo>
                <a:lnTo>
                  <a:pt x="4903251" y="1384299"/>
                </a:lnTo>
                <a:lnTo>
                  <a:pt x="4911852" y="1358899"/>
                </a:lnTo>
                <a:lnTo>
                  <a:pt x="4918932" y="1320799"/>
                </a:lnTo>
                <a:lnTo>
                  <a:pt x="4924473" y="1295399"/>
                </a:lnTo>
                <a:lnTo>
                  <a:pt x="4928455" y="1269999"/>
                </a:lnTo>
                <a:lnTo>
                  <a:pt x="4930858" y="1231899"/>
                </a:lnTo>
                <a:lnTo>
                  <a:pt x="4931664" y="1206499"/>
                </a:lnTo>
                <a:lnTo>
                  <a:pt x="4930858" y="1168399"/>
                </a:lnTo>
                <a:lnTo>
                  <a:pt x="4928455" y="1142999"/>
                </a:lnTo>
                <a:lnTo>
                  <a:pt x="4924473" y="1104899"/>
                </a:lnTo>
                <a:lnTo>
                  <a:pt x="4918932" y="1079499"/>
                </a:lnTo>
                <a:lnTo>
                  <a:pt x="4911852" y="1054099"/>
                </a:lnTo>
                <a:lnTo>
                  <a:pt x="4903251" y="1015999"/>
                </a:lnTo>
                <a:lnTo>
                  <a:pt x="4893149" y="990599"/>
                </a:lnTo>
                <a:lnTo>
                  <a:pt x="4881566" y="965199"/>
                </a:lnTo>
                <a:lnTo>
                  <a:pt x="4868520" y="927099"/>
                </a:lnTo>
                <a:lnTo>
                  <a:pt x="4854031" y="901699"/>
                </a:lnTo>
                <a:lnTo>
                  <a:pt x="4838119" y="876299"/>
                </a:lnTo>
                <a:lnTo>
                  <a:pt x="4820803" y="838199"/>
                </a:lnTo>
                <a:lnTo>
                  <a:pt x="4782035" y="787399"/>
                </a:lnTo>
                <a:lnTo>
                  <a:pt x="4737883" y="736599"/>
                </a:lnTo>
                <a:lnTo>
                  <a:pt x="4688502" y="685799"/>
                </a:lnTo>
                <a:lnTo>
                  <a:pt x="4661899" y="647699"/>
                </a:lnTo>
                <a:lnTo>
                  <a:pt x="4634047" y="622299"/>
                </a:lnTo>
                <a:lnTo>
                  <a:pt x="4604965" y="596899"/>
                </a:lnTo>
                <a:lnTo>
                  <a:pt x="4574672" y="571499"/>
                </a:lnTo>
                <a:lnTo>
                  <a:pt x="4543188" y="558799"/>
                </a:lnTo>
                <a:lnTo>
                  <a:pt x="4510533" y="533399"/>
                </a:lnTo>
                <a:lnTo>
                  <a:pt x="4476725" y="507999"/>
                </a:lnTo>
                <a:lnTo>
                  <a:pt x="4441784" y="482599"/>
                </a:lnTo>
                <a:lnTo>
                  <a:pt x="4405730" y="457199"/>
                </a:lnTo>
                <a:lnTo>
                  <a:pt x="4368581" y="431799"/>
                </a:lnTo>
                <a:lnTo>
                  <a:pt x="4330357" y="419099"/>
                </a:lnTo>
                <a:lnTo>
                  <a:pt x="4291078" y="393699"/>
                </a:lnTo>
                <a:lnTo>
                  <a:pt x="4250763" y="368299"/>
                </a:lnTo>
                <a:lnTo>
                  <a:pt x="4209430" y="355599"/>
                </a:lnTo>
                <a:lnTo>
                  <a:pt x="4167101" y="330199"/>
                </a:lnTo>
                <a:lnTo>
                  <a:pt x="4123793" y="304799"/>
                </a:lnTo>
                <a:lnTo>
                  <a:pt x="4079527" y="292099"/>
                </a:lnTo>
                <a:lnTo>
                  <a:pt x="4034321" y="266699"/>
                </a:lnTo>
                <a:lnTo>
                  <a:pt x="3941169" y="241299"/>
                </a:lnTo>
                <a:lnTo>
                  <a:pt x="3893262" y="215899"/>
                </a:lnTo>
                <a:lnTo>
                  <a:pt x="3744446" y="177799"/>
                </a:lnTo>
                <a:lnTo>
                  <a:pt x="3693207" y="152399"/>
                </a:lnTo>
                <a:lnTo>
                  <a:pt x="3369982" y="76199"/>
                </a:lnTo>
                <a:close/>
              </a:path>
              <a:path w="4932045" h="2400300">
                <a:moveTo>
                  <a:pt x="3140876" y="38099"/>
                </a:moveTo>
                <a:lnTo>
                  <a:pt x="1790787" y="38099"/>
                </a:lnTo>
                <a:lnTo>
                  <a:pt x="1618004" y="76199"/>
                </a:lnTo>
                <a:lnTo>
                  <a:pt x="3313659" y="76199"/>
                </a:lnTo>
                <a:lnTo>
                  <a:pt x="3140876" y="38099"/>
                </a:lnTo>
                <a:close/>
              </a:path>
              <a:path w="4932045" h="2400300">
                <a:moveTo>
                  <a:pt x="3022702" y="25399"/>
                </a:moveTo>
                <a:lnTo>
                  <a:pt x="1908961" y="25399"/>
                </a:lnTo>
                <a:lnTo>
                  <a:pt x="1849588" y="38099"/>
                </a:lnTo>
                <a:lnTo>
                  <a:pt x="3082075" y="38099"/>
                </a:lnTo>
                <a:lnTo>
                  <a:pt x="3022702" y="25399"/>
                </a:lnTo>
                <a:close/>
              </a:path>
              <a:path w="4932045" h="2400300">
                <a:moveTo>
                  <a:pt x="2902319" y="12699"/>
                </a:moveTo>
                <a:lnTo>
                  <a:pt x="2029344" y="12699"/>
                </a:lnTo>
                <a:lnTo>
                  <a:pt x="1968886" y="25399"/>
                </a:lnTo>
                <a:lnTo>
                  <a:pt x="2962777" y="25399"/>
                </a:lnTo>
                <a:lnTo>
                  <a:pt x="2902319" y="12699"/>
                </a:lnTo>
                <a:close/>
              </a:path>
              <a:path w="4932045" h="2400300">
                <a:moveTo>
                  <a:pt x="2717945" y="0"/>
                </a:moveTo>
                <a:lnTo>
                  <a:pt x="2213718" y="0"/>
                </a:lnTo>
                <a:lnTo>
                  <a:pt x="2151779" y="12699"/>
                </a:lnTo>
                <a:lnTo>
                  <a:pt x="2779884" y="12699"/>
                </a:lnTo>
                <a:lnTo>
                  <a:pt x="2717945" y="0"/>
                </a:lnTo>
                <a:close/>
              </a:path>
            </a:pathLst>
          </a:custGeom>
          <a:solidFill>
            <a:srgbClr val="8063A1">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it-IT"/>
          </a:p>
        </p:txBody>
      </p:sp>
      <p:sp>
        <p:nvSpPr>
          <p:cNvPr id="199694" name="object 14">
            <a:extLst>
              <a:ext uri="{FF2B5EF4-FFF2-40B4-BE49-F238E27FC236}">
                <a16:creationId xmlns:a16="http://schemas.microsoft.com/office/drawing/2014/main" id="{A1DE24F8-AF5F-2E4A-B5D8-F2D177A228DA}"/>
              </a:ext>
            </a:extLst>
          </p:cNvPr>
          <p:cNvSpPr>
            <a:spLocks/>
          </p:cNvSpPr>
          <p:nvPr/>
        </p:nvSpPr>
        <p:spPr bwMode="auto">
          <a:xfrm>
            <a:off x="3835400" y="4340225"/>
            <a:ext cx="4932363" cy="2409825"/>
          </a:xfrm>
          <a:custGeom>
            <a:avLst/>
            <a:gdLst>
              <a:gd name="T0" fmla="*/ 28412 w 4932045"/>
              <a:gd name="T1" fmla="*/ 1021253 h 2409825"/>
              <a:gd name="T2" fmla="*/ 149628 w 4932045"/>
              <a:gd name="T3" fmla="*/ 790496 h 2409825"/>
              <a:gd name="T4" fmla="*/ 326698 w 4932045"/>
              <a:gd name="T5" fmla="*/ 605061 h 2409825"/>
              <a:gd name="T6" fmla="*/ 454938 w 4932045"/>
              <a:gd name="T7" fmla="*/ 507322 h 2409825"/>
              <a:gd name="T8" fmla="*/ 601306 w 4932045"/>
              <a:gd name="T9" fmla="*/ 416319 h 2409825"/>
              <a:gd name="T10" fmla="*/ 764562 w 4932045"/>
              <a:gd name="T11" fmla="*/ 332660 h 2409825"/>
              <a:gd name="T12" fmla="*/ 943467 w 4932045"/>
              <a:gd name="T13" fmla="*/ 256949 h 2409825"/>
              <a:gd name="T14" fmla="*/ 1136782 w 4932045"/>
              <a:gd name="T15" fmla="*/ 189792 h 2409825"/>
              <a:gd name="T16" fmla="*/ 1343267 w 4932045"/>
              <a:gd name="T17" fmla="*/ 131795 h 2409825"/>
              <a:gd name="T18" fmla="*/ 1561681 w 4932045"/>
              <a:gd name="T19" fmla="*/ 83563 h 2409825"/>
              <a:gd name="T20" fmla="*/ 1790787 w 4932045"/>
              <a:gd name="T21" fmla="*/ 45701 h 2409825"/>
              <a:gd name="T22" fmla="*/ 2029344 w 4932045"/>
              <a:gd name="T23" fmla="*/ 18816 h 2409825"/>
              <a:gd name="T24" fmla="*/ 2276112 w 4932045"/>
              <a:gd name="T25" fmla="*/ 3512 h 2409825"/>
              <a:gd name="T26" fmla="*/ 2529475 w 4932045"/>
              <a:gd name="T27" fmla="*/ 393 h 2409825"/>
              <a:gd name="T28" fmla="*/ 2779884 w 4932045"/>
              <a:gd name="T29" fmla="*/ 9679 h 2409825"/>
              <a:gd name="T30" fmla="*/ 3022702 w 4932045"/>
              <a:gd name="T31" fmla="*/ 30849 h 2409825"/>
              <a:gd name="T32" fmla="*/ 3256688 w 4932045"/>
              <a:gd name="T33" fmla="*/ 63298 h 2409825"/>
              <a:gd name="T34" fmla="*/ 3480603 w 4932045"/>
              <a:gd name="T35" fmla="*/ 106420 h 2409825"/>
              <a:gd name="T36" fmla="*/ 3693207 w 4932045"/>
              <a:gd name="T37" fmla="*/ 159611 h 2409825"/>
              <a:gd name="T38" fmla="*/ 3893262 w 4932045"/>
              <a:gd name="T39" fmla="*/ 222263 h 2409825"/>
              <a:gd name="T40" fmla="*/ 4079527 w 4932045"/>
              <a:gd name="T41" fmla="*/ 293773 h 2409825"/>
              <a:gd name="T42" fmla="*/ 4250763 w 4932045"/>
              <a:gd name="T43" fmla="*/ 373534 h 2409825"/>
              <a:gd name="T44" fmla="*/ 4405730 w 4932045"/>
              <a:gd name="T45" fmla="*/ 460940 h 2409825"/>
              <a:gd name="T46" fmla="*/ 4543188 w 4932045"/>
              <a:gd name="T47" fmla="*/ 555387 h 2409825"/>
              <a:gd name="T48" fmla="*/ 4688502 w 4932045"/>
              <a:gd name="T49" fmla="*/ 682423 h 2409825"/>
              <a:gd name="T50" fmla="*/ 4854031 w 4932045"/>
              <a:gd name="T51" fmla="*/ 903642 h 2409825"/>
              <a:gd name="T52" fmla="*/ 4928455 w 4932045"/>
              <a:gd name="T53" fmla="*/ 1142726 h 2409825"/>
              <a:gd name="T54" fmla="*/ 4911852 w 4932045"/>
              <a:gd name="T55" fmla="*/ 1358160 h 2409825"/>
              <a:gd name="T56" fmla="*/ 4802102 w 4932045"/>
              <a:gd name="T57" fmla="*/ 1591112 h 2409825"/>
              <a:gd name="T58" fmla="*/ 4604965 w 4932045"/>
              <a:gd name="T59" fmla="*/ 1804382 h 2409825"/>
              <a:gd name="T60" fmla="*/ 4476725 w 4932045"/>
              <a:gd name="T61" fmla="*/ 1902121 h 2409825"/>
              <a:gd name="T62" fmla="*/ 4330357 w 4932045"/>
              <a:gd name="T63" fmla="*/ 1993124 h 2409825"/>
              <a:gd name="T64" fmla="*/ 4167101 w 4932045"/>
              <a:gd name="T65" fmla="*/ 2076783 h 2409825"/>
              <a:gd name="T66" fmla="*/ 3988196 w 4932045"/>
              <a:gd name="T67" fmla="*/ 2152494 h 2409825"/>
              <a:gd name="T68" fmla="*/ 3794881 w 4932045"/>
              <a:gd name="T69" fmla="*/ 2219651 h 2409825"/>
              <a:gd name="T70" fmla="*/ 3588396 w 4932045"/>
              <a:gd name="T71" fmla="*/ 2277648 h 2409825"/>
              <a:gd name="T72" fmla="*/ 3369982 w 4932045"/>
              <a:gd name="T73" fmla="*/ 2325880 h 2409825"/>
              <a:gd name="T74" fmla="*/ 3140876 w 4932045"/>
              <a:gd name="T75" fmla="*/ 2363742 h 2409825"/>
              <a:gd name="T76" fmla="*/ 2902319 w 4932045"/>
              <a:gd name="T77" fmla="*/ 2390627 h 2409825"/>
              <a:gd name="T78" fmla="*/ 2655551 w 4932045"/>
              <a:gd name="T79" fmla="*/ 2405931 h 2409825"/>
              <a:gd name="T80" fmla="*/ 2402188 w 4932045"/>
              <a:gd name="T81" fmla="*/ 2409050 h 2409825"/>
              <a:gd name="T82" fmla="*/ 2151779 w 4932045"/>
              <a:gd name="T83" fmla="*/ 2399764 h 2409825"/>
              <a:gd name="T84" fmla="*/ 1908961 w 4932045"/>
              <a:gd name="T85" fmla="*/ 2378594 h 2409825"/>
              <a:gd name="T86" fmla="*/ 1674975 w 4932045"/>
              <a:gd name="T87" fmla="*/ 2346145 h 2409825"/>
              <a:gd name="T88" fmla="*/ 1451060 w 4932045"/>
              <a:gd name="T89" fmla="*/ 2303023 h 2409825"/>
              <a:gd name="T90" fmla="*/ 1238456 w 4932045"/>
              <a:gd name="T91" fmla="*/ 2249832 h 2409825"/>
              <a:gd name="T92" fmla="*/ 1038401 w 4932045"/>
              <a:gd name="T93" fmla="*/ 2187180 h 2409825"/>
              <a:gd name="T94" fmla="*/ 852136 w 4932045"/>
              <a:gd name="T95" fmla="*/ 2115670 h 2409825"/>
              <a:gd name="T96" fmla="*/ 680900 w 4932045"/>
              <a:gd name="T97" fmla="*/ 2035909 h 2409825"/>
              <a:gd name="T98" fmla="*/ 525933 w 4932045"/>
              <a:gd name="T99" fmla="*/ 1948503 h 2409825"/>
              <a:gd name="T100" fmla="*/ 388475 w 4932045"/>
              <a:gd name="T101" fmla="*/ 1854056 h 2409825"/>
              <a:gd name="T102" fmla="*/ 243161 w 4932045"/>
              <a:gd name="T103" fmla="*/ 1727020 h 2409825"/>
              <a:gd name="T104" fmla="*/ 77632 w 4932045"/>
              <a:gd name="T105" fmla="*/ 1505801 h 2409825"/>
              <a:gd name="T106" fmla="*/ 3208 w 4932045"/>
              <a:gd name="T107" fmla="*/ 1266717 h 2409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32045" h="2409825">
                <a:moveTo>
                  <a:pt x="0" y="1204722"/>
                </a:moveTo>
                <a:lnTo>
                  <a:pt x="3208" y="1142726"/>
                </a:lnTo>
                <a:lnTo>
                  <a:pt x="12731" y="1081545"/>
                </a:lnTo>
                <a:lnTo>
                  <a:pt x="28412" y="1021253"/>
                </a:lnTo>
                <a:lnTo>
                  <a:pt x="50097" y="961927"/>
                </a:lnTo>
                <a:lnTo>
                  <a:pt x="77632" y="903642"/>
                </a:lnTo>
                <a:lnTo>
                  <a:pt x="110860" y="846473"/>
                </a:lnTo>
                <a:lnTo>
                  <a:pt x="149628" y="790496"/>
                </a:lnTo>
                <a:lnTo>
                  <a:pt x="193780" y="735788"/>
                </a:lnTo>
                <a:lnTo>
                  <a:pt x="243161" y="682423"/>
                </a:lnTo>
                <a:lnTo>
                  <a:pt x="297616" y="630478"/>
                </a:lnTo>
                <a:lnTo>
                  <a:pt x="326698" y="605061"/>
                </a:lnTo>
                <a:lnTo>
                  <a:pt x="356991" y="580028"/>
                </a:lnTo>
                <a:lnTo>
                  <a:pt x="388475" y="555387"/>
                </a:lnTo>
                <a:lnTo>
                  <a:pt x="421130" y="531148"/>
                </a:lnTo>
                <a:lnTo>
                  <a:pt x="454938" y="507322"/>
                </a:lnTo>
                <a:lnTo>
                  <a:pt x="489879" y="483916"/>
                </a:lnTo>
                <a:lnTo>
                  <a:pt x="525933" y="460940"/>
                </a:lnTo>
                <a:lnTo>
                  <a:pt x="563082" y="438405"/>
                </a:lnTo>
                <a:lnTo>
                  <a:pt x="601306" y="416319"/>
                </a:lnTo>
                <a:lnTo>
                  <a:pt x="640585" y="394692"/>
                </a:lnTo>
                <a:lnTo>
                  <a:pt x="680900" y="373534"/>
                </a:lnTo>
                <a:lnTo>
                  <a:pt x="722233" y="352853"/>
                </a:lnTo>
                <a:lnTo>
                  <a:pt x="764562" y="332660"/>
                </a:lnTo>
                <a:lnTo>
                  <a:pt x="807870" y="312963"/>
                </a:lnTo>
                <a:lnTo>
                  <a:pt x="852136" y="293773"/>
                </a:lnTo>
                <a:lnTo>
                  <a:pt x="897342" y="275098"/>
                </a:lnTo>
                <a:lnTo>
                  <a:pt x="943467" y="256949"/>
                </a:lnTo>
                <a:lnTo>
                  <a:pt x="990494" y="239334"/>
                </a:lnTo>
                <a:lnTo>
                  <a:pt x="1038401" y="222263"/>
                </a:lnTo>
                <a:lnTo>
                  <a:pt x="1087170" y="205746"/>
                </a:lnTo>
                <a:lnTo>
                  <a:pt x="1136782" y="189792"/>
                </a:lnTo>
                <a:lnTo>
                  <a:pt x="1187217" y="174410"/>
                </a:lnTo>
                <a:lnTo>
                  <a:pt x="1238456" y="159611"/>
                </a:lnTo>
                <a:lnTo>
                  <a:pt x="1290479" y="145402"/>
                </a:lnTo>
                <a:lnTo>
                  <a:pt x="1343267" y="131795"/>
                </a:lnTo>
                <a:lnTo>
                  <a:pt x="1396800" y="118798"/>
                </a:lnTo>
                <a:lnTo>
                  <a:pt x="1451060" y="106420"/>
                </a:lnTo>
                <a:lnTo>
                  <a:pt x="1506027" y="94672"/>
                </a:lnTo>
                <a:lnTo>
                  <a:pt x="1561681" y="83563"/>
                </a:lnTo>
                <a:lnTo>
                  <a:pt x="1618004" y="73101"/>
                </a:lnTo>
                <a:lnTo>
                  <a:pt x="1674975" y="63298"/>
                </a:lnTo>
                <a:lnTo>
                  <a:pt x="1732576" y="54161"/>
                </a:lnTo>
                <a:lnTo>
                  <a:pt x="1790787" y="45701"/>
                </a:lnTo>
                <a:lnTo>
                  <a:pt x="1849588" y="37927"/>
                </a:lnTo>
                <a:lnTo>
                  <a:pt x="1908961" y="30849"/>
                </a:lnTo>
                <a:lnTo>
                  <a:pt x="1968886" y="24475"/>
                </a:lnTo>
                <a:lnTo>
                  <a:pt x="2029344" y="18816"/>
                </a:lnTo>
                <a:lnTo>
                  <a:pt x="2090314" y="13881"/>
                </a:lnTo>
                <a:lnTo>
                  <a:pt x="2151779" y="9679"/>
                </a:lnTo>
                <a:lnTo>
                  <a:pt x="2213718" y="6219"/>
                </a:lnTo>
                <a:lnTo>
                  <a:pt x="2276112" y="3512"/>
                </a:lnTo>
                <a:lnTo>
                  <a:pt x="2338942" y="1567"/>
                </a:lnTo>
                <a:lnTo>
                  <a:pt x="2402188" y="393"/>
                </a:lnTo>
                <a:lnTo>
                  <a:pt x="2465832" y="0"/>
                </a:lnTo>
                <a:lnTo>
                  <a:pt x="2529475" y="393"/>
                </a:lnTo>
                <a:lnTo>
                  <a:pt x="2592721" y="1567"/>
                </a:lnTo>
                <a:lnTo>
                  <a:pt x="2655551" y="3512"/>
                </a:lnTo>
                <a:lnTo>
                  <a:pt x="2717945" y="6219"/>
                </a:lnTo>
                <a:lnTo>
                  <a:pt x="2779884" y="9679"/>
                </a:lnTo>
                <a:lnTo>
                  <a:pt x="2841349" y="13881"/>
                </a:lnTo>
                <a:lnTo>
                  <a:pt x="2902319" y="18816"/>
                </a:lnTo>
                <a:lnTo>
                  <a:pt x="2962777" y="24475"/>
                </a:lnTo>
                <a:lnTo>
                  <a:pt x="3022702" y="30849"/>
                </a:lnTo>
                <a:lnTo>
                  <a:pt x="3082075" y="37927"/>
                </a:lnTo>
                <a:lnTo>
                  <a:pt x="3140876" y="45701"/>
                </a:lnTo>
                <a:lnTo>
                  <a:pt x="3199087" y="54161"/>
                </a:lnTo>
                <a:lnTo>
                  <a:pt x="3256688" y="63298"/>
                </a:lnTo>
                <a:lnTo>
                  <a:pt x="3313659" y="73101"/>
                </a:lnTo>
                <a:lnTo>
                  <a:pt x="3369982" y="83563"/>
                </a:lnTo>
                <a:lnTo>
                  <a:pt x="3425636" y="94672"/>
                </a:lnTo>
                <a:lnTo>
                  <a:pt x="3480603" y="106420"/>
                </a:lnTo>
                <a:lnTo>
                  <a:pt x="3534863" y="118798"/>
                </a:lnTo>
                <a:lnTo>
                  <a:pt x="3588396" y="131795"/>
                </a:lnTo>
                <a:lnTo>
                  <a:pt x="3641184" y="145402"/>
                </a:lnTo>
                <a:lnTo>
                  <a:pt x="3693207" y="159611"/>
                </a:lnTo>
                <a:lnTo>
                  <a:pt x="3744446" y="174410"/>
                </a:lnTo>
                <a:lnTo>
                  <a:pt x="3794881" y="189792"/>
                </a:lnTo>
                <a:lnTo>
                  <a:pt x="3844493" y="205746"/>
                </a:lnTo>
                <a:lnTo>
                  <a:pt x="3893262" y="222263"/>
                </a:lnTo>
                <a:lnTo>
                  <a:pt x="3941169" y="239334"/>
                </a:lnTo>
                <a:lnTo>
                  <a:pt x="3988196" y="256949"/>
                </a:lnTo>
                <a:lnTo>
                  <a:pt x="4034321" y="275098"/>
                </a:lnTo>
                <a:lnTo>
                  <a:pt x="4079527" y="293773"/>
                </a:lnTo>
                <a:lnTo>
                  <a:pt x="4123793" y="312963"/>
                </a:lnTo>
                <a:lnTo>
                  <a:pt x="4167101" y="332660"/>
                </a:lnTo>
                <a:lnTo>
                  <a:pt x="4209430" y="352853"/>
                </a:lnTo>
                <a:lnTo>
                  <a:pt x="4250763" y="373534"/>
                </a:lnTo>
                <a:lnTo>
                  <a:pt x="4291078" y="394692"/>
                </a:lnTo>
                <a:lnTo>
                  <a:pt x="4330357" y="416319"/>
                </a:lnTo>
                <a:lnTo>
                  <a:pt x="4368581" y="438405"/>
                </a:lnTo>
                <a:lnTo>
                  <a:pt x="4405730" y="460940"/>
                </a:lnTo>
                <a:lnTo>
                  <a:pt x="4441784" y="483916"/>
                </a:lnTo>
                <a:lnTo>
                  <a:pt x="4476725" y="507322"/>
                </a:lnTo>
                <a:lnTo>
                  <a:pt x="4510533" y="531148"/>
                </a:lnTo>
                <a:lnTo>
                  <a:pt x="4543188" y="555387"/>
                </a:lnTo>
                <a:lnTo>
                  <a:pt x="4574672" y="580028"/>
                </a:lnTo>
                <a:lnTo>
                  <a:pt x="4604965" y="605061"/>
                </a:lnTo>
                <a:lnTo>
                  <a:pt x="4634047" y="630478"/>
                </a:lnTo>
                <a:lnTo>
                  <a:pt x="4688502" y="682423"/>
                </a:lnTo>
                <a:lnTo>
                  <a:pt x="4737883" y="735788"/>
                </a:lnTo>
                <a:lnTo>
                  <a:pt x="4782035" y="790496"/>
                </a:lnTo>
                <a:lnTo>
                  <a:pt x="4820803" y="846473"/>
                </a:lnTo>
                <a:lnTo>
                  <a:pt x="4854031" y="903642"/>
                </a:lnTo>
                <a:lnTo>
                  <a:pt x="4881566" y="961927"/>
                </a:lnTo>
                <a:lnTo>
                  <a:pt x="4903251" y="1021253"/>
                </a:lnTo>
                <a:lnTo>
                  <a:pt x="4918932" y="1081545"/>
                </a:lnTo>
                <a:lnTo>
                  <a:pt x="4928455" y="1142726"/>
                </a:lnTo>
                <a:lnTo>
                  <a:pt x="4931664" y="1204722"/>
                </a:lnTo>
                <a:lnTo>
                  <a:pt x="4930858" y="1235816"/>
                </a:lnTo>
                <a:lnTo>
                  <a:pt x="4924473" y="1297414"/>
                </a:lnTo>
                <a:lnTo>
                  <a:pt x="4911852" y="1358160"/>
                </a:lnTo>
                <a:lnTo>
                  <a:pt x="4893149" y="1417978"/>
                </a:lnTo>
                <a:lnTo>
                  <a:pt x="4868520" y="1476794"/>
                </a:lnTo>
                <a:lnTo>
                  <a:pt x="4838119" y="1534530"/>
                </a:lnTo>
                <a:lnTo>
                  <a:pt x="4802102" y="1591112"/>
                </a:lnTo>
                <a:lnTo>
                  <a:pt x="4760623" y="1646464"/>
                </a:lnTo>
                <a:lnTo>
                  <a:pt x="4713837" y="1700510"/>
                </a:lnTo>
                <a:lnTo>
                  <a:pt x="4661899" y="1753175"/>
                </a:lnTo>
                <a:lnTo>
                  <a:pt x="4604965" y="1804382"/>
                </a:lnTo>
                <a:lnTo>
                  <a:pt x="4574672" y="1829415"/>
                </a:lnTo>
                <a:lnTo>
                  <a:pt x="4543188" y="1854056"/>
                </a:lnTo>
                <a:lnTo>
                  <a:pt x="4510533" y="1878295"/>
                </a:lnTo>
                <a:lnTo>
                  <a:pt x="4476725" y="1902121"/>
                </a:lnTo>
                <a:lnTo>
                  <a:pt x="4441784" y="1925527"/>
                </a:lnTo>
                <a:lnTo>
                  <a:pt x="4405730" y="1948503"/>
                </a:lnTo>
                <a:lnTo>
                  <a:pt x="4368581" y="1971038"/>
                </a:lnTo>
                <a:lnTo>
                  <a:pt x="4330357" y="1993124"/>
                </a:lnTo>
                <a:lnTo>
                  <a:pt x="4291078" y="2014751"/>
                </a:lnTo>
                <a:lnTo>
                  <a:pt x="4250763" y="2035909"/>
                </a:lnTo>
                <a:lnTo>
                  <a:pt x="4209430" y="2056590"/>
                </a:lnTo>
                <a:lnTo>
                  <a:pt x="4167101" y="2076783"/>
                </a:lnTo>
                <a:lnTo>
                  <a:pt x="4123793" y="2096480"/>
                </a:lnTo>
                <a:lnTo>
                  <a:pt x="4079527" y="2115670"/>
                </a:lnTo>
                <a:lnTo>
                  <a:pt x="4034321" y="2134345"/>
                </a:lnTo>
                <a:lnTo>
                  <a:pt x="3988196" y="2152494"/>
                </a:lnTo>
                <a:lnTo>
                  <a:pt x="3941169" y="2170109"/>
                </a:lnTo>
                <a:lnTo>
                  <a:pt x="3893262" y="2187180"/>
                </a:lnTo>
                <a:lnTo>
                  <a:pt x="3844493" y="2203697"/>
                </a:lnTo>
                <a:lnTo>
                  <a:pt x="3794881" y="2219651"/>
                </a:lnTo>
                <a:lnTo>
                  <a:pt x="3744446" y="2235033"/>
                </a:lnTo>
                <a:lnTo>
                  <a:pt x="3693207" y="2249832"/>
                </a:lnTo>
                <a:lnTo>
                  <a:pt x="3641184" y="2264041"/>
                </a:lnTo>
                <a:lnTo>
                  <a:pt x="3588396" y="2277648"/>
                </a:lnTo>
                <a:lnTo>
                  <a:pt x="3534863" y="2290645"/>
                </a:lnTo>
                <a:lnTo>
                  <a:pt x="3480603" y="2303023"/>
                </a:lnTo>
                <a:lnTo>
                  <a:pt x="3425636" y="2314771"/>
                </a:lnTo>
                <a:lnTo>
                  <a:pt x="3369982" y="2325880"/>
                </a:lnTo>
                <a:lnTo>
                  <a:pt x="3313659" y="2336342"/>
                </a:lnTo>
                <a:lnTo>
                  <a:pt x="3256688" y="2346145"/>
                </a:lnTo>
                <a:lnTo>
                  <a:pt x="3199087" y="2355282"/>
                </a:lnTo>
                <a:lnTo>
                  <a:pt x="3140876" y="2363742"/>
                </a:lnTo>
                <a:lnTo>
                  <a:pt x="3082075" y="2371516"/>
                </a:lnTo>
                <a:lnTo>
                  <a:pt x="3022702" y="2378594"/>
                </a:lnTo>
                <a:lnTo>
                  <a:pt x="2962777" y="2384968"/>
                </a:lnTo>
                <a:lnTo>
                  <a:pt x="2902319" y="2390627"/>
                </a:lnTo>
                <a:lnTo>
                  <a:pt x="2841349" y="2395562"/>
                </a:lnTo>
                <a:lnTo>
                  <a:pt x="2779884" y="2399764"/>
                </a:lnTo>
                <a:lnTo>
                  <a:pt x="2717945" y="2403224"/>
                </a:lnTo>
                <a:lnTo>
                  <a:pt x="2655551" y="2405931"/>
                </a:lnTo>
                <a:lnTo>
                  <a:pt x="2592721" y="2407876"/>
                </a:lnTo>
                <a:lnTo>
                  <a:pt x="2529475" y="2409050"/>
                </a:lnTo>
                <a:lnTo>
                  <a:pt x="2465832" y="2409444"/>
                </a:lnTo>
                <a:lnTo>
                  <a:pt x="2402188" y="2409050"/>
                </a:lnTo>
                <a:lnTo>
                  <a:pt x="2338942" y="2407876"/>
                </a:lnTo>
                <a:lnTo>
                  <a:pt x="2276112" y="2405931"/>
                </a:lnTo>
                <a:lnTo>
                  <a:pt x="2213718" y="2403224"/>
                </a:lnTo>
                <a:lnTo>
                  <a:pt x="2151779" y="2399764"/>
                </a:lnTo>
                <a:lnTo>
                  <a:pt x="2090314" y="2395562"/>
                </a:lnTo>
                <a:lnTo>
                  <a:pt x="2029344" y="2390627"/>
                </a:lnTo>
                <a:lnTo>
                  <a:pt x="1968886" y="2384968"/>
                </a:lnTo>
                <a:lnTo>
                  <a:pt x="1908961" y="2378594"/>
                </a:lnTo>
                <a:lnTo>
                  <a:pt x="1849588" y="2371516"/>
                </a:lnTo>
                <a:lnTo>
                  <a:pt x="1790787" y="2363742"/>
                </a:lnTo>
                <a:lnTo>
                  <a:pt x="1732576" y="2355282"/>
                </a:lnTo>
                <a:lnTo>
                  <a:pt x="1674975" y="2346145"/>
                </a:lnTo>
                <a:lnTo>
                  <a:pt x="1618004" y="2336342"/>
                </a:lnTo>
                <a:lnTo>
                  <a:pt x="1561681" y="2325880"/>
                </a:lnTo>
                <a:lnTo>
                  <a:pt x="1506027" y="2314771"/>
                </a:lnTo>
                <a:lnTo>
                  <a:pt x="1451060" y="2303023"/>
                </a:lnTo>
                <a:lnTo>
                  <a:pt x="1396800" y="2290645"/>
                </a:lnTo>
                <a:lnTo>
                  <a:pt x="1343267" y="2277648"/>
                </a:lnTo>
                <a:lnTo>
                  <a:pt x="1290479" y="2264041"/>
                </a:lnTo>
                <a:lnTo>
                  <a:pt x="1238456" y="2249832"/>
                </a:lnTo>
                <a:lnTo>
                  <a:pt x="1187217" y="2235033"/>
                </a:lnTo>
                <a:lnTo>
                  <a:pt x="1136782" y="2219651"/>
                </a:lnTo>
                <a:lnTo>
                  <a:pt x="1087170" y="2203697"/>
                </a:lnTo>
                <a:lnTo>
                  <a:pt x="1038401" y="2187180"/>
                </a:lnTo>
                <a:lnTo>
                  <a:pt x="990494" y="2170109"/>
                </a:lnTo>
                <a:lnTo>
                  <a:pt x="943467" y="2152494"/>
                </a:lnTo>
                <a:lnTo>
                  <a:pt x="897342" y="2134345"/>
                </a:lnTo>
                <a:lnTo>
                  <a:pt x="852136" y="2115670"/>
                </a:lnTo>
                <a:lnTo>
                  <a:pt x="807870" y="2096480"/>
                </a:lnTo>
                <a:lnTo>
                  <a:pt x="764562" y="2076783"/>
                </a:lnTo>
                <a:lnTo>
                  <a:pt x="722233" y="2056590"/>
                </a:lnTo>
                <a:lnTo>
                  <a:pt x="680900" y="2035909"/>
                </a:lnTo>
                <a:lnTo>
                  <a:pt x="640585" y="2014751"/>
                </a:lnTo>
                <a:lnTo>
                  <a:pt x="601306" y="1993124"/>
                </a:lnTo>
                <a:lnTo>
                  <a:pt x="563082" y="1971038"/>
                </a:lnTo>
                <a:lnTo>
                  <a:pt x="525933" y="1948503"/>
                </a:lnTo>
                <a:lnTo>
                  <a:pt x="489879" y="1925527"/>
                </a:lnTo>
                <a:lnTo>
                  <a:pt x="454938" y="1902121"/>
                </a:lnTo>
                <a:lnTo>
                  <a:pt x="421130" y="1878295"/>
                </a:lnTo>
                <a:lnTo>
                  <a:pt x="388475" y="1854056"/>
                </a:lnTo>
                <a:lnTo>
                  <a:pt x="356991" y="1829415"/>
                </a:lnTo>
                <a:lnTo>
                  <a:pt x="326698" y="1804382"/>
                </a:lnTo>
                <a:lnTo>
                  <a:pt x="297616" y="1778965"/>
                </a:lnTo>
                <a:lnTo>
                  <a:pt x="243161" y="1727020"/>
                </a:lnTo>
                <a:lnTo>
                  <a:pt x="193780" y="1673655"/>
                </a:lnTo>
                <a:lnTo>
                  <a:pt x="149628" y="1618947"/>
                </a:lnTo>
                <a:lnTo>
                  <a:pt x="110860" y="1562970"/>
                </a:lnTo>
                <a:lnTo>
                  <a:pt x="77632" y="1505801"/>
                </a:lnTo>
                <a:lnTo>
                  <a:pt x="50097" y="1447516"/>
                </a:lnTo>
                <a:lnTo>
                  <a:pt x="28412" y="1388190"/>
                </a:lnTo>
                <a:lnTo>
                  <a:pt x="12731" y="1327898"/>
                </a:lnTo>
                <a:lnTo>
                  <a:pt x="3208" y="1266717"/>
                </a:lnTo>
                <a:lnTo>
                  <a:pt x="0" y="1204722"/>
                </a:lnTo>
                <a:close/>
              </a:path>
            </a:pathLst>
          </a:custGeom>
          <a:noFill/>
          <a:ln w="9144">
            <a:solidFill>
              <a:srgbClr val="497DB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5" name="object 15">
            <a:extLst>
              <a:ext uri="{FF2B5EF4-FFF2-40B4-BE49-F238E27FC236}">
                <a16:creationId xmlns:a16="http://schemas.microsoft.com/office/drawing/2014/main" id="{34B170B0-7650-D542-96B2-C69D6B032A1A}"/>
              </a:ext>
            </a:extLst>
          </p:cNvPr>
          <p:cNvSpPr txBox="1"/>
          <p:nvPr/>
        </p:nvSpPr>
        <p:spPr>
          <a:xfrm>
            <a:off x="4616450" y="5103813"/>
            <a:ext cx="3040063" cy="574675"/>
          </a:xfrm>
          <a:prstGeom prst="rect">
            <a:avLst/>
          </a:prstGeom>
        </p:spPr>
        <p:txBody>
          <a:bodyPr lIns="0" tIns="12700" rIns="0" bIns="0">
            <a:spAutoFit/>
          </a:bodyPr>
          <a:lstStyle>
            <a:lvl1pPr marL="12700">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a:spcBef>
                <a:spcPts val="100"/>
              </a:spcBef>
            </a:pPr>
            <a:r>
              <a:rPr lang="it-IT" altLang="it-IT">
                <a:solidFill>
                  <a:srgbClr val="FFFFFF"/>
                </a:solidFill>
              </a:rPr>
              <a:t>BASSA PERCEZIONE DEL RISCHIO  CARDIOVASCOLARE</a:t>
            </a:r>
            <a:endParaRPr lang="it-IT" altLang="it-IT"/>
          </a:p>
        </p:txBody>
      </p:sp>
      <p:sp>
        <p:nvSpPr>
          <p:cNvPr id="199696" name="object 16">
            <a:extLst>
              <a:ext uri="{FF2B5EF4-FFF2-40B4-BE49-F238E27FC236}">
                <a16:creationId xmlns:a16="http://schemas.microsoft.com/office/drawing/2014/main" id="{7550C299-A4C8-E84B-8573-9606E8C2BDA0}"/>
              </a:ext>
            </a:extLst>
          </p:cNvPr>
          <p:cNvSpPr>
            <a:spLocks/>
          </p:cNvSpPr>
          <p:nvPr/>
        </p:nvSpPr>
        <p:spPr bwMode="auto">
          <a:xfrm>
            <a:off x="3671888" y="833438"/>
            <a:ext cx="5095875" cy="2184400"/>
          </a:xfrm>
          <a:custGeom>
            <a:avLst/>
            <a:gdLst>
              <a:gd name="T0" fmla="*/ 2160074 w 5096509"/>
              <a:gd name="T1" fmla="*/ 2184400 h 2184400"/>
              <a:gd name="T2" fmla="*/ 3123588 w 5096509"/>
              <a:gd name="T3" fmla="*/ 2159000 h 2184400"/>
              <a:gd name="T4" fmla="*/ 3061663 w 5096509"/>
              <a:gd name="T5" fmla="*/ 2171700 h 2184400"/>
              <a:gd name="T6" fmla="*/ 1850548 w 5096509"/>
              <a:gd name="T7" fmla="*/ 2146300 h 2184400"/>
              <a:gd name="T8" fmla="*/ 3245707 w 5096509"/>
              <a:gd name="T9" fmla="*/ 2146300 h 2184400"/>
              <a:gd name="T10" fmla="*/ 1790394 w 5096509"/>
              <a:gd name="T11" fmla="*/ 2146300 h 2184400"/>
              <a:gd name="T12" fmla="*/ 3482460 w 5096509"/>
              <a:gd name="T13" fmla="*/ 76200 h 2184400"/>
              <a:gd name="T14" fmla="*/ 1226833 w 5096509"/>
              <a:gd name="T15" fmla="*/ 165100 h 2184400"/>
              <a:gd name="T16" fmla="*/ 880569 w 5096509"/>
              <a:gd name="T17" fmla="*/ 266700 h 2184400"/>
              <a:gd name="T18" fmla="*/ 746331 w 5096509"/>
              <a:gd name="T19" fmla="*/ 330200 h 2184400"/>
              <a:gd name="T20" fmla="*/ 621369 w 5096509"/>
              <a:gd name="T21" fmla="*/ 381000 h 2184400"/>
              <a:gd name="T22" fmla="*/ 506224 w 5096509"/>
              <a:gd name="T23" fmla="*/ 444500 h 2184400"/>
              <a:gd name="T24" fmla="*/ 401436 w 5096509"/>
              <a:gd name="T25" fmla="*/ 508000 h 2184400"/>
              <a:gd name="T26" fmla="*/ 307546 w 5096509"/>
              <a:gd name="T27" fmla="*/ 571500 h 2184400"/>
              <a:gd name="T28" fmla="*/ 176747 w 5096509"/>
              <a:gd name="T29" fmla="*/ 698500 h 2184400"/>
              <a:gd name="T30" fmla="*/ 65250 w 5096509"/>
              <a:gd name="T31" fmla="*/ 850900 h 2184400"/>
              <a:gd name="T32" fmla="*/ 13155 w 5096509"/>
              <a:gd name="T33" fmla="*/ 990600 h 2184400"/>
              <a:gd name="T34" fmla="*/ 832 w 5096509"/>
              <a:gd name="T35" fmla="*/ 1066800 h 2184400"/>
              <a:gd name="T36" fmla="*/ 3315 w 5096509"/>
              <a:gd name="T37" fmla="*/ 1155700 h 2184400"/>
              <a:gd name="T38" fmla="*/ 20472 w 5096509"/>
              <a:gd name="T39" fmla="*/ 1231900 h 2184400"/>
              <a:gd name="T40" fmla="*/ 80222 w 5096509"/>
              <a:gd name="T41" fmla="*/ 1371600 h 2184400"/>
              <a:gd name="T42" fmla="*/ 200245 w 5096509"/>
              <a:gd name="T43" fmla="*/ 1524000 h 2184400"/>
              <a:gd name="T44" fmla="*/ 337598 w 5096509"/>
              <a:gd name="T45" fmla="*/ 1638300 h 2184400"/>
              <a:gd name="T46" fmla="*/ 435181 w 5096509"/>
              <a:gd name="T47" fmla="*/ 1714500 h 2184400"/>
              <a:gd name="T48" fmla="*/ 543481 w 5096509"/>
              <a:gd name="T49" fmla="*/ 1778000 h 2184400"/>
              <a:gd name="T50" fmla="*/ 661959 w 5096509"/>
              <a:gd name="T51" fmla="*/ 1828800 h 2184400"/>
              <a:gd name="T52" fmla="*/ 790073 w 5096509"/>
              <a:gd name="T53" fmla="*/ 1892300 h 2184400"/>
              <a:gd name="T54" fmla="*/ 1023544 w 5096509"/>
              <a:gd name="T55" fmla="*/ 1968500 h 2184400"/>
              <a:gd name="T56" fmla="*/ 1613795 w 5096509"/>
              <a:gd name="T57" fmla="*/ 2120900 h 2184400"/>
              <a:gd name="T58" fmla="*/ 4023205 w 5096509"/>
              <a:gd name="T59" fmla="*/ 1993900 h 2184400"/>
              <a:gd name="T60" fmla="*/ 4261429 w 5096509"/>
              <a:gd name="T61" fmla="*/ 1905000 h 2184400"/>
              <a:gd name="T62" fmla="*/ 4392636 w 5096509"/>
              <a:gd name="T63" fmla="*/ 1854200 h 2184400"/>
              <a:gd name="T64" fmla="*/ 4514385 w 5096509"/>
              <a:gd name="T65" fmla="*/ 1790700 h 2184400"/>
              <a:gd name="T66" fmla="*/ 4626138 w 5096509"/>
              <a:gd name="T67" fmla="*/ 1727200 h 2184400"/>
              <a:gd name="T68" fmla="*/ 4727353 w 5096509"/>
              <a:gd name="T69" fmla="*/ 1663700 h 2184400"/>
              <a:gd name="T70" fmla="*/ 4817491 w 5096509"/>
              <a:gd name="T71" fmla="*/ 1600200 h 2184400"/>
              <a:gd name="T72" fmla="*/ 4962371 w 5096509"/>
              <a:gd name="T73" fmla="*/ 1447800 h 2184400"/>
              <a:gd name="T74" fmla="*/ 5056456 w 5096509"/>
              <a:gd name="T75" fmla="*/ 1295400 h 2184400"/>
              <a:gd name="T76" fmla="*/ 5088825 w 5096509"/>
              <a:gd name="T77" fmla="*/ 1181100 h 2184400"/>
              <a:gd name="T78" fmla="*/ 5096256 w 5096509"/>
              <a:gd name="T79" fmla="*/ 1092200 h 2184400"/>
              <a:gd name="T80" fmla="*/ 5088825 w 5096509"/>
              <a:gd name="T81" fmla="*/ 1016000 h 2184400"/>
              <a:gd name="T82" fmla="*/ 5056456 w 5096509"/>
              <a:gd name="T83" fmla="*/ 901700 h 2184400"/>
              <a:gd name="T84" fmla="*/ 4962371 w 5096509"/>
              <a:gd name="T85" fmla="*/ 749300 h 2184400"/>
              <a:gd name="T86" fmla="*/ 4817491 w 5096509"/>
              <a:gd name="T87" fmla="*/ 596900 h 2184400"/>
              <a:gd name="T88" fmla="*/ 4727353 w 5096509"/>
              <a:gd name="T89" fmla="*/ 533400 h 2184400"/>
              <a:gd name="T90" fmla="*/ 4626138 w 5096509"/>
              <a:gd name="T91" fmla="*/ 469900 h 2184400"/>
              <a:gd name="T92" fmla="*/ 4514385 w 5096509"/>
              <a:gd name="T93" fmla="*/ 406400 h 2184400"/>
              <a:gd name="T94" fmla="*/ 4392636 w 5096509"/>
              <a:gd name="T95" fmla="*/ 342900 h 2184400"/>
              <a:gd name="T96" fmla="*/ 4261429 w 5096509"/>
              <a:gd name="T97" fmla="*/ 292100 h 2184400"/>
              <a:gd name="T98" fmla="*/ 4072711 w 5096509"/>
              <a:gd name="T99" fmla="*/ 215900 h 2184400"/>
              <a:gd name="T100" fmla="*/ 3482460 w 5096509"/>
              <a:gd name="T101" fmla="*/ 76200 h 2184400"/>
              <a:gd name="T102" fmla="*/ 1671998 w 5096509"/>
              <a:gd name="T103" fmla="*/ 76200 h 2184400"/>
              <a:gd name="T104" fmla="*/ 3184943 w 5096509"/>
              <a:gd name="T105" fmla="*/ 38100 h 2184400"/>
              <a:gd name="T106" fmla="*/ 3245707 w 5096509"/>
              <a:gd name="T107" fmla="*/ 50800 h 2184400"/>
              <a:gd name="T108" fmla="*/ 2034592 w 5096509"/>
              <a:gd name="T109" fmla="*/ 25400 h 2184400"/>
              <a:gd name="T110" fmla="*/ 3061663 w 5096509"/>
              <a:gd name="T111" fmla="*/ 25400 h 2184400"/>
              <a:gd name="T112" fmla="*/ 2097068 w 5096509"/>
              <a:gd name="T113" fmla="*/ 25400 h 2184400"/>
              <a:gd name="T114" fmla="*/ 2679253 w 5096509"/>
              <a:gd name="T115" fmla="*/ 0 h 2184400"/>
              <a:gd name="T116" fmla="*/ 2744181 w 5096509"/>
              <a:gd name="T117" fmla="*/ 12700 h 2184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96509" h="2184400">
                <a:moveTo>
                  <a:pt x="2999187" y="2171700"/>
                </a:moveTo>
                <a:lnTo>
                  <a:pt x="2097068" y="2171700"/>
                </a:lnTo>
                <a:lnTo>
                  <a:pt x="2160074" y="2184400"/>
                </a:lnTo>
                <a:lnTo>
                  <a:pt x="2936181" y="2184400"/>
                </a:lnTo>
                <a:lnTo>
                  <a:pt x="2999187" y="2171700"/>
                </a:lnTo>
                <a:close/>
              </a:path>
              <a:path w="5096509" h="2184400">
                <a:moveTo>
                  <a:pt x="3123588" y="2159000"/>
                </a:moveTo>
                <a:lnTo>
                  <a:pt x="1972667" y="2159000"/>
                </a:lnTo>
                <a:lnTo>
                  <a:pt x="2034592" y="2171700"/>
                </a:lnTo>
                <a:lnTo>
                  <a:pt x="3061663" y="2171700"/>
                </a:lnTo>
                <a:lnTo>
                  <a:pt x="3123588" y="2159000"/>
                </a:lnTo>
                <a:close/>
              </a:path>
              <a:path w="5096509" h="2184400">
                <a:moveTo>
                  <a:pt x="3245707" y="2146300"/>
                </a:moveTo>
                <a:lnTo>
                  <a:pt x="1850548" y="2146300"/>
                </a:lnTo>
                <a:lnTo>
                  <a:pt x="1911312" y="2159000"/>
                </a:lnTo>
                <a:lnTo>
                  <a:pt x="3184943" y="2159000"/>
                </a:lnTo>
                <a:lnTo>
                  <a:pt x="3245707" y="2146300"/>
                </a:lnTo>
                <a:close/>
              </a:path>
              <a:path w="5096509" h="2184400">
                <a:moveTo>
                  <a:pt x="3424257" y="2120900"/>
                </a:moveTo>
                <a:lnTo>
                  <a:pt x="1671998" y="2120900"/>
                </a:lnTo>
                <a:lnTo>
                  <a:pt x="1790394" y="2146300"/>
                </a:lnTo>
                <a:lnTo>
                  <a:pt x="3305861" y="2146300"/>
                </a:lnTo>
                <a:lnTo>
                  <a:pt x="3424257" y="2120900"/>
                </a:lnTo>
                <a:close/>
              </a:path>
              <a:path w="5096509" h="2184400">
                <a:moveTo>
                  <a:pt x="3482460" y="76200"/>
                </a:moveTo>
                <a:lnTo>
                  <a:pt x="1613795" y="76200"/>
                </a:lnTo>
                <a:lnTo>
                  <a:pt x="1556283" y="88900"/>
                </a:lnTo>
                <a:lnTo>
                  <a:pt x="1226833" y="165100"/>
                </a:lnTo>
                <a:lnTo>
                  <a:pt x="1023544" y="215900"/>
                </a:lnTo>
                <a:lnTo>
                  <a:pt x="974949" y="241300"/>
                </a:lnTo>
                <a:lnTo>
                  <a:pt x="880569" y="266700"/>
                </a:lnTo>
                <a:lnTo>
                  <a:pt x="834826" y="292100"/>
                </a:lnTo>
                <a:lnTo>
                  <a:pt x="790073" y="304800"/>
                </a:lnTo>
                <a:lnTo>
                  <a:pt x="746331" y="330200"/>
                </a:lnTo>
                <a:lnTo>
                  <a:pt x="703619" y="342900"/>
                </a:lnTo>
                <a:lnTo>
                  <a:pt x="661959" y="368300"/>
                </a:lnTo>
                <a:lnTo>
                  <a:pt x="621369" y="381000"/>
                </a:lnTo>
                <a:lnTo>
                  <a:pt x="581870" y="406400"/>
                </a:lnTo>
                <a:lnTo>
                  <a:pt x="543481" y="419100"/>
                </a:lnTo>
                <a:lnTo>
                  <a:pt x="506224" y="444500"/>
                </a:lnTo>
                <a:lnTo>
                  <a:pt x="470117" y="469900"/>
                </a:lnTo>
                <a:lnTo>
                  <a:pt x="435181" y="482600"/>
                </a:lnTo>
                <a:lnTo>
                  <a:pt x="401436" y="508000"/>
                </a:lnTo>
                <a:lnTo>
                  <a:pt x="368902" y="533400"/>
                </a:lnTo>
                <a:lnTo>
                  <a:pt x="337598" y="558800"/>
                </a:lnTo>
                <a:lnTo>
                  <a:pt x="307546" y="571500"/>
                </a:lnTo>
                <a:lnTo>
                  <a:pt x="278764" y="596900"/>
                </a:lnTo>
                <a:lnTo>
                  <a:pt x="225094" y="647700"/>
                </a:lnTo>
                <a:lnTo>
                  <a:pt x="176747" y="698500"/>
                </a:lnTo>
                <a:lnTo>
                  <a:pt x="133884" y="749300"/>
                </a:lnTo>
                <a:lnTo>
                  <a:pt x="96665" y="800100"/>
                </a:lnTo>
                <a:lnTo>
                  <a:pt x="65250" y="850900"/>
                </a:lnTo>
                <a:lnTo>
                  <a:pt x="39799" y="901700"/>
                </a:lnTo>
                <a:lnTo>
                  <a:pt x="20472" y="952500"/>
                </a:lnTo>
                <a:lnTo>
                  <a:pt x="13155" y="990600"/>
                </a:lnTo>
                <a:lnTo>
                  <a:pt x="7430" y="1016000"/>
                </a:lnTo>
                <a:lnTo>
                  <a:pt x="3315" y="1041400"/>
                </a:lnTo>
                <a:lnTo>
                  <a:pt x="832" y="1066800"/>
                </a:lnTo>
                <a:lnTo>
                  <a:pt x="0" y="1092200"/>
                </a:lnTo>
                <a:lnTo>
                  <a:pt x="832" y="1130300"/>
                </a:lnTo>
                <a:lnTo>
                  <a:pt x="3315" y="1155700"/>
                </a:lnTo>
                <a:lnTo>
                  <a:pt x="7430" y="1181100"/>
                </a:lnTo>
                <a:lnTo>
                  <a:pt x="13155" y="1206500"/>
                </a:lnTo>
                <a:lnTo>
                  <a:pt x="20472" y="1231900"/>
                </a:lnTo>
                <a:lnTo>
                  <a:pt x="29360" y="1270000"/>
                </a:lnTo>
                <a:lnTo>
                  <a:pt x="51769" y="1320800"/>
                </a:lnTo>
                <a:lnTo>
                  <a:pt x="80222" y="1371600"/>
                </a:lnTo>
                <a:lnTo>
                  <a:pt x="114559" y="1422400"/>
                </a:lnTo>
                <a:lnTo>
                  <a:pt x="154620" y="1473200"/>
                </a:lnTo>
                <a:lnTo>
                  <a:pt x="200245" y="1524000"/>
                </a:lnTo>
                <a:lnTo>
                  <a:pt x="251273" y="1574800"/>
                </a:lnTo>
                <a:lnTo>
                  <a:pt x="307546" y="1612900"/>
                </a:lnTo>
                <a:lnTo>
                  <a:pt x="337598" y="1638300"/>
                </a:lnTo>
                <a:lnTo>
                  <a:pt x="368902" y="1663700"/>
                </a:lnTo>
                <a:lnTo>
                  <a:pt x="401436" y="1689100"/>
                </a:lnTo>
                <a:lnTo>
                  <a:pt x="435181" y="1714500"/>
                </a:lnTo>
                <a:lnTo>
                  <a:pt x="470117" y="1727200"/>
                </a:lnTo>
                <a:lnTo>
                  <a:pt x="506224" y="1752600"/>
                </a:lnTo>
                <a:lnTo>
                  <a:pt x="543481" y="1778000"/>
                </a:lnTo>
                <a:lnTo>
                  <a:pt x="581870" y="1790700"/>
                </a:lnTo>
                <a:lnTo>
                  <a:pt x="621369" y="1816100"/>
                </a:lnTo>
                <a:lnTo>
                  <a:pt x="661959" y="1828800"/>
                </a:lnTo>
                <a:lnTo>
                  <a:pt x="703619" y="1854200"/>
                </a:lnTo>
                <a:lnTo>
                  <a:pt x="746331" y="1866900"/>
                </a:lnTo>
                <a:lnTo>
                  <a:pt x="790073" y="1892300"/>
                </a:lnTo>
                <a:lnTo>
                  <a:pt x="834826" y="1905000"/>
                </a:lnTo>
                <a:lnTo>
                  <a:pt x="880569" y="1930400"/>
                </a:lnTo>
                <a:lnTo>
                  <a:pt x="1023544" y="1968500"/>
                </a:lnTo>
                <a:lnTo>
                  <a:pt x="1073050" y="1993900"/>
                </a:lnTo>
                <a:lnTo>
                  <a:pt x="1279781" y="2044700"/>
                </a:lnTo>
                <a:lnTo>
                  <a:pt x="1613795" y="2120900"/>
                </a:lnTo>
                <a:lnTo>
                  <a:pt x="3482460" y="2120900"/>
                </a:lnTo>
                <a:lnTo>
                  <a:pt x="3816474" y="2044700"/>
                </a:lnTo>
                <a:lnTo>
                  <a:pt x="4023205" y="1993900"/>
                </a:lnTo>
                <a:lnTo>
                  <a:pt x="4072711" y="1968500"/>
                </a:lnTo>
                <a:lnTo>
                  <a:pt x="4215686" y="1930400"/>
                </a:lnTo>
                <a:lnTo>
                  <a:pt x="4261429" y="1905000"/>
                </a:lnTo>
                <a:lnTo>
                  <a:pt x="4306182" y="1892300"/>
                </a:lnTo>
                <a:lnTo>
                  <a:pt x="4349924" y="1866900"/>
                </a:lnTo>
                <a:lnTo>
                  <a:pt x="4392636" y="1854200"/>
                </a:lnTo>
                <a:lnTo>
                  <a:pt x="4434296" y="1828800"/>
                </a:lnTo>
                <a:lnTo>
                  <a:pt x="4474886" y="1816100"/>
                </a:lnTo>
                <a:lnTo>
                  <a:pt x="4514385" y="1790700"/>
                </a:lnTo>
                <a:lnTo>
                  <a:pt x="4552774" y="1778000"/>
                </a:lnTo>
                <a:lnTo>
                  <a:pt x="4590031" y="1752600"/>
                </a:lnTo>
                <a:lnTo>
                  <a:pt x="4626138" y="1727200"/>
                </a:lnTo>
                <a:lnTo>
                  <a:pt x="4661074" y="1714500"/>
                </a:lnTo>
                <a:lnTo>
                  <a:pt x="4694819" y="1689100"/>
                </a:lnTo>
                <a:lnTo>
                  <a:pt x="4727353" y="1663700"/>
                </a:lnTo>
                <a:lnTo>
                  <a:pt x="4758657" y="1638300"/>
                </a:lnTo>
                <a:lnTo>
                  <a:pt x="4788709" y="1612900"/>
                </a:lnTo>
                <a:lnTo>
                  <a:pt x="4817491" y="1600200"/>
                </a:lnTo>
                <a:lnTo>
                  <a:pt x="4871161" y="1549400"/>
                </a:lnTo>
                <a:lnTo>
                  <a:pt x="4919508" y="1498600"/>
                </a:lnTo>
                <a:lnTo>
                  <a:pt x="4962371" y="1447800"/>
                </a:lnTo>
                <a:lnTo>
                  <a:pt x="4999590" y="1397000"/>
                </a:lnTo>
                <a:lnTo>
                  <a:pt x="5031005" y="1346200"/>
                </a:lnTo>
                <a:lnTo>
                  <a:pt x="5056456" y="1295400"/>
                </a:lnTo>
                <a:lnTo>
                  <a:pt x="5075783" y="1231900"/>
                </a:lnTo>
                <a:lnTo>
                  <a:pt x="5083100" y="1206500"/>
                </a:lnTo>
                <a:lnTo>
                  <a:pt x="5088825" y="1181100"/>
                </a:lnTo>
                <a:lnTo>
                  <a:pt x="5092940" y="1155700"/>
                </a:lnTo>
                <a:lnTo>
                  <a:pt x="5095423" y="1130300"/>
                </a:lnTo>
                <a:lnTo>
                  <a:pt x="5096256" y="1092200"/>
                </a:lnTo>
                <a:lnTo>
                  <a:pt x="5095423" y="1066800"/>
                </a:lnTo>
                <a:lnTo>
                  <a:pt x="5092940" y="1041400"/>
                </a:lnTo>
                <a:lnTo>
                  <a:pt x="5088825" y="1016000"/>
                </a:lnTo>
                <a:lnTo>
                  <a:pt x="5083100" y="990600"/>
                </a:lnTo>
                <a:lnTo>
                  <a:pt x="5075783" y="952500"/>
                </a:lnTo>
                <a:lnTo>
                  <a:pt x="5056456" y="901700"/>
                </a:lnTo>
                <a:lnTo>
                  <a:pt x="5031005" y="850900"/>
                </a:lnTo>
                <a:lnTo>
                  <a:pt x="4999590" y="800100"/>
                </a:lnTo>
                <a:lnTo>
                  <a:pt x="4962371" y="749300"/>
                </a:lnTo>
                <a:lnTo>
                  <a:pt x="4919508" y="698500"/>
                </a:lnTo>
                <a:lnTo>
                  <a:pt x="4871161" y="647700"/>
                </a:lnTo>
                <a:lnTo>
                  <a:pt x="4817491" y="596900"/>
                </a:lnTo>
                <a:lnTo>
                  <a:pt x="4788709" y="571500"/>
                </a:lnTo>
                <a:lnTo>
                  <a:pt x="4758657" y="558800"/>
                </a:lnTo>
                <a:lnTo>
                  <a:pt x="4727353" y="533400"/>
                </a:lnTo>
                <a:lnTo>
                  <a:pt x="4694819" y="508000"/>
                </a:lnTo>
                <a:lnTo>
                  <a:pt x="4661074" y="482600"/>
                </a:lnTo>
                <a:lnTo>
                  <a:pt x="4626138" y="469900"/>
                </a:lnTo>
                <a:lnTo>
                  <a:pt x="4590031" y="444500"/>
                </a:lnTo>
                <a:lnTo>
                  <a:pt x="4552774" y="419100"/>
                </a:lnTo>
                <a:lnTo>
                  <a:pt x="4514385" y="406400"/>
                </a:lnTo>
                <a:lnTo>
                  <a:pt x="4474886" y="381000"/>
                </a:lnTo>
                <a:lnTo>
                  <a:pt x="4434296" y="368300"/>
                </a:lnTo>
                <a:lnTo>
                  <a:pt x="4392636" y="342900"/>
                </a:lnTo>
                <a:lnTo>
                  <a:pt x="4349924" y="330200"/>
                </a:lnTo>
                <a:lnTo>
                  <a:pt x="4306182" y="304800"/>
                </a:lnTo>
                <a:lnTo>
                  <a:pt x="4261429" y="292100"/>
                </a:lnTo>
                <a:lnTo>
                  <a:pt x="4215686" y="266700"/>
                </a:lnTo>
                <a:lnTo>
                  <a:pt x="4121306" y="241300"/>
                </a:lnTo>
                <a:lnTo>
                  <a:pt x="4072711" y="215900"/>
                </a:lnTo>
                <a:lnTo>
                  <a:pt x="3869422" y="165100"/>
                </a:lnTo>
                <a:lnTo>
                  <a:pt x="3539972" y="88900"/>
                </a:lnTo>
                <a:lnTo>
                  <a:pt x="3482460" y="76200"/>
                </a:lnTo>
                <a:close/>
              </a:path>
              <a:path w="5096509" h="2184400">
                <a:moveTo>
                  <a:pt x="3305861" y="50800"/>
                </a:moveTo>
                <a:lnTo>
                  <a:pt x="1790394" y="50800"/>
                </a:lnTo>
                <a:lnTo>
                  <a:pt x="1671998" y="76200"/>
                </a:lnTo>
                <a:lnTo>
                  <a:pt x="3424257" y="76200"/>
                </a:lnTo>
                <a:lnTo>
                  <a:pt x="3305861" y="50800"/>
                </a:lnTo>
                <a:close/>
              </a:path>
              <a:path w="5096509" h="2184400">
                <a:moveTo>
                  <a:pt x="3184943" y="38100"/>
                </a:moveTo>
                <a:lnTo>
                  <a:pt x="1911312" y="38100"/>
                </a:lnTo>
                <a:lnTo>
                  <a:pt x="1850548" y="50800"/>
                </a:lnTo>
                <a:lnTo>
                  <a:pt x="3245707" y="50800"/>
                </a:lnTo>
                <a:lnTo>
                  <a:pt x="3184943" y="38100"/>
                </a:lnTo>
                <a:close/>
              </a:path>
              <a:path w="5096509" h="2184400">
                <a:moveTo>
                  <a:pt x="3061663" y="25400"/>
                </a:moveTo>
                <a:lnTo>
                  <a:pt x="2034592" y="25400"/>
                </a:lnTo>
                <a:lnTo>
                  <a:pt x="1972667" y="38100"/>
                </a:lnTo>
                <a:lnTo>
                  <a:pt x="3123588" y="38100"/>
                </a:lnTo>
                <a:lnTo>
                  <a:pt x="3061663" y="25400"/>
                </a:lnTo>
                <a:close/>
              </a:path>
              <a:path w="5096509" h="2184400">
                <a:moveTo>
                  <a:pt x="2936181" y="12700"/>
                </a:moveTo>
                <a:lnTo>
                  <a:pt x="2160074" y="12700"/>
                </a:lnTo>
                <a:lnTo>
                  <a:pt x="2097068" y="25400"/>
                </a:lnTo>
                <a:lnTo>
                  <a:pt x="2999187" y="25400"/>
                </a:lnTo>
                <a:lnTo>
                  <a:pt x="2936181" y="12700"/>
                </a:lnTo>
                <a:close/>
              </a:path>
              <a:path w="5096509" h="2184400">
                <a:moveTo>
                  <a:pt x="2679253" y="0"/>
                </a:moveTo>
                <a:lnTo>
                  <a:pt x="2417002" y="0"/>
                </a:lnTo>
                <a:lnTo>
                  <a:pt x="2352074" y="12700"/>
                </a:lnTo>
                <a:lnTo>
                  <a:pt x="2744181" y="12700"/>
                </a:lnTo>
                <a:lnTo>
                  <a:pt x="2679253" y="0"/>
                </a:lnTo>
                <a:close/>
              </a:path>
            </a:pathLst>
          </a:custGeom>
          <a:solidFill>
            <a:srgbClr val="4F81BC">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it-IT"/>
          </a:p>
        </p:txBody>
      </p:sp>
      <p:sp>
        <p:nvSpPr>
          <p:cNvPr id="199697" name="object 17">
            <a:extLst>
              <a:ext uri="{FF2B5EF4-FFF2-40B4-BE49-F238E27FC236}">
                <a16:creationId xmlns:a16="http://schemas.microsoft.com/office/drawing/2014/main" id="{637C091D-0E4F-3844-9B5B-5CB769E92EAD}"/>
              </a:ext>
            </a:extLst>
          </p:cNvPr>
          <p:cNvSpPr>
            <a:spLocks/>
          </p:cNvSpPr>
          <p:nvPr/>
        </p:nvSpPr>
        <p:spPr bwMode="auto">
          <a:xfrm>
            <a:off x="3671888" y="830263"/>
            <a:ext cx="5095875" cy="2187575"/>
          </a:xfrm>
          <a:custGeom>
            <a:avLst/>
            <a:gdLst>
              <a:gd name="T0" fmla="*/ 29360 w 5096509"/>
              <a:gd name="T1" fmla="*/ 926950 h 2186940"/>
              <a:gd name="T2" fmla="*/ 154620 w 5096509"/>
              <a:gd name="T3" fmla="*/ 717507 h 2186940"/>
              <a:gd name="T4" fmla="*/ 368902 w 5096509"/>
              <a:gd name="T5" fmla="*/ 526475 h 2186940"/>
              <a:gd name="T6" fmla="*/ 506224 w 5096509"/>
              <a:gd name="T7" fmla="*/ 439238 h 2186940"/>
              <a:gd name="T8" fmla="*/ 661959 w 5096509"/>
              <a:gd name="T9" fmla="*/ 358254 h 2186940"/>
              <a:gd name="T10" fmla="*/ 834826 w 5096509"/>
              <a:gd name="T11" fmla="*/ 284071 h 2186940"/>
              <a:gd name="T12" fmla="*/ 1023544 w 5096509"/>
              <a:gd name="T13" fmla="*/ 217240 h 2186940"/>
              <a:gd name="T14" fmla="*/ 1226833 w 5096509"/>
              <a:gd name="T15" fmla="*/ 158310 h 2186940"/>
              <a:gd name="T16" fmla="*/ 1443411 w 5096509"/>
              <a:gd name="T17" fmla="*/ 107831 h 2186940"/>
              <a:gd name="T18" fmla="*/ 1671998 w 5096509"/>
              <a:gd name="T19" fmla="*/ 66353 h 2186940"/>
              <a:gd name="T20" fmla="*/ 1911312 w 5096509"/>
              <a:gd name="T21" fmla="*/ 34426 h 2186940"/>
              <a:gd name="T22" fmla="*/ 2160074 w 5096509"/>
              <a:gd name="T23" fmla="*/ 12599 h 2186940"/>
              <a:gd name="T24" fmla="*/ 2417002 w 5096509"/>
              <a:gd name="T25" fmla="*/ 1422 h 2186940"/>
              <a:gd name="T26" fmla="*/ 2679253 w 5096509"/>
              <a:gd name="T27" fmla="*/ 1422 h 2186940"/>
              <a:gd name="T28" fmla="*/ 2936181 w 5096509"/>
              <a:gd name="T29" fmla="*/ 12599 h 2186940"/>
              <a:gd name="T30" fmla="*/ 3184943 w 5096509"/>
              <a:gd name="T31" fmla="*/ 34426 h 2186940"/>
              <a:gd name="T32" fmla="*/ 3424257 w 5096509"/>
              <a:gd name="T33" fmla="*/ 66353 h 2186940"/>
              <a:gd name="T34" fmla="*/ 3652844 w 5096509"/>
              <a:gd name="T35" fmla="*/ 107831 h 2186940"/>
              <a:gd name="T36" fmla="*/ 3869422 w 5096509"/>
              <a:gd name="T37" fmla="*/ 158310 h 2186940"/>
              <a:gd name="T38" fmla="*/ 4072711 w 5096509"/>
              <a:gd name="T39" fmla="*/ 217240 h 2186940"/>
              <a:gd name="T40" fmla="*/ 4261429 w 5096509"/>
              <a:gd name="T41" fmla="*/ 284071 h 2186940"/>
              <a:gd name="T42" fmla="*/ 4434296 w 5096509"/>
              <a:gd name="T43" fmla="*/ 358254 h 2186940"/>
              <a:gd name="T44" fmla="*/ 4590031 w 5096509"/>
              <a:gd name="T45" fmla="*/ 439238 h 2186940"/>
              <a:gd name="T46" fmla="*/ 4727353 w 5096509"/>
              <a:gd name="T47" fmla="*/ 526475 h 2186940"/>
              <a:gd name="T48" fmla="*/ 4919508 w 5096509"/>
              <a:gd name="T49" fmla="*/ 692531 h 2186940"/>
              <a:gd name="T50" fmla="*/ 5056456 w 5096509"/>
              <a:gd name="T51" fmla="*/ 899913 h 2186940"/>
              <a:gd name="T52" fmla="*/ 5096256 w 5096509"/>
              <a:gd name="T53" fmla="*/ 1093470 h 2186940"/>
              <a:gd name="T54" fmla="*/ 5056456 w 5096509"/>
              <a:gd name="T55" fmla="*/ 1287026 h 2186940"/>
              <a:gd name="T56" fmla="*/ 4919508 w 5096509"/>
              <a:gd name="T57" fmla="*/ 1494408 h 2186940"/>
              <a:gd name="T58" fmla="*/ 4727353 w 5096509"/>
              <a:gd name="T59" fmla="*/ 1660464 h 2186940"/>
              <a:gd name="T60" fmla="*/ 4590031 w 5096509"/>
              <a:gd name="T61" fmla="*/ 1747701 h 2186940"/>
              <a:gd name="T62" fmla="*/ 4434296 w 5096509"/>
              <a:gd name="T63" fmla="*/ 1828685 h 2186940"/>
              <a:gd name="T64" fmla="*/ 4261429 w 5096509"/>
              <a:gd name="T65" fmla="*/ 1902868 h 2186940"/>
              <a:gd name="T66" fmla="*/ 4072711 w 5096509"/>
              <a:gd name="T67" fmla="*/ 1969699 h 2186940"/>
              <a:gd name="T68" fmla="*/ 3869422 w 5096509"/>
              <a:gd name="T69" fmla="*/ 2028629 h 2186940"/>
              <a:gd name="T70" fmla="*/ 3652844 w 5096509"/>
              <a:gd name="T71" fmla="*/ 2079108 h 2186940"/>
              <a:gd name="T72" fmla="*/ 3424257 w 5096509"/>
              <a:gd name="T73" fmla="*/ 2120586 h 2186940"/>
              <a:gd name="T74" fmla="*/ 3184943 w 5096509"/>
              <a:gd name="T75" fmla="*/ 2152513 h 2186940"/>
              <a:gd name="T76" fmla="*/ 2936181 w 5096509"/>
              <a:gd name="T77" fmla="*/ 2174340 h 2186940"/>
              <a:gd name="T78" fmla="*/ 2679253 w 5096509"/>
              <a:gd name="T79" fmla="*/ 2185517 h 2186940"/>
              <a:gd name="T80" fmla="*/ 2417002 w 5096509"/>
              <a:gd name="T81" fmla="*/ 2185517 h 2186940"/>
              <a:gd name="T82" fmla="*/ 2160074 w 5096509"/>
              <a:gd name="T83" fmla="*/ 2174340 h 2186940"/>
              <a:gd name="T84" fmla="*/ 1911312 w 5096509"/>
              <a:gd name="T85" fmla="*/ 2152513 h 2186940"/>
              <a:gd name="T86" fmla="*/ 1671998 w 5096509"/>
              <a:gd name="T87" fmla="*/ 2120586 h 2186940"/>
              <a:gd name="T88" fmla="*/ 1443411 w 5096509"/>
              <a:gd name="T89" fmla="*/ 2079108 h 2186940"/>
              <a:gd name="T90" fmla="*/ 1226833 w 5096509"/>
              <a:gd name="T91" fmla="*/ 2028629 h 2186940"/>
              <a:gd name="T92" fmla="*/ 1023544 w 5096509"/>
              <a:gd name="T93" fmla="*/ 1969699 h 2186940"/>
              <a:gd name="T94" fmla="*/ 834826 w 5096509"/>
              <a:gd name="T95" fmla="*/ 1902868 h 2186940"/>
              <a:gd name="T96" fmla="*/ 661959 w 5096509"/>
              <a:gd name="T97" fmla="*/ 1828685 h 2186940"/>
              <a:gd name="T98" fmla="*/ 506224 w 5096509"/>
              <a:gd name="T99" fmla="*/ 1747701 h 2186940"/>
              <a:gd name="T100" fmla="*/ 368902 w 5096509"/>
              <a:gd name="T101" fmla="*/ 1660464 h 2186940"/>
              <a:gd name="T102" fmla="*/ 176747 w 5096509"/>
              <a:gd name="T103" fmla="*/ 1494408 h 2186940"/>
              <a:gd name="T104" fmla="*/ 39799 w 5096509"/>
              <a:gd name="T105" fmla="*/ 1287026 h 2186940"/>
              <a:gd name="T106" fmla="*/ 0 w 5096509"/>
              <a:gd name="T107" fmla="*/ 1093470 h 2186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96509" h="2186940">
                <a:moveTo>
                  <a:pt x="0" y="1093470"/>
                </a:moveTo>
                <a:lnTo>
                  <a:pt x="3315" y="1037202"/>
                </a:lnTo>
                <a:lnTo>
                  <a:pt x="13155" y="981672"/>
                </a:lnTo>
                <a:lnTo>
                  <a:pt x="29360" y="926950"/>
                </a:lnTo>
                <a:lnTo>
                  <a:pt x="51769" y="873103"/>
                </a:lnTo>
                <a:lnTo>
                  <a:pt x="80222" y="820202"/>
                </a:lnTo>
                <a:lnTo>
                  <a:pt x="114559" y="768313"/>
                </a:lnTo>
                <a:lnTo>
                  <a:pt x="154620" y="717507"/>
                </a:lnTo>
                <a:lnTo>
                  <a:pt x="200245" y="667851"/>
                </a:lnTo>
                <a:lnTo>
                  <a:pt x="251273" y="619415"/>
                </a:lnTo>
                <a:lnTo>
                  <a:pt x="307546" y="572266"/>
                </a:lnTo>
                <a:lnTo>
                  <a:pt x="368902" y="526475"/>
                </a:lnTo>
                <a:lnTo>
                  <a:pt x="401436" y="504110"/>
                </a:lnTo>
                <a:lnTo>
                  <a:pt x="435181" y="482110"/>
                </a:lnTo>
                <a:lnTo>
                  <a:pt x="470117" y="460483"/>
                </a:lnTo>
                <a:lnTo>
                  <a:pt x="506224" y="439238"/>
                </a:lnTo>
                <a:lnTo>
                  <a:pt x="543481" y="418385"/>
                </a:lnTo>
                <a:lnTo>
                  <a:pt x="581870" y="397930"/>
                </a:lnTo>
                <a:lnTo>
                  <a:pt x="621369" y="377884"/>
                </a:lnTo>
                <a:lnTo>
                  <a:pt x="661959" y="358254"/>
                </a:lnTo>
                <a:lnTo>
                  <a:pt x="703619" y="339049"/>
                </a:lnTo>
                <a:lnTo>
                  <a:pt x="746331" y="320278"/>
                </a:lnTo>
                <a:lnTo>
                  <a:pt x="790073" y="301949"/>
                </a:lnTo>
                <a:lnTo>
                  <a:pt x="834826" y="284071"/>
                </a:lnTo>
                <a:lnTo>
                  <a:pt x="880569" y="266652"/>
                </a:lnTo>
                <a:lnTo>
                  <a:pt x="927284" y="249702"/>
                </a:lnTo>
                <a:lnTo>
                  <a:pt x="974949" y="233228"/>
                </a:lnTo>
                <a:lnTo>
                  <a:pt x="1023544" y="217240"/>
                </a:lnTo>
                <a:lnTo>
                  <a:pt x="1073050" y="201745"/>
                </a:lnTo>
                <a:lnTo>
                  <a:pt x="1123447" y="186753"/>
                </a:lnTo>
                <a:lnTo>
                  <a:pt x="1174715" y="172272"/>
                </a:lnTo>
                <a:lnTo>
                  <a:pt x="1226833" y="158310"/>
                </a:lnTo>
                <a:lnTo>
                  <a:pt x="1279781" y="144876"/>
                </a:lnTo>
                <a:lnTo>
                  <a:pt x="1333541" y="131980"/>
                </a:lnTo>
                <a:lnTo>
                  <a:pt x="1388091" y="119629"/>
                </a:lnTo>
                <a:lnTo>
                  <a:pt x="1443411" y="107831"/>
                </a:lnTo>
                <a:lnTo>
                  <a:pt x="1499482" y="96596"/>
                </a:lnTo>
                <a:lnTo>
                  <a:pt x="1556283" y="85933"/>
                </a:lnTo>
                <a:lnTo>
                  <a:pt x="1613795" y="75849"/>
                </a:lnTo>
                <a:lnTo>
                  <a:pt x="1671998" y="66353"/>
                </a:lnTo>
                <a:lnTo>
                  <a:pt x="1730871" y="57455"/>
                </a:lnTo>
                <a:lnTo>
                  <a:pt x="1790394" y="49162"/>
                </a:lnTo>
                <a:lnTo>
                  <a:pt x="1850548" y="41483"/>
                </a:lnTo>
                <a:lnTo>
                  <a:pt x="1911312" y="34426"/>
                </a:lnTo>
                <a:lnTo>
                  <a:pt x="1972667" y="28001"/>
                </a:lnTo>
                <a:lnTo>
                  <a:pt x="2034592" y="22216"/>
                </a:lnTo>
                <a:lnTo>
                  <a:pt x="2097068" y="17079"/>
                </a:lnTo>
                <a:lnTo>
                  <a:pt x="2160074" y="12599"/>
                </a:lnTo>
                <a:lnTo>
                  <a:pt x="2223590" y="8785"/>
                </a:lnTo>
                <a:lnTo>
                  <a:pt x="2287597" y="5645"/>
                </a:lnTo>
                <a:lnTo>
                  <a:pt x="2352074" y="3188"/>
                </a:lnTo>
                <a:lnTo>
                  <a:pt x="2417002" y="1422"/>
                </a:lnTo>
                <a:lnTo>
                  <a:pt x="2482359" y="357"/>
                </a:lnTo>
                <a:lnTo>
                  <a:pt x="2548128" y="0"/>
                </a:lnTo>
                <a:lnTo>
                  <a:pt x="2613896" y="357"/>
                </a:lnTo>
                <a:lnTo>
                  <a:pt x="2679253" y="1422"/>
                </a:lnTo>
                <a:lnTo>
                  <a:pt x="2744181" y="3188"/>
                </a:lnTo>
                <a:lnTo>
                  <a:pt x="2808658" y="5645"/>
                </a:lnTo>
                <a:lnTo>
                  <a:pt x="2872665" y="8785"/>
                </a:lnTo>
                <a:lnTo>
                  <a:pt x="2936181" y="12599"/>
                </a:lnTo>
                <a:lnTo>
                  <a:pt x="2999187" y="17079"/>
                </a:lnTo>
                <a:lnTo>
                  <a:pt x="3061663" y="22216"/>
                </a:lnTo>
                <a:lnTo>
                  <a:pt x="3123588" y="28001"/>
                </a:lnTo>
                <a:lnTo>
                  <a:pt x="3184943" y="34426"/>
                </a:lnTo>
                <a:lnTo>
                  <a:pt x="3245707" y="41483"/>
                </a:lnTo>
                <a:lnTo>
                  <a:pt x="3305861" y="49162"/>
                </a:lnTo>
                <a:lnTo>
                  <a:pt x="3365384" y="57455"/>
                </a:lnTo>
                <a:lnTo>
                  <a:pt x="3424257" y="66353"/>
                </a:lnTo>
                <a:lnTo>
                  <a:pt x="3482460" y="75849"/>
                </a:lnTo>
                <a:lnTo>
                  <a:pt x="3539972" y="85933"/>
                </a:lnTo>
                <a:lnTo>
                  <a:pt x="3596773" y="96596"/>
                </a:lnTo>
                <a:lnTo>
                  <a:pt x="3652844" y="107831"/>
                </a:lnTo>
                <a:lnTo>
                  <a:pt x="3708164" y="119629"/>
                </a:lnTo>
                <a:lnTo>
                  <a:pt x="3762714" y="131980"/>
                </a:lnTo>
                <a:lnTo>
                  <a:pt x="3816474" y="144876"/>
                </a:lnTo>
                <a:lnTo>
                  <a:pt x="3869422" y="158310"/>
                </a:lnTo>
                <a:lnTo>
                  <a:pt x="3921540" y="172272"/>
                </a:lnTo>
                <a:lnTo>
                  <a:pt x="3972808" y="186753"/>
                </a:lnTo>
                <a:lnTo>
                  <a:pt x="4023205" y="201745"/>
                </a:lnTo>
                <a:lnTo>
                  <a:pt x="4072711" y="217240"/>
                </a:lnTo>
                <a:lnTo>
                  <a:pt x="4121306" y="233228"/>
                </a:lnTo>
                <a:lnTo>
                  <a:pt x="4168971" y="249702"/>
                </a:lnTo>
                <a:lnTo>
                  <a:pt x="4215686" y="266652"/>
                </a:lnTo>
                <a:lnTo>
                  <a:pt x="4261429" y="284071"/>
                </a:lnTo>
                <a:lnTo>
                  <a:pt x="4306182" y="301949"/>
                </a:lnTo>
                <a:lnTo>
                  <a:pt x="4349924" y="320278"/>
                </a:lnTo>
                <a:lnTo>
                  <a:pt x="4392636" y="339049"/>
                </a:lnTo>
                <a:lnTo>
                  <a:pt x="4434296" y="358254"/>
                </a:lnTo>
                <a:lnTo>
                  <a:pt x="4474886" y="377884"/>
                </a:lnTo>
                <a:lnTo>
                  <a:pt x="4514385" y="397930"/>
                </a:lnTo>
                <a:lnTo>
                  <a:pt x="4552774" y="418385"/>
                </a:lnTo>
                <a:lnTo>
                  <a:pt x="4590031" y="439238"/>
                </a:lnTo>
                <a:lnTo>
                  <a:pt x="4626138" y="460483"/>
                </a:lnTo>
                <a:lnTo>
                  <a:pt x="4661074" y="482110"/>
                </a:lnTo>
                <a:lnTo>
                  <a:pt x="4694819" y="504110"/>
                </a:lnTo>
                <a:lnTo>
                  <a:pt x="4727353" y="526475"/>
                </a:lnTo>
                <a:lnTo>
                  <a:pt x="4758657" y="549197"/>
                </a:lnTo>
                <a:lnTo>
                  <a:pt x="4817491" y="595675"/>
                </a:lnTo>
                <a:lnTo>
                  <a:pt x="4871161" y="643476"/>
                </a:lnTo>
                <a:lnTo>
                  <a:pt x="4919508" y="692531"/>
                </a:lnTo>
                <a:lnTo>
                  <a:pt x="4962371" y="742770"/>
                </a:lnTo>
                <a:lnTo>
                  <a:pt x="4999590" y="794126"/>
                </a:lnTo>
                <a:lnTo>
                  <a:pt x="5031005" y="846530"/>
                </a:lnTo>
                <a:lnTo>
                  <a:pt x="5056456" y="899913"/>
                </a:lnTo>
                <a:lnTo>
                  <a:pt x="5075783" y="954206"/>
                </a:lnTo>
                <a:lnTo>
                  <a:pt x="5088825" y="1009340"/>
                </a:lnTo>
                <a:lnTo>
                  <a:pt x="5095423" y="1065248"/>
                </a:lnTo>
                <a:lnTo>
                  <a:pt x="5096256" y="1093470"/>
                </a:lnTo>
                <a:lnTo>
                  <a:pt x="5095423" y="1121691"/>
                </a:lnTo>
                <a:lnTo>
                  <a:pt x="5088825" y="1177599"/>
                </a:lnTo>
                <a:lnTo>
                  <a:pt x="5075783" y="1232733"/>
                </a:lnTo>
                <a:lnTo>
                  <a:pt x="5056456" y="1287026"/>
                </a:lnTo>
                <a:lnTo>
                  <a:pt x="5031005" y="1340409"/>
                </a:lnTo>
                <a:lnTo>
                  <a:pt x="4999590" y="1392813"/>
                </a:lnTo>
                <a:lnTo>
                  <a:pt x="4962371" y="1444169"/>
                </a:lnTo>
                <a:lnTo>
                  <a:pt x="4919508" y="1494408"/>
                </a:lnTo>
                <a:lnTo>
                  <a:pt x="4871161" y="1543463"/>
                </a:lnTo>
                <a:lnTo>
                  <a:pt x="4817491" y="1591264"/>
                </a:lnTo>
                <a:lnTo>
                  <a:pt x="4758657" y="1637742"/>
                </a:lnTo>
                <a:lnTo>
                  <a:pt x="4727353" y="1660464"/>
                </a:lnTo>
                <a:lnTo>
                  <a:pt x="4694819" y="1682829"/>
                </a:lnTo>
                <a:lnTo>
                  <a:pt x="4661074" y="1704829"/>
                </a:lnTo>
                <a:lnTo>
                  <a:pt x="4626138" y="1726456"/>
                </a:lnTo>
                <a:lnTo>
                  <a:pt x="4590031" y="1747701"/>
                </a:lnTo>
                <a:lnTo>
                  <a:pt x="4552774" y="1768554"/>
                </a:lnTo>
                <a:lnTo>
                  <a:pt x="4514385" y="1789009"/>
                </a:lnTo>
                <a:lnTo>
                  <a:pt x="4474886" y="1809055"/>
                </a:lnTo>
                <a:lnTo>
                  <a:pt x="4434296" y="1828685"/>
                </a:lnTo>
                <a:lnTo>
                  <a:pt x="4392636" y="1847890"/>
                </a:lnTo>
                <a:lnTo>
                  <a:pt x="4349924" y="1866661"/>
                </a:lnTo>
                <a:lnTo>
                  <a:pt x="4306182" y="1884990"/>
                </a:lnTo>
                <a:lnTo>
                  <a:pt x="4261429" y="1902868"/>
                </a:lnTo>
                <a:lnTo>
                  <a:pt x="4215686" y="1920287"/>
                </a:lnTo>
                <a:lnTo>
                  <a:pt x="4168971" y="1937237"/>
                </a:lnTo>
                <a:lnTo>
                  <a:pt x="4121306" y="1953711"/>
                </a:lnTo>
                <a:lnTo>
                  <a:pt x="4072711" y="1969699"/>
                </a:lnTo>
                <a:lnTo>
                  <a:pt x="4023205" y="1985194"/>
                </a:lnTo>
                <a:lnTo>
                  <a:pt x="3972808" y="2000186"/>
                </a:lnTo>
                <a:lnTo>
                  <a:pt x="3921540" y="2014667"/>
                </a:lnTo>
                <a:lnTo>
                  <a:pt x="3869422" y="2028629"/>
                </a:lnTo>
                <a:lnTo>
                  <a:pt x="3816474" y="2042063"/>
                </a:lnTo>
                <a:lnTo>
                  <a:pt x="3762714" y="2054959"/>
                </a:lnTo>
                <a:lnTo>
                  <a:pt x="3708164" y="2067310"/>
                </a:lnTo>
                <a:lnTo>
                  <a:pt x="3652844" y="2079108"/>
                </a:lnTo>
                <a:lnTo>
                  <a:pt x="3596773" y="2090343"/>
                </a:lnTo>
                <a:lnTo>
                  <a:pt x="3539972" y="2101006"/>
                </a:lnTo>
                <a:lnTo>
                  <a:pt x="3482460" y="2111090"/>
                </a:lnTo>
                <a:lnTo>
                  <a:pt x="3424257" y="2120586"/>
                </a:lnTo>
                <a:lnTo>
                  <a:pt x="3365384" y="2129484"/>
                </a:lnTo>
                <a:lnTo>
                  <a:pt x="3305861" y="2137777"/>
                </a:lnTo>
                <a:lnTo>
                  <a:pt x="3245707" y="2145456"/>
                </a:lnTo>
                <a:lnTo>
                  <a:pt x="3184943" y="2152513"/>
                </a:lnTo>
                <a:lnTo>
                  <a:pt x="3123588" y="2158938"/>
                </a:lnTo>
                <a:lnTo>
                  <a:pt x="3061663" y="2164723"/>
                </a:lnTo>
                <a:lnTo>
                  <a:pt x="2999187" y="2169860"/>
                </a:lnTo>
                <a:lnTo>
                  <a:pt x="2936181" y="2174340"/>
                </a:lnTo>
                <a:lnTo>
                  <a:pt x="2872665" y="2178154"/>
                </a:lnTo>
                <a:lnTo>
                  <a:pt x="2808658" y="2181294"/>
                </a:lnTo>
                <a:lnTo>
                  <a:pt x="2744181" y="2183751"/>
                </a:lnTo>
                <a:lnTo>
                  <a:pt x="2679253" y="2185517"/>
                </a:lnTo>
                <a:lnTo>
                  <a:pt x="2613896" y="2186582"/>
                </a:lnTo>
                <a:lnTo>
                  <a:pt x="2548128" y="2186940"/>
                </a:lnTo>
                <a:lnTo>
                  <a:pt x="2482359" y="2186582"/>
                </a:lnTo>
                <a:lnTo>
                  <a:pt x="2417002" y="2185517"/>
                </a:lnTo>
                <a:lnTo>
                  <a:pt x="2352074" y="2183751"/>
                </a:lnTo>
                <a:lnTo>
                  <a:pt x="2287597" y="2181294"/>
                </a:lnTo>
                <a:lnTo>
                  <a:pt x="2223590" y="2178154"/>
                </a:lnTo>
                <a:lnTo>
                  <a:pt x="2160074" y="2174340"/>
                </a:lnTo>
                <a:lnTo>
                  <a:pt x="2097068" y="2169860"/>
                </a:lnTo>
                <a:lnTo>
                  <a:pt x="2034592" y="2164723"/>
                </a:lnTo>
                <a:lnTo>
                  <a:pt x="1972667" y="2158938"/>
                </a:lnTo>
                <a:lnTo>
                  <a:pt x="1911312" y="2152513"/>
                </a:lnTo>
                <a:lnTo>
                  <a:pt x="1850548" y="2145456"/>
                </a:lnTo>
                <a:lnTo>
                  <a:pt x="1790394" y="2137777"/>
                </a:lnTo>
                <a:lnTo>
                  <a:pt x="1730871" y="2129484"/>
                </a:lnTo>
                <a:lnTo>
                  <a:pt x="1671998" y="2120586"/>
                </a:lnTo>
                <a:lnTo>
                  <a:pt x="1613795" y="2111090"/>
                </a:lnTo>
                <a:lnTo>
                  <a:pt x="1556283" y="2101006"/>
                </a:lnTo>
                <a:lnTo>
                  <a:pt x="1499482" y="2090343"/>
                </a:lnTo>
                <a:lnTo>
                  <a:pt x="1443411" y="2079108"/>
                </a:lnTo>
                <a:lnTo>
                  <a:pt x="1388091" y="2067310"/>
                </a:lnTo>
                <a:lnTo>
                  <a:pt x="1333541" y="2054959"/>
                </a:lnTo>
                <a:lnTo>
                  <a:pt x="1279781" y="2042063"/>
                </a:lnTo>
                <a:lnTo>
                  <a:pt x="1226833" y="2028629"/>
                </a:lnTo>
                <a:lnTo>
                  <a:pt x="1174715" y="2014667"/>
                </a:lnTo>
                <a:lnTo>
                  <a:pt x="1123447" y="2000186"/>
                </a:lnTo>
                <a:lnTo>
                  <a:pt x="1073050" y="1985194"/>
                </a:lnTo>
                <a:lnTo>
                  <a:pt x="1023544" y="1969699"/>
                </a:lnTo>
                <a:lnTo>
                  <a:pt x="974949" y="1953711"/>
                </a:lnTo>
                <a:lnTo>
                  <a:pt x="927284" y="1937237"/>
                </a:lnTo>
                <a:lnTo>
                  <a:pt x="880569" y="1920287"/>
                </a:lnTo>
                <a:lnTo>
                  <a:pt x="834826" y="1902868"/>
                </a:lnTo>
                <a:lnTo>
                  <a:pt x="790073" y="1884990"/>
                </a:lnTo>
                <a:lnTo>
                  <a:pt x="746331" y="1866661"/>
                </a:lnTo>
                <a:lnTo>
                  <a:pt x="703619" y="1847890"/>
                </a:lnTo>
                <a:lnTo>
                  <a:pt x="661959" y="1828685"/>
                </a:lnTo>
                <a:lnTo>
                  <a:pt x="621369" y="1809055"/>
                </a:lnTo>
                <a:lnTo>
                  <a:pt x="581870" y="1789009"/>
                </a:lnTo>
                <a:lnTo>
                  <a:pt x="543481" y="1768554"/>
                </a:lnTo>
                <a:lnTo>
                  <a:pt x="506224" y="1747701"/>
                </a:lnTo>
                <a:lnTo>
                  <a:pt x="470117" y="1726456"/>
                </a:lnTo>
                <a:lnTo>
                  <a:pt x="435181" y="1704829"/>
                </a:lnTo>
                <a:lnTo>
                  <a:pt x="401436" y="1682829"/>
                </a:lnTo>
                <a:lnTo>
                  <a:pt x="368902" y="1660464"/>
                </a:lnTo>
                <a:lnTo>
                  <a:pt x="337598" y="1637742"/>
                </a:lnTo>
                <a:lnTo>
                  <a:pt x="278764" y="1591264"/>
                </a:lnTo>
                <a:lnTo>
                  <a:pt x="225094" y="1543463"/>
                </a:lnTo>
                <a:lnTo>
                  <a:pt x="176747" y="1494408"/>
                </a:lnTo>
                <a:lnTo>
                  <a:pt x="133884" y="1444169"/>
                </a:lnTo>
                <a:lnTo>
                  <a:pt x="96665" y="1392813"/>
                </a:lnTo>
                <a:lnTo>
                  <a:pt x="65250" y="1340409"/>
                </a:lnTo>
                <a:lnTo>
                  <a:pt x="39799" y="1287026"/>
                </a:lnTo>
                <a:lnTo>
                  <a:pt x="20472" y="1232733"/>
                </a:lnTo>
                <a:lnTo>
                  <a:pt x="7430" y="1177599"/>
                </a:lnTo>
                <a:lnTo>
                  <a:pt x="832" y="1121691"/>
                </a:lnTo>
                <a:lnTo>
                  <a:pt x="0" y="1093470"/>
                </a:lnTo>
                <a:close/>
              </a:path>
            </a:pathLst>
          </a:custGeom>
          <a:noFill/>
          <a:ln w="9144">
            <a:solidFill>
              <a:srgbClr val="497DB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18" name="object 18">
            <a:extLst>
              <a:ext uri="{FF2B5EF4-FFF2-40B4-BE49-F238E27FC236}">
                <a16:creationId xmlns:a16="http://schemas.microsoft.com/office/drawing/2014/main" id="{C09B2F51-1D9A-E14B-9942-E866954D37F0}"/>
              </a:ext>
            </a:extLst>
          </p:cNvPr>
          <p:cNvSpPr txBox="1"/>
          <p:nvPr/>
        </p:nvSpPr>
        <p:spPr>
          <a:xfrm>
            <a:off x="5111750" y="1158875"/>
            <a:ext cx="2111375" cy="1398588"/>
          </a:xfrm>
          <a:prstGeom prst="rect">
            <a:avLst/>
          </a:prstGeom>
        </p:spPr>
        <p:txBody>
          <a:bodyPr lIns="0" tIns="12700" rIns="0" bIns="0">
            <a:spAutoFit/>
          </a:bodyPr>
          <a:lstStyle/>
          <a:p>
            <a:pPr marL="12700">
              <a:spcBef>
                <a:spcPts val="100"/>
              </a:spcBef>
              <a:defRPr/>
            </a:pPr>
            <a:r>
              <a:rPr spc="-220" dirty="0">
                <a:solidFill>
                  <a:srgbClr val="FFFFFF"/>
                </a:solidFill>
                <a:latin typeface="Arial"/>
                <a:cs typeface="Arial"/>
              </a:rPr>
              <a:t>ETA’ </a:t>
            </a:r>
            <a:r>
              <a:rPr spc="-105" dirty="0">
                <a:solidFill>
                  <a:srgbClr val="FFFFFF"/>
                </a:solidFill>
                <a:latin typeface="Arial"/>
                <a:cs typeface="Arial"/>
              </a:rPr>
              <a:t>PIU’</a:t>
            </a:r>
            <a:r>
              <a:rPr spc="-275" dirty="0">
                <a:solidFill>
                  <a:srgbClr val="FFFFFF"/>
                </a:solidFill>
                <a:latin typeface="Arial"/>
                <a:cs typeface="Arial"/>
              </a:rPr>
              <a:t> </a:t>
            </a:r>
            <a:r>
              <a:rPr spc="-240" dirty="0">
                <a:solidFill>
                  <a:srgbClr val="FFFFFF"/>
                </a:solidFill>
                <a:latin typeface="Arial"/>
                <a:cs typeface="Arial"/>
              </a:rPr>
              <a:t>AVANZATA</a:t>
            </a:r>
            <a:endParaRPr>
              <a:latin typeface="Arial"/>
              <a:cs typeface="Arial"/>
            </a:endParaRPr>
          </a:p>
          <a:p>
            <a:pPr marL="12700">
              <a:defRPr/>
            </a:pPr>
            <a:r>
              <a:rPr spc="-180" dirty="0">
                <a:solidFill>
                  <a:srgbClr val="FFFFFF"/>
                </a:solidFill>
                <a:latin typeface="Arial"/>
                <a:cs typeface="Arial"/>
              </a:rPr>
              <a:t>MAGGIOR </a:t>
            </a:r>
            <a:r>
              <a:rPr spc="-200" dirty="0">
                <a:solidFill>
                  <a:srgbClr val="FFFFFF"/>
                </a:solidFill>
                <a:latin typeface="Arial"/>
                <a:cs typeface="Arial"/>
              </a:rPr>
              <a:t>IMPATTO</a:t>
            </a:r>
            <a:r>
              <a:rPr spc="-100" dirty="0">
                <a:solidFill>
                  <a:srgbClr val="FFFFFF"/>
                </a:solidFill>
                <a:latin typeface="Arial"/>
                <a:cs typeface="Arial"/>
              </a:rPr>
              <a:t> </a:t>
            </a:r>
            <a:r>
              <a:rPr spc="-125" dirty="0">
                <a:solidFill>
                  <a:srgbClr val="FFFFFF"/>
                </a:solidFill>
                <a:latin typeface="Arial"/>
                <a:cs typeface="Arial"/>
              </a:rPr>
              <a:t>DI</a:t>
            </a:r>
            <a:endParaRPr>
              <a:latin typeface="Arial"/>
              <a:cs typeface="Arial"/>
            </a:endParaRPr>
          </a:p>
          <a:p>
            <a:pPr marL="93345" indent="-81280">
              <a:buSzPct val="94444"/>
              <a:buFontTx/>
              <a:buChar char="•"/>
              <a:tabLst>
                <a:tab pos="93980" algn="l"/>
              </a:tabLst>
              <a:defRPr/>
            </a:pPr>
            <a:r>
              <a:rPr spc="-150" dirty="0">
                <a:solidFill>
                  <a:srgbClr val="FFFFFF"/>
                </a:solidFill>
                <a:latin typeface="Arial"/>
                <a:cs typeface="Arial"/>
              </a:rPr>
              <a:t>FUMO</a:t>
            </a:r>
            <a:endParaRPr>
              <a:latin typeface="Arial"/>
              <a:cs typeface="Arial"/>
            </a:endParaRPr>
          </a:p>
          <a:p>
            <a:pPr marL="93345" indent="-81280">
              <a:buSzPct val="94444"/>
              <a:buFontTx/>
              <a:buChar char="•"/>
              <a:tabLst>
                <a:tab pos="93980" algn="l"/>
              </a:tabLst>
              <a:defRPr/>
            </a:pPr>
            <a:r>
              <a:rPr spc="-235" dirty="0">
                <a:solidFill>
                  <a:srgbClr val="FFFFFF"/>
                </a:solidFill>
                <a:latin typeface="Arial"/>
                <a:cs typeface="Arial"/>
              </a:rPr>
              <a:t>IPERTENSIONE</a:t>
            </a:r>
            <a:endParaRPr>
              <a:latin typeface="Arial"/>
              <a:cs typeface="Arial"/>
            </a:endParaRPr>
          </a:p>
          <a:p>
            <a:pPr marL="93345" indent="-81280">
              <a:buSzPct val="94444"/>
              <a:buFontTx/>
              <a:buChar char="•"/>
              <a:tabLst>
                <a:tab pos="93980" algn="l"/>
              </a:tabLst>
              <a:defRPr/>
            </a:pPr>
            <a:r>
              <a:rPr spc="-220" dirty="0">
                <a:solidFill>
                  <a:srgbClr val="FFFFFF"/>
                </a:solidFill>
                <a:latin typeface="Arial"/>
                <a:cs typeface="Arial"/>
              </a:rPr>
              <a:t>DIABETE</a:t>
            </a:r>
            <a:endParaRPr>
              <a:latin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1" descr="SlideSet_CVD PREV0011.jpg">
            <a:extLst>
              <a:ext uri="{FF2B5EF4-FFF2-40B4-BE49-F238E27FC236}">
                <a16:creationId xmlns:a16="http://schemas.microsoft.com/office/drawing/2014/main" id="{07C309BF-26F6-B341-864C-2E49448426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9688" y="0"/>
            <a:ext cx="9701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77D5FA-B34E-6644-9474-E4A06223DCD7}"/>
              </a:ext>
            </a:extLst>
          </p:cNvPr>
          <p:cNvSpPr>
            <a:spLocks noGrp="1" noRot="1" noChangeAspect="1" noMove="1" noResize="1" noEditPoints="1" noAdjustHandles="1" noChangeArrowheads="1" noChangeShapeType="1" noTextEdit="1"/>
          </p:cNvSpPr>
          <p:nvPr/>
        </p:nvSpPr>
        <p:spPr>
          <a:xfrm>
            <a:off x="1524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900" dirty="0">
              <a:solidFill>
                <a:prstClr val="white"/>
              </a:solidFill>
            </a:endParaRPr>
          </a:p>
        </p:txBody>
      </p:sp>
      <p:sp>
        <p:nvSpPr>
          <p:cNvPr id="12" name="Freeform: Shape 11">
            <a:extLst>
              <a:ext uri="{FF2B5EF4-FFF2-40B4-BE49-F238E27FC236}">
                <a16:creationId xmlns:a16="http://schemas.microsoft.com/office/drawing/2014/main" id="{89B8CF79-6E2E-E548-A98A-B08C33FB4349}"/>
              </a:ext>
            </a:extLst>
          </p:cNvPr>
          <p:cNvSpPr>
            <a:spLocks noGrp="1" noRot="1" noChangeAspect="1" noMove="1" noResize="1" noEditPoints="1" noAdjustHandles="1" noChangeArrowheads="1" noChangeShapeType="1" noTextEdit="1"/>
          </p:cNvSpPr>
          <p:nvPr/>
        </p:nvSpPr>
        <p:spPr>
          <a:xfrm rot="18900000" flipH="1">
            <a:off x="1241425" y="-254000"/>
            <a:ext cx="1371600" cy="1377950"/>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900" dirty="0">
              <a:solidFill>
                <a:prstClr val="white"/>
              </a:solidFill>
            </a:endParaRPr>
          </a:p>
        </p:txBody>
      </p:sp>
      <p:sp>
        <p:nvSpPr>
          <p:cNvPr id="14" name="Rectangle 13">
            <a:extLst>
              <a:ext uri="{FF2B5EF4-FFF2-40B4-BE49-F238E27FC236}">
                <a16:creationId xmlns:a16="http://schemas.microsoft.com/office/drawing/2014/main" id="{4034668A-025F-D041-B44B-AF57CE2BEDD9}"/>
              </a:ext>
            </a:extLst>
          </p:cNvPr>
          <p:cNvSpPr>
            <a:spLocks noGrp="1" noRot="1" noChangeAspect="1" noMove="1" noResize="1" noEditPoints="1" noAdjustHandles="1" noChangeArrowheads="1" noChangeShapeType="1" noTextEdit="1"/>
          </p:cNvSpPr>
          <p:nvPr/>
        </p:nvSpPr>
        <p:spPr>
          <a:xfrm rot="18900000" flipH="1">
            <a:off x="2192338" y="422275"/>
            <a:ext cx="484187" cy="646113"/>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900">
              <a:solidFill>
                <a:prstClr val="white"/>
              </a:solidFill>
            </a:endParaRPr>
          </a:p>
        </p:txBody>
      </p:sp>
      <p:sp>
        <p:nvSpPr>
          <p:cNvPr id="16" name="Rectangle 15">
            <a:extLst>
              <a:ext uri="{FF2B5EF4-FFF2-40B4-BE49-F238E27FC236}">
                <a16:creationId xmlns:a16="http://schemas.microsoft.com/office/drawing/2014/main" id="{7AEEDD8C-BC8C-3043-B368-439BED274C4F}"/>
              </a:ext>
            </a:extLst>
          </p:cNvPr>
          <p:cNvSpPr>
            <a:spLocks noGrp="1" noRot="1" noChangeAspect="1" noMove="1" noResize="1" noEditPoints="1" noAdjustHandles="1" noChangeArrowheads="1" noChangeShapeType="1" noTextEdit="1"/>
          </p:cNvSpPr>
          <p:nvPr/>
        </p:nvSpPr>
        <p:spPr>
          <a:xfrm rot="18900000" flipH="1">
            <a:off x="9056688" y="655638"/>
            <a:ext cx="515937" cy="68738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900">
              <a:solidFill>
                <a:prstClr val="white"/>
              </a:solidFill>
            </a:endParaRPr>
          </a:p>
        </p:txBody>
      </p:sp>
      <p:sp>
        <p:nvSpPr>
          <p:cNvPr id="18" name="Freeform: Shape 17">
            <a:extLst>
              <a:ext uri="{FF2B5EF4-FFF2-40B4-BE49-F238E27FC236}">
                <a16:creationId xmlns:a16="http://schemas.microsoft.com/office/drawing/2014/main" id="{08A2127A-E033-1046-BFB9-46428BD57561}"/>
              </a:ext>
            </a:extLst>
          </p:cNvPr>
          <p:cNvSpPr>
            <a:spLocks noGrp="1" noRot="1" noChangeAspect="1" noMove="1" noResize="1" noEditPoints="1" noAdjustHandles="1" noChangeArrowheads="1" noChangeShapeType="1" noTextEdit="1"/>
          </p:cNvSpPr>
          <p:nvPr/>
        </p:nvSpPr>
        <p:spPr>
          <a:xfrm rot="10800000" flipH="1">
            <a:off x="8540750" y="0"/>
            <a:ext cx="2127250" cy="148113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900" dirty="0">
              <a:solidFill>
                <a:prstClr val="white"/>
              </a:solidFill>
            </a:endParaRPr>
          </a:p>
        </p:txBody>
      </p:sp>
      <p:sp>
        <p:nvSpPr>
          <p:cNvPr id="2" name="Segnaposto data 1">
            <a:extLst>
              <a:ext uri="{FF2B5EF4-FFF2-40B4-BE49-F238E27FC236}">
                <a16:creationId xmlns:a16="http://schemas.microsoft.com/office/drawing/2014/main" id="{3F8193DD-3DAF-D644-91FD-A29ADF00539F}"/>
              </a:ext>
            </a:extLst>
          </p:cNvPr>
          <p:cNvSpPr>
            <a:spLocks noGrp="1"/>
          </p:cNvSpPr>
          <p:nvPr>
            <p:ph type="dt" sz="quarter" idx="10"/>
          </p:nvPr>
        </p:nvSpPr>
        <p:spPr>
          <a:xfrm>
            <a:off x="2006600" y="6356350"/>
            <a:ext cx="2057400" cy="365125"/>
          </a:xfrm>
        </p:spPr>
        <p:txBody>
          <a:bodyPr>
            <a:normAutofit/>
          </a:bodyPr>
          <a:lstStyle/>
          <a:p>
            <a:pPr defTabSz="914400">
              <a:spcAft>
                <a:spcPts val="600"/>
              </a:spcAft>
              <a:defRPr/>
            </a:pPr>
            <a:r>
              <a:rPr lang="it-IT" altLang="it-IT">
                <a:solidFill>
                  <a:prstClr val="white"/>
                </a:solidFill>
                <a:cs typeface="+mn-cs"/>
              </a:rPr>
              <a:t>19/07/2016</a:t>
            </a:r>
          </a:p>
        </p:txBody>
      </p:sp>
      <p:sp>
        <p:nvSpPr>
          <p:cNvPr id="3" name="Segnaposto piè di pagina 2">
            <a:extLst>
              <a:ext uri="{FF2B5EF4-FFF2-40B4-BE49-F238E27FC236}">
                <a16:creationId xmlns:a16="http://schemas.microsoft.com/office/drawing/2014/main" id="{CFD35295-A571-FC4D-B32F-D8C282BEB0B0}"/>
              </a:ext>
            </a:extLst>
          </p:cNvPr>
          <p:cNvSpPr>
            <a:spLocks noGrp="1"/>
          </p:cNvSpPr>
          <p:nvPr>
            <p:ph type="ftr" sz="quarter" idx="11"/>
          </p:nvPr>
        </p:nvSpPr>
        <p:spPr>
          <a:xfrm>
            <a:off x="3962400" y="6121400"/>
            <a:ext cx="3086100" cy="365125"/>
          </a:xfrm>
        </p:spPr>
        <p:txBody>
          <a:bodyPr>
            <a:normAutofit/>
          </a:bodyPr>
          <a:lstStyle/>
          <a:p>
            <a:pPr defTabSz="914400">
              <a:lnSpc>
                <a:spcPct val="90000"/>
              </a:lnSpc>
              <a:spcAft>
                <a:spcPts val="600"/>
              </a:spcAft>
              <a:defRPr/>
            </a:pPr>
            <a:r>
              <a:rPr lang="it-IT" altLang="it-IT" sz="1600" dirty="0" err="1">
                <a:solidFill>
                  <a:prstClr val="black"/>
                </a:solidFill>
                <a:cs typeface="+mn-cs"/>
              </a:rPr>
              <a:t>Mefford</a:t>
            </a:r>
            <a:r>
              <a:rPr lang="it-IT" altLang="it-IT" sz="1600" dirty="0">
                <a:solidFill>
                  <a:prstClr val="black"/>
                </a:solidFill>
                <a:cs typeface="+mn-cs"/>
              </a:rPr>
              <a:t> et al </a:t>
            </a:r>
            <a:r>
              <a:rPr lang="it-IT" altLang="it-IT" sz="1600" dirty="0" err="1">
                <a:solidFill>
                  <a:prstClr val="black"/>
                </a:solidFill>
                <a:cs typeface="+mn-cs"/>
              </a:rPr>
              <a:t>Circulation</a:t>
            </a:r>
            <a:r>
              <a:rPr lang="it-IT" altLang="it-IT" sz="1600" dirty="0">
                <a:solidFill>
                  <a:prstClr val="black"/>
                </a:solidFill>
                <a:cs typeface="+mn-cs"/>
              </a:rPr>
              <a:t> 2020</a:t>
            </a:r>
          </a:p>
        </p:txBody>
      </p:sp>
      <p:sp>
        <p:nvSpPr>
          <p:cNvPr id="4" name="Segnaposto numero diapositiva 3">
            <a:extLst>
              <a:ext uri="{FF2B5EF4-FFF2-40B4-BE49-F238E27FC236}">
                <a16:creationId xmlns:a16="http://schemas.microsoft.com/office/drawing/2014/main" id="{9DFACFEB-FBED-B44B-82B5-7C99AC99D1A3}"/>
              </a:ext>
            </a:extLst>
          </p:cNvPr>
          <p:cNvSpPr>
            <a:spLocks noGrp="1"/>
          </p:cNvSpPr>
          <p:nvPr>
            <p:ph type="sldNum" sz="quarter" idx="12"/>
          </p:nvPr>
        </p:nvSpPr>
        <p:spPr>
          <a:xfrm>
            <a:off x="8128000" y="6356350"/>
            <a:ext cx="2057400" cy="365125"/>
          </a:xfrm>
        </p:spPr>
        <p:txBody>
          <a:bodyPr>
            <a:normAutofit/>
          </a:bodyPr>
          <a:lstStyle>
            <a:lvl1pPr>
              <a:defRPr>
                <a:solidFill>
                  <a:schemeClr val="bg1"/>
                </a:solidFill>
                <a:latin typeface="Arial" panose="020B0604020202020204" pitchFamily="34" charset="0"/>
                <a:cs typeface="Arial" panose="020B0604020202020204" pitchFamily="34" charset="0"/>
              </a:defRPr>
            </a:lvl1pPr>
            <a:lvl2pPr marL="742950" indent="-285750">
              <a:defRPr>
                <a:solidFill>
                  <a:schemeClr val="bg1"/>
                </a:solidFill>
                <a:latin typeface="Arial" panose="020B0604020202020204" pitchFamily="34" charset="0"/>
                <a:cs typeface="Arial" panose="020B0604020202020204" pitchFamily="34" charset="0"/>
              </a:defRPr>
            </a:lvl2pPr>
            <a:lvl3pPr marL="1143000" indent="-228600">
              <a:defRPr>
                <a:solidFill>
                  <a:schemeClr val="bg1"/>
                </a:solidFill>
                <a:latin typeface="Arial" panose="020B0604020202020204" pitchFamily="34" charset="0"/>
                <a:cs typeface="Arial" panose="020B0604020202020204" pitchFamily="34" charset="0"/>
              </a:defRPr>
            </a:lvl3pPr>
            <a:lvl4pPr marL="1600200" indent="-228600">
              <a:defRPr>
                <a:solidFill>
                  <a:schemeClr val="bg1"/>
                </a:solidFill>
                <a:latin typeface="Arial" panose="020B0604020202020204" pitchFamily="34" charset="0"/>
                <a:cs typeface="Arial" panose="020B0604020202020204" pitchFamily="34" charset="0"/>
              </a:defRPr>
            </a:lvl4pPr>
            <a:lvl5pPr marL="2057400" indent="-228600">
              <a:defRPr>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defTabSz="914400">
              <a:spcAft>
                <a:spcPts val="600"/>
              </a:spcAft>
            </a:pPr>
            <a:r>
              <a:rPr lang="it-IT" altLang="it-IT">
                <a:solidFill>
                  <a:srgbClr val="FFFFFF"/>
                </a:solidFill>
              </a:rPr>
              <a:t>Pagina </a:t>
            </a:r>
            <a:fld id="{FEC58456-0690-4D4C-A643-253AA1A16C08}" type="slidenum">
              <a:rPr lang="it-IT" altLang="it-IT">
                <a:solidFill>
                  <a:srgbClr val="FFFFFF"/>
                </a:solidFill>
              </a:rPr>
              <a:pPr defTabSz="914400">
                <a:spcAft>
                  <a:spcPts val="600"/>
                </a:spcAft>
              </a:pPr>
              <a:t>64</a:t>
            </a:fld>
            <a:endParaRPr lang="it-IT" altLang="it-IT">
              <a:solidFill>
                <a:srgbClr val="FFFFFF"/>
              </a:solidFill>
            </a:endParaRPr>
          </a:p>
        </p:txBody>
      </p:sp>
      <p:sp>
        <p:nvSpPr>
          <p:cNvPr id="20" name="Isosceles Triangle 19">
            <a:extLst>
              <a:ext uri="{FF2B5EF4-FFF2-40B4-BE49-F238E27FC236}">
                <a16:creationId xmlns:a16="http://schemas.microsoft.com/office/drawing/2014/main" id="{36AB84B9-9EE3-2B4A-9076-3E14C5842B4A}"/>
              </a:ext>
            </a:extLst>
          </p:cNvPr>
          <p:cNvSpPr>
            <a:spLocks noGrp="1" noRot="1" noChangeAspect="1" noMove="1" noResize="1" noEditPoints="1" noAdjustHandles="1" noChangeArrowheads="1" noChangeShapeType="1" noTextEdit="1"/>
          </p:cNvSpPr>
          <p:nvPr/>
        </p:nvSpPr>
        <p:spPr>
          <a:xfrm flipH="1">
            <a:off x="7505700" y="6115050"/>
            <a:ext cx="1120775" cy="742950"/>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900">
              <a:solidFill>
                <a:prstClr val="white"/>
              </a:solidFill>
            </a:endParaRPr>
          </a:p>
        </p:txBody>
      </p:sp>
      <p:pic>
        <p:nvPicPr>
          <p:cNvPr id="201739" name="Immagine 4">
            <a:extLst>
              <a:ext uri="{FF2B5EF4-FFF2-40B4-BE49-F238E27FC236}">
                <a16:creationId xmlns:a16="http://schemas.microsoft.com/office/drawing/2014/main" id="{2AFA681E-05BC-3041-8655-9D8162D09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3" y="1063625"/>
            <a:ext cx="11296650"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Isosceles Triangle 21">
            <a:extLst>
              <a:ext uri="{FF2B5EF4-FFF2-40B4-BE49-F238E27FC236}">
                <a16:creationId xmlns:a16="http://schemas.microsoft.com/office/drawing/2014/main" id="{D3265A64-C0BB-D94E-9E82-DBC345291379}"/>
              </a:ext>
            </a:extLst>
          </p:cNvPr>
          <p:cNvSpPr>
            <a:spLocks noGrp="1" noRot="1" noChangeAspect="1" noMove="1" noResize="1" noEditPoints="1" noAdjustHandles="1" noChangeArrowheads="1" noChangeShapeType="1" noTextEdit="1"/>
          </p:cNvSpPr>
          <p:nvPr/>
        </p:nvSpPr>
        <p:spPr>
          <a:xfrm flipH="1">
            <a:off x="7226300" y="6453188"/>
            <a:ext cx="611188" cy="404812"/>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900">
              <a:solidFill>
                <a:prstClr val="white"/>
              </a:solidFill>
            </a:endParaRPr>
          </a:p>
        </p:txBody>
      </p:sp>
      <p:pic>
        <p:nvPicPr>
          <p:cNvPr id="201741" name="Immagine 12" descr="Immagine che contiene disegnando&#10;&#10;Descrizione generata automaticamente">
            <a:extLst>
              <a:ext uri="{FF2B5EF4-FFF2-40B4-BE49-F238E27FC236}">
                <a16:creationId xmlns:a16="http://schemas.microsoft.com/office/drawing/2014/main" id="{94CCF94A-1F17-DB48-B0BC-A3C4D9892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5727700"/>
            <a:ext cx="1651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7E9B76-9447-2F44-960F-6ABC16924E5C}"/>
              </a:ext>
            </a:extLst>
          </p:cNvPr>
          <p:cNvSpPr>
            <a:spLocks noGrp="1"/>
          </p:cNvSpPr>
          <p:nvPr>
            <p:ph type="title"/>
          </p:nvPr>
        </p:nvSpPr>
        <p:spPr/>
        <p:txBody>
          <a:bodyPr/>
          <a:lstStyle/>
          <a:p>
            <a:pPr eaLnBrk="1" fontAlgn="auto" hangingPunct="1">
              <a:spcAft>
                <a:spcPts val="0"/>
              </a:spcAft>
              <a:defRPr/>
            </a:pPr>
            <a:r>
              <a:rPr lang="it-IT" altLang="it-IT" dirty="0"/>
              <a:t>Prevenzione</a:t>
            </a:r>
            <a:br>
              <a:rPr lang="it-IT" altLang="it-IT" dirty="0"/>
            </a:br>
            <a:endParaRPr lang="it-IT" dirty="0"/>
          </a:p>
        </p:txBody>
      </p:sp>
      <p:sp>
        <p:nvSpPr>
          <p:cNvPr id="6" name="Rettangolo 5">
            <a:extLst>
              <a:ext uri="{FF2B5EF4-FFF2-40B4-BE49-F238E27FC236}">
                <a16:creationId xmlns:a16="http://schemas.microsoft.com/office/drawing/2014/main" id="{0F0FC3BD-A546-0A44-B07F-D977D7403986}"/>
              </a:ext>
            </a:extLst>
          </p:cNvPr>
          <p:cNvSpPr/>
          <p:nvPr/>
        </p:nvSpPr>
        <p:spPr>
          <a:xfrm>
            <a:off x="2640013" y="1403350"/>
            <a:ext cx="7056437"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buClr>
                <a:srgbClr val="000000"/>
              </a:buClr>
              <a:buSzPct val="100000"/>
              <a:buFont typeface="Arial" charset="0"/>
              <a:buNone/>
              <a:defRPr/>
            </a:pPr>
            <a:r>
              <a:rPr lang="it-IT" altLang="it-IT" dirty="0">
                <a:solidFill>
                  <a:schemeClr val="tx1"/>
                </a:solidFill>
              </a:rPr>
              <a:t>Complesso di attività messe in atto per evitare o ritardare la comparsa o la progressione della malattia</a:t>
            </a:r>
          </a:p>
        </p:txBody>
      </p:sp>
      <p:sp>
        <p:nvSpPr>
          <p:cNvPr id="202756" name="Text Box 4">
            <a:extLst>
              <a:ext uri="{FF2B5EF4-FFF2-40B4-BE49-F238E27FC236}">
                <a16:creationId xmlns:a16="http://schemas.microsoft.com/office/drawing/2014/main" id="{5A41E047-1DED-2E4D-B880-9D06C4C38253}"/>
              </a:ext>
            </a:extLst>
          </p:cNvPr>
          <p:cNvSpPr txBox="1">
            <a:spLocks noChangeArrowheads="1"/>
          </p:cNvSpPr>
          <p:nvPr/>
        </p:nvSpPr>
        <p:spPr bwMode="auto">
          <a:xfrm>
            <a:off x="2405063" y="3635375"/>
            <a:ext cx="1354137" cy="338138"/>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76200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7620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7620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7620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a:spcBef>
                <a:spcPct val="50000"/>
              </a:spcBef>
              <a:buClr>
                <a:srgbClr val="000000"/>
              </a:buClr>
              <a:buFont typeface="Arial" panose="020B0604020202020204" pitchFamily="34" charset="0"/>
              <a:buNone/>
            </a:pPr>
            <a:r>
              <a:rPr lang="it-IT" altLang="it-IT" sz="1600">
                <a:solidFill>
                  <a:schemeClr val="tx1"/>
                </a:solidFill>
                <a:latin typeface="Helvetica" pitchFamily="2" charset="0"/>
              </a:rPr>
              <a:t>PRIMARIA</a:t>
            </a:r>
          </a:p>
        </p:txBody>
      </p:sp>
      <p:sp>
        <p:nvSpPr>
          <p:cNvPr id="202757" name="Text Box 5">
            <a:extLst>
              <a:ext uri="{FF2B5EF4-FFF2-40B4-BE49-F238E27FC236}">
                <a16:creationId xmlns:a16="http://schemas.microsoft.com/office/drawing/2014/main" id="{5398BE51-63F1-994F-8E47-262DA70893D3}"/>
              </a:ext>
            </a:extLst>
          </p:cNvPr>
          <p:cNvSpPr txBox="1">
            <a:spLocks noChangeArrowheads="1"/>
          </p:cNvSpPr>
          <p:nvPr/>
        </p:nvSpPr>
        <p:spPr bwMode="auto">
          <a:xfrm>
            <a:off x="4640263" y="3635375"/>
            <a:ext cx="1776412" cy="338138"/>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76200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7620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7620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7620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a:spcBef>
                <a:spcPct val="50000"/>
              </a:spcBef>
              <a:buClr>
                <a:srgbClr val="000000"/>
              </a:buClr>
              <a:buFont typeface="Arial" panose="020B0604020202020204" pitchFamily="34" charset="0"/>
              <a:buNone/>
            </a:pPr>
            <a:r>
              <a:rPr lang="it-IT" altLang="it-IT" sz="1600">
                <a:solidFill>
                  <a:schemeClr val="tx1"/>
                </a:solidFill>
                <a:latin typeface="Helvetica" pitchFamily="2" charset="0"/>
              </a:rPr>
              <a:t>SECONDARIA</a:t>
            </a:r>
            <a:endParaRPr lang="it-IT" altLang="it-IT" sz="2000">
              <a:solidFill>
                <a:schemeClr val="tx1"/>
              </a:solidFill>
              <a:latin typeface="Helvetica" pitchFamily="2" charset="0"/>
            </a:endParaRPr>
          </a:p>
        </p:txBody>
      </p:sp>
      <p:sp>
        <p:nvSpPr>
          <p:cNvPr id="202758" name="Text Box 6">
            <a:extLst>
              <a:ext uri="{FF2B5EF4-FFF2-40B4-BE49-F238E27FC236}">
                <a16:creationId xmlns:a16="http://schemas.microsoft.com/office/drawing/2014/main" id="{858CA056-AC60-DA47-850A-A921C94682F1}"/>
              </a:ext>
            </a:extLst>
          </p:cNvPr>
          <p:cNvSpPr txBox="1">
            <a:spLocks noChangeArrowheads="1"/>
          </p:cNvSpPr>
          <p:nvPr/>
        </p:nvSpPr>
        <p:spPr bwMode="auto">
          <a:xfrm>
            <a:off x="7688263" y="3635375"/>
            <a:ext cx="1489075" cy="338138"/>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76200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7620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7620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7620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a:spcBef>
                <a:spcPct val="50000"/>
              </a:spcBef>
              <a:buClr>
                <a:srgbClr val="000000"/>
              </a:buClr>
              <a:buFont typeface="Arial" panose="020B0604020202020204" pitchFamily="34" charset="0"/>
              <a:buNone/>
            </a:pPr>
            <a:r>
              <a:rPr lang="it-IT" altLang="it-IT" sz="1600">
                <a:solidFill>
                  <a:schemeClr val="tx1"/>
                </a:solidFill>
                <a:latin typeface="Helvetica" pitchFamily="2" charset="0"/>
              </a:rPr>
              <a:t>TERZIARIA</a:t>
            </a:r>
            <a:endParaRPr lang="it-IT" altLang="it-IT" sz="2000">
              <a:solidFill>
                <a:schemeClr val="tx1"/>
              </a:solidFill>
              <a:latin typeface="Helvetica" pitchFamily="2" charset="0"/>
            </a:endParaRPr>
          </a:p>
        </p:txBody>
      </p:sp>
      <p:sp>
        <p:nvSpPr>
          <p:cNvPr id="202759" name="Text Box 7">
            <a:extLst>
              <a:ext uri="{FF2B5EF4-FFF2-40B4-BE49-F238E27FC236}">
                <a16:creationId xmlns:a16="http://schemas.microsoft.com/office/drawing/2014/main" id="{1FE9A147-CDBA-8C42-94A0-3F99FBFA0057}"/>
              </a:ext>
            </a:extLst>
          </p:cNvPr>
          <p:cNvSpPr txBox="1">
            <a:spLocks noChangeArrowheads="1"/>
          </p:cNvSpPr>
          <p:nvPr/>
        </p:nvSpPr>
        <p:spPr bwMode="auto">
          <a:xfrm>
            <a:off x="1727200" y="4854575"/>
            <a:ext cx="1016000" cy="338138"/>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76200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7620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7620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7620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a:spcBef>
                <a:spcPct val="50000"/>
              </a:spcBef>
              <a:buClr>
                <a:srgbClr val="000000"/>
              </a:buClr>
              <a:buFont typeface="Arial" panose="020B0604020202020204" pitchFamily="34" charset="0"/>
              <a:buNone/>
            </a:pPr>
            <a:r>
              <a:rPr lang="it-IT" altLang="it-IT" sz="1600">
                <a:solidFill>
                  <a:schemeClr val="tx1"/>
                </a:solidFill>
                <a:latin typeface="Helvetica" pitchFamily="2" charset="0"/>
              </a:rPr>
              <a:t>CAUSE</a:t>
            </a:r>
            <a:endParaRPr lang="it-IT" altLang="it-IT" sz="2000">
              <a:solidFill>
                <a:schemeClr val="tx1"/>
              </a:solidFill>
              <a:latin typeface="Helvetica" pitchFamily="2" charset="0"/>
            </a:endParaRPr>
          </a:p>
        </p:txBody>
      </p:sp>
      <p:sp>
        <p:nvSpPr>
          <p:cNvPr id="202760" name="Text Box 8">
            <a:extLst>
              <a:ext uri="{FF2B5EF4-FFF2-40B4-BE49-F238E27FC236}">
                <a16:creationId xmlns:a16="http://schemas.microsoft.com/office/drawing/2014/main" id="{29DC741B-E4FD-4D40-86E3-05D3C41A9FBC}"/>
              </a:ext>
            </a:extLst>
          </p:cNvPr>
          <p:cNvSpPr txBox="1">
            <a:spLocks noChangeArrowheads="1"/>
          </p:cNvSpPr>
          <p:nvPr/>
        </p:nvSpPr>
        <p:spPr bwMode="auto">
          <a:xfrm>
            <a:off x="3149600" y="4854575"/>
            <a:ext cx="1422400" cy="338138"/>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76200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7620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7620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7620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a:spcBef>
                <a:spcPct val="50000"/>
              </a:spcBef>
              <a:buClr>
                <a:srgbClr val="000000"/>
              </a:buClr>
              <a:buFont typeface="Arial" panose="020B0604020202020204" pitchFamily="34" charset="0"/>
              <a:buNone/>
            </a:pPr>
            <a:r>
              <a:rPr lang="it-IT" altLang="it-IT" sz="1600">
                <a:solidFill>
                  <a:schemeClr val="tx1"/>
                </a:solidFill>
                <a:latin typeface="Helvetica" pitchFamily="2" charset="0"/>
              </a:rPr>
              <a:t>MALATTIA</a:t>
            </a:r>
          </a:p>
        </p:txBody>
      </p:sp>
      <p:sp>
        <p:nvSpPr>
          <p:cNvPr id="202761" name="Text Box 9">
            <a:extLst>
              <a:ext uri="{FF2B5EF4-FFF2-40B4-BE49-F238E27FC236}">
                <a16:creationId xmlns:a16="http://schemas.microsoft.com/office/drawing/2014/main" id="{FD611DDF-5DA0-3847-8962-4422B92108B9}"/>
              </a:ext>
            </a:extLst>
          </p:cNvPr>
          <p:cNvSpPr txBox="1">
            <a:spLocks noChangeArrowheads="1"/>
          </p:cNvSpPr>
          <p:nvPr/>
        </p:nvSpPr>
        <p:spPr bwMode="auto">
          <a:xfrm>
            <a:off x="4967288" y="4625975"/>
            <a:ext cx="1150937" cy="584200"/>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76200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7620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7620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7620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a:spcBef>
                <a:spcPct val="0"/>
              </a:spcBef>
              <a:buClr>
                <a:srgbClr val="000000"/>
              </a:buClr>
              <a:buFont typeface="Arial" panose="020B0604020202020204" pitchFamily="34" charset="0"/>
              <a:buNone/>
            </a:pPr>
            <a:r>
              <a:rPr lang="it-IT" altLang="it-IT" sz="1600">
                <a:solidFill>
                  <a:schemeClr val="tx1"/>
                </a:solidFill>
                <a:latin typeface="Helvetica" pitchFamily="2" charset="0"/>
              </a:rPr>
              <a:t>COMPLI</a:t>
            </a:r>
          </a:p>
          <a:p>
            <a:pPr algn="ctr">
              <a:spcBef>
                <a:spcPct val="0"/>
              </a:spcBef>
              <a:buClr>
                <a:srgbClr val="000000"/>
              </a:buClr>
              <a:buFont typeface="Arial" panose="020B0604020202020204" pitchFamily="34" charset="0"/>
              <a:buNone/>
            </a:pPr>
            <a:r>
              <a:rPr lang="it-IT" altLang="it-IT" sz="1600">
                <a:solidFill>
                  <a:schemeClr val="tx1"/>
                </a:solidFill>
                <a:latin typeface="Helvetica" pitchFamily="2" charset="0"/>
              </a:rPr>
              <a:t>CANZE</a:t>
            </a:r>
          </a:p>
        </p:txBody>
      </p:sp>
      <p:sp>
        <p:nvSpPr>
          <p:cNvPr id="202762" name="Text Box 10">
            <a:extLst>
              <a:ext uri="{FF2B5EF4-FFF2-40B4-BE49-F238E27FC236}">
                <a16:creationId xmlns:a16="http://schemas.microsoft.com/office/drawing/2014/main" id="{0EE4A444-3B26-9943-BC62-1A6CAFA47194}"/>
              </a:ext>
            </a:extLst>
          </p:cNvPr>
          <p:cNvSpPr txBox="1">
            <a:spLocks noChangeArrowheads="1"/>
          </p:cNvSpPr>
          <p:nvPr/>
        </p:nvSpPr>
        <p:spPr bwMode="auto">
          <a:xfrm>
            <a:off x="6604000" y="4854575"/>
            <a:ext cx="2235200" cy="338138"/>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76200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7620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7620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7620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a:spcBef>
                <a:spcPct val="50000"/>
              </a:spcBef>
              <a:buClr>
                <a:srgbClr val="000000"/>
              </a:buClr>
              <a:buFont typeface="Arial" panose="020B0604020202020204" pitchFamily="34" charset="0"/>
              <a:buNone/>
            </a:pPr>
            <a:r>
              <a:rPr lang="it-IT" altLang="it-IT" sz="1600">
                <a:solidFill>
                  <a:schemeClr val="tx1"/>
                </a:solidFill>
                <a:latin typeface="Helvetica" pitchFamily="2" charset="0"/>
              </a:rPr>
              <a:t>AGGRAVAMENTO</a:t>
            </a:r>
            <a:endParaRPr lang="it-IT" altLang="it-IT" sz="2000">
              <a:solidFill>
                <a:schemeClr val="tx1"/>
              </a:solidFill>
              <a:latin typeface="Helvetica" pitchFamily="2" charset="0"/>
            </a:endParaRPr>
          </a:p>
        </p:txBody>
      </p:sp>
      <p:sp>
        <p:nvSpPr>
          <p:cNvPr id="202763" name="Text Box 11">
            <a:extLst>
              <a:ext uri="{FF2B5EF4-FFF2-40B4-BE49-F238E27FC236}">
                <a16:creationId xmlns:a16="http://schemas.microsoft.com/office/drawing/2014/main" id="{0C78EBE1-87CD-3E44-9C06-FBD0EE7F822F}"/>
              </a:ext>
            </a:extLst>
          </p:cNvPr>
          <p:cNvSpPr txBox="1">
            <a:spLocks noChangeArrowheads="1"/>
          </p:cNvSpPr>
          <p:nvPr/>
        </p:nvSpPr>
        <p:spPr bwMode="auto">
          <a:xfrm>
            <a:off x="9042400" y="4854575"/>
            <a:ext cx="1422400" cy="338138"/>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76200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7620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7620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7620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a:spcBef>
                <a:spcPct val="50000"/>
              </a:spcBef>
              <a:buClr>
                <a:srgbClr val="000000"/>
              </a:buClr>
              <a:buFont typeface="Arial" panose="020B0604020202020204" pitchFamily="34" charset="0"/>
              <a:buNone/>
            </a:pPr>
            <a:r>
              <a:rPr lang="it-IT" altLang="it-IT" sz="1600">
                <a:solidFill>
                  <a:schemeClr val="tx1"/>
                </a:solidFill>
                <a:latin typeface="Helvetica" pitchFamily="2" charset="0"/>
              </a:rPr>
              <a:t>DECESSO</a:t>
            </a:r>
            <a:endParaRPr lang="it-IT" altLang="it-IT" sz="2000">
              <a:solidFill>
                <a:schemeClr val="tx1"/>
              </a:solidFill>
              <a:latin typeface="Helvetica" pitchFamily="2" charset="0"/>
            </a:endParaRPr>
          </a:p>
        </p:txBody>
      </p:sp>
      <p:sp>
        <p:nvSpPr>
          <p:cNvPr id="202764" name="Line 12">
            <a:extLst>
              <a:ext uri="{FF2B5EF4-FFF2-40B4-BE49-F238E27FC236}">
                <a16:creationId xmlns:a16="http://schemas.microsoft.com/office/drawing/2014/main" id="{3CDA5A05-15CB-644B-AD00-1BDF26FEC5EC}"/>
              </a:ext>
            </a:extLst>
          </p:cNvPr>
          <p:cNvSpPr>
            <a:spLocks noChangeShapeType="1"/>
          </p:cNvSpPr>
          <p:nvPr/>
        </p:nvSpPr>
        <p:spPr bwMode="auto">
          <a:xfrm>
            <a:off x="2743200" y="5083175"/>
            <a:ext cx="27146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2765" name="Line 13">
            <a:extLst>
              <a:ext uri="{FF2B5EF4-FFF2-40B4-BE49-F238E27FC236}">
                <a16:creationId xmlns:a16="http://schemas.microsoft.com/office/drawing/2014/main" id="{B713D698-8B79-6D40-95B5-E67C489C34BF}"/>
              </a:ext>
            </a:extLst>
          </p:cNvPr>
          <p:cNvSpPr>
            <a:spLocks noChangeShapeType="1"/>
          </p:cNvSpPr>
          <p:nvPr/>
        </p:nvSpPr>
        <p:spPr bwMode="auto">
          <a:xfrm>
            <a:off x="3014663" y="4092575"/>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2766" name="Line 14">
            <a:extLst>
              <a:ext uri="{FF2B5EF4-FFF2-40B4-BE49-F238E27FC236}">
                <a16:creationId xmlns:a16="http://schemas.microsoft.com/office/drawing/2014/main" id="{92F00619-0890-474F-B817-8DA650C44592}"/>
              </a:ext>
            </a:extLst>
          </p:cNvPr>
          <p:cNvSpPr>
            <a:spLocks noChangeShapeType="1"/>
          </p:cNvSpPr>
          <p:nvPr/>
        </p:nvSpPr>
        <p:spPr bwMode="auto">
          <a:xfrm>
            <a:off x="4572000" y="5083175"/>
            <a:ext cx="27146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2767" name="Line 15">
            <a:extLst>
              <a:ext uri="{FF2B5EF4-FFF2-40B4-BE49-F238E27FC236}">
                <a16:creationId xmlns:a16="http://schemas.microsoft.com/office/drawing/2014/main" id="{AF79C519-E536-0D41-AEBB-994B82BE817D}"/>
              </a:ext>
            </a:extLst>
          </p:cNvPr>
          <p:cNvSpPr>
            <a:spLocks noChangeShapeType="1"/>
          </p:cNvSpPr>
          <p:nvPr/>
        </p:nvSpPr>
        <p:spPr bwMode="auto">
          <a:xfrm>
            <a:off x="5530850" y="4092575"/>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2768" name="Line 16">
            <a:extLst>
              <a:ext uri="{FF2B5EF4-FFF2-40B4-BE49-F238E27FC236}">
                <a16:creationId xmlns:a16="http://schemas.microsoft.com/office/drawing/2014/main" id="{9DE7C4AD-0A9F-DF4B-B243-6E0A0FA2442F}"/>
              </a:ext>
            </a:extLst>
          </p:cNvPr>
          <p:cNvSpPr>
            <a:spLocks noChangeShapeType="1"/>
          </p:cNvSpPr>
          <p:nvPr/>
        </p:nvSpPr>
        <p:spPr bwMode="auto">
          <a:xfrm>
            <a:off x="4775200" y="4321175"/>
            <a:ext cx="149066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2769" name="Line 17">
            <a:extLst>
              <a:ext uri="{FF2B5EF4-FFF2-40B4-BE49-F238E27FC236}">
                <a16:creationId xmlns:a16="http://schemas.microsoft.com/office/drawing/2014/main" id="{966D5500-DEBC-0D48-BD8F-F5D9043F99DC}"/>
              </a:ext>
            </a:extLst>
          </p:cNvPr>
          <p:cNvSpPr>
            <a:spLocks noChangeShapeType="1"/>
          </p:cNvSpPr>
          <p:nvPr/>
        </p:nvSpPr>
        <p:spPr bwMode="auto">
          <a:xfrm>
            <a:off x="6129338" y="5083175"/>
            <a:ext cx="27146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2770" name="Line 18">
            <a:extLst>
              <a:ext uri="{FF2B5EF4-FFF2-40B4-BE49-F238E27FC236}">
                <a16:creationId xmlns:a16="http://schemas.microsoft.com/office/drawing/2014/main" id="{399B1C5F-9013-504F-B9D9-A691ADAEA39A}"/>
              </a:ext>
            </a:extLst>
          </p:cNvPr>
          <p:cNvSpPr>
            <a:spLocks noChangeShapeType="1"/>
          </p:cNvSpPr>
          <p:nvPr/>
        </p:nvSpPr>
        <p:spPr bwMode="auto">
          <a:xfrm>
            <a:off x="6265863" y="4321175"/>
            <a:ext cx="0" cy="609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2771" name="Line 19">
            <a:extLst>
              <a:ext uri="{FF2B5EF4-FFF2-40B4-BE49-F238E27FC236}">
                <a16:creationId xmlns:a16="http://schemas.microsoft.com/office/drawing/2014/main" id="{167B9107-5890-6B4A-B456-2E1E45AE9AC5}"/>
              </a:ext>
            </a:extLst>
          </p:cNvPr>
          <p:cNvSpPr>
            <a:spLocks noChangeShapeType="1"/>
          </p:cNvSpPr>
          <p:nvPr/>
        </p:nvSpPr>
        <p:spPr bwMode="auto">
          <a:xfrm>
            <a:off x="4775200" y="4321175"/>
            <a:ext cx="0" cy="609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2772" name="Line 20">
            <a:extLst>
              <a:ext uri="{FF2B5EF4-FFF2-40B4-BE49-F238E27FC236}">
                <a16:creationId xmlns:a16="http://schemas.microsoft.com/office/drawing/2014/main" id="{EAF4DD70-8946-C349-BC74-124D03EADC8B}"/>
              </a:ext>
            </a:extLst>
          </p:cNvPr>
          <p:cNvSpPr>
            <a:spLocks noChangeShapeType="1"/>
          </p:cNvSpPr>
          <p:nvPr/>
        </p:nvSpPr>
        <p:spPr bwMode="auto">
          <a:xfrm>
            <a:off x="6469063" y="4321175"/>
            <a:ext cx="0" cy="609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2773" name="Line 21">
            <a:extLst>
              <a:ext uri="{FF2B5EF4-FFF2-40B4-BE49-F238E27FC236}">
                <a16:creationId xmlns:a16="http://schemas.microsoft.com/office/drawing/2014/main" id="{B249AECF-6BF7-424E-B77D-D4AD670E9F85}"/>
              </a:ext>
            </a:extLst>
          </p:cNvPr>
          <p:cNvSpPr>
            <a:spLocks noChangeShapeType="1"/>
          </p:cNvSpPr>
          <p:nvPr/>
        </p:nvSpPr>
        <p:spPr bwMode="auto">
          <a:xfrm>
            <a:off x="8974138" y="4321175"/>
            <a:ext cx="0" cy="609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2774" name="Line 22">
            <a:extLst>
              <a:ext uri="{FF2B5EF4-FFF2-40B4-BE49-F238E27FC236}">
                <a16:creationId xmlns:a16="http://schemas.microsoft.com/office/drawing/2014/main" id="{D651F0A9-7D4D-EC40-B15E-A076208508AC}"/>
              </a:ext>
            </a:extLst>
          </p:cNvPr>
          <p:cNvSpPr>
            <a:spLocks noChangeShapeType="1"/>
          </p:cNvSpPr>
          <p:nvPr/>
        </p:nvSpPr>
        <p:spPr bwMode="auto">
          <a:xfrm>
            <a:off x="8432800" y="4092575"/>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2775" name="Line 23">
            <a:extLst>
              <a:ext uri="{FF2B5EF4-FFF2-40B4-BE49-F238E27FC236}">
                <a16:creationId xmlns:a16="http://schemas.microsoft.com/office/drawing/2014/main" id="{03F30259-F659-D840-BECC-7224E5CC8BA6}"/>
              </a:ext>
            </a:extLst>
          </p:cNvPr>
          <p:cNvSpPr>
            <a:spLocks noChangeShapeType="1"/>
          </p:cNvSpPr>
          <p:nvPr/>
        </p:nvSpPr>
        <p:spPr bwMode="auto">
          <a:xfrm>
            <a:off x="6469063" y="4321175"/>
            <a:ext cx="250507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pic>
        <p:nvPicPr>
          <p:cNvPr id="24" name="Picture 2">
            <a:extLst>
              <a:ext uri="{FF2B5EF4-FFF2-40B4-BE49-F238E27FC236}">
                <a16:creationId xmlns:a16="http://schemas.microsoft.com/office/drawing/2014/main" id="{22E7D4DD-D69C-704D-8751-65FAE10370D8}"/>
              </a:ext>
            </a:extLst>
          </p:cNvPr>
          <p:cNvPicPr>
            <a:picLocks noChangeAspect="1" noChangeArrowheads="1"/>
          </p:cNvPicPr>
          <p:nvPr/>
        </p:nvPicPr>
        <p:blipFill>
          <a:blip r:embed="rId2" cstate="print"/>
          <a:srcRect/>
          <a:stretch>
            <a:fillRect/>
          </a:stretch>
        </p:blipFill>
        <p:spPr bwMode="auto">
          <a:xfrm>
            <a:off x="9372600" y="6388896"/>
            <a:ext cx="1295400" cy="469105"/>
          </a:xfrm>
          <a:prstGeom prst="rect">
            <a:avLst/>
          </a:prstGeom>
          <a:ln>
            <a:noFill/>
          </a:ln>
          <a:effectLst>
            <a:softEdge rad="112500"/>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186DD0BD-CC63-F04C-805A-25E132AF0421}"/>
              </a:ext>
            </a:extLst>
          </p:cNvPr>
          <p:cNvSpPr txBox="1">
            <a:spLocks noChangeArrowheads="1"/>
          </p:cNvSpPr>
          <p:nvPr/>
        </p:nvSpPr>
        <p:spPr bwMode="auto">
          <a:xfrm>
            <a:off x="2228850" y="76200"/>
            <a:ext cx="7772400" cy="1143000"/>
          </a:xfrm>
          <a:prstGeom prst="rect">
            <a:avLst/>
          </a:prstGeom>
          <a:noFill/>
          <a:ln/>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defRPr/>
            </a:pPr>
            <a:r>
              <a:rPr lang="it-IT" altLang="it-IT" sz="4600" b="1" dirty="0"/>
              <a:t>Prevenzione Primaria</a:t>
            </a:r>
          </a:p>
        </p:txBody>
      </p:sp>
      <p:sp>
        <p:nvSpPr>
          <p:cNvPr id="203779" name="Text Box 3">
            <a:extLst>
              <a:ext uri="{FF2B5EF4-FFF2-40B4-BE49-F238E27FC236}">
                <a16:creationId xmlns:a16="http://schemas.microsoft.com/office/drawing/2014/main" id="{5297D9E0-70B6-6C47-9169-B7EE68E71B1D}"/>
              </a:ext>
            </a:extLst>
          </p:cNvPr>
          <p:cNvSpPr txBox="1">
            <a:spLocks noChangeArrowheads="1"/>
          </p:cNvSpPr>
          <p:nvPr/>
        </p:nvSpPr>
        <p:spPr bwMode="auto">
          <a:xfrm>
            <a:off x="2495550" y="1412875"/>
            <a:ext cx="6913563"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Clr>
                <a:srgbClr val="000000"/>
              </a:buClr>
              <a:buFont typeface="Arial" panose="020B0604020202020204" pitchFamily="34" charset="0"/>
              <a:buNone/>
            </a:pPr>
            <a:r>
              <a:rPr lang="it-IT" altLang="it-IT" sz="2800">
                <a:solidFill>
                  <a:schemeClr val="tx1"/>
                </a:solidFill>
                <a:latin typeface="Arial" panose="020B0604020202020204" pitchFamily="34" charset="0"/>
              </a:rPr>
              <a:t>Identificare gli individui ad alto rischio di sviluppare malattia coronarica od altra malattia  aterosclerotica maggiore</a:t>
            </a:r>
          </a:p>
        </p:txBody>
      </p:sp>
      <p:sp>
        <p:nvSpPr>
          <p:cNvPr id="12" name="Text Box 4">
            <a:extLst>
              <a:ext uri="{FF2B5EF4-FFF2-40B4-BE49-F238E27FC236}">
                <a16:creationId xmlns:a16="http://schemas.microsoft.com/office/drawing/2014/main" id="{CE6B3346-CD87-F545-AF54-BDFCF50743C6}"/>
              </a:ext>
            </a:extLst>
          </p:cNvPr>
          <p:cNvSpPr txBox="1">
            <a:spLocks noChangeArrowheads="1"/>
          </p:cNvSpPr>
          <p:nvPr/>
        </p:nvSpPr>
        <p:spPr bwMode="auto">
          <a:xfrm>
            <a:off x="3573463" y="4149725"/>
            <a:ext cx="4756150" cy="19304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1" hangingPunct="1">
              <a:buClr>
                <a:srgbClr val="000000"/>
              </a:buClr>
              <a:buSzPct val="100000"/>
              <a:buFont typeface="Arial" charset="0"/>
              <a:buNone/>
              <a:defRPr/>
            </a:pPr>
            <a:endParaRPr lang="it-IT" altLang="it-IT" sz="4000" dirty="0">
              <a:solidFill>
                <a:srgbClr val="000066"/>
              </a:solidFill>
              <a:latin typeface="Comic Sans MS" pitchFamily="66" charset="0"/>
            </a:endParaRPr>
          </a:p>
          <a:p>
            <a:pPr eaLnBrk="1" hangingPunct="1">
              <a:buClr>
                <a:srgbClr val="000000"/>
              </a:buClr>
              <a:buSzPct val="100000"/>
              <a:buFont typeface="Arial" charset="0"/>
              <a:buNone/>
              <a:defRPr/>
            </a:pPr>
            <a:r>
              <a:rPr lang="it-IT" altLang="it-IT" sz="4000" dirty="0">
                <a:solidFill>
                  <a:schemeClr val="tx1"/>
                </a:solidFill>
                <a:latin typeface="Comic Sans MS" pitchFamily="66" charset="0"/>
              </a:rPr>
              <a:t> Stima del Rischio</a:t>
            </a:r>
          </a:p>
          <a:p>
            <a:pPr eaLnBrk="1" hangingPunct="1">
              <a:buClr>
                <a:srgbClr val="000000"/>
              </a:buClr>
              <a:buSzPct val="100000"/>
              <a:buFont typeface="Arial" charset="0"/>
              <a:buNone/>
              <a:defRPr/>
            </a:pPr>
            <a:endParaRPr lang="it-IT" altLang="it-IT" sz="4000" dirty="0">
              <a:solidFill>
                <a:schemeClr val="tx1"/>
              </a:solidFill>
              <a:latin typeface="Times New Roman" pitchFamily="16" charset="0"/>
            </a:endParaRPr>
          </a:p>
        </p:txBody>
      </p:sp>
      <p:sp>
        <p:nvSpPr>
          <p:cNvPr id="13" name="AutoShape 5">
            <a:extLst>
              <a:ext uri="{FF2B5EF4-FFF2-40B4-BE49-F238E27FC236}">
                <a16:creationId xmlns:a16="http://schemas.microsoft.com/office/drawing/2014/main" id="{B961AB39-9FF4-984F-9403-1DC4D9785DD0}"/>
              </a:ext>
            </a:extLst>
          </p:cNvPr>
          <p:cNvSpPr>
            <a:spLocks noChangeArrowheads="1"/>
          </p:cNvSpPr>
          <p:nvPr/>
        </p:nvSpPr>
        <p:spPr bwMode="auto">
          <a:xfrm>
            <a:off x="5375275" y="2962275"/>
            <a:ext cx="914400" cy="990600"/>
          </a:xfrm>
          <a:prstGeom prst="downArrow">
            <a:avLst>
              <a:gd name="adj1" fmla="val 50000"/>
              <a:gd name="adj2" fmla="val 27083"/>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hangingPunct="1">
              <a:buClr>
                <a:srgbClr val="000000"/>
              </a:buClr>
              <a:buSzPct val="100000"/>
              <a:buFont typeface="Arial" charset="0"/>
              <a:buNone/>
              <a:defRPr/>
            </a:pPr>
            <a:endParaRPr lang="it-IT"/>
          </a:p>
        </p:txBody>
      </p:sp>
      <p:pic>
        <p:nvPicPr>
          <p:cNvPr id="6" name="Picture 2">
            <a:extLst>
              <a:ext uri="{FF2B5EF4-FFF2-40B4-BE49-F238E27FC236}">
                <a16:creationId xmlns:a16="http://schemas.microsoft.com/office/drawing/2014/main" id="{49DBEE83-DEDD-E540-ABE2-8CF30DA269DD}"/>
              </a:ext>
            </a:extLst>
          </p:cNvPr>
          <p:cNvPicPr>
            <a:picLocks noChangeAspect="1" noChangeArrowheads="1"/>
          </p:cNvPicPr>
          <p:nvPr/>
        </p:nvPicPr>
        <p:blipFill>
          <a:blip r:embed="rId2" cstate="print"/>
          <a:srcRect/>
          <a:stretch>
            <a:fillRect/>
          </a:stretch>
        </p:blipFill>
        <p:spPr bwMode="auto">
          <a:xfrm>
            <a:off x="9372600" y="6388896"/>
            <a:ext cx="1295400" cy="469105"/>
          </a:xfrm>
          <a:prstGeom prst="rect">
            <a:avLst/>
          </a:prstGeom>
          <a:ln>
            <a:noFill/>
          </a:ln>
          <a:effectLst>
            <a:softEdge rad="112500"/>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9B357EA-E638-E845-BE62-0009D2CB3F34}"/>
              </a:ext>
            </a:extLst>
          </p:cNvPr>
          <p:cNvSpPr txBox="1">
            <a:spLocks noChangeArrowheads="1"/>
          </p:cNvSpPr>
          <p:nvPr/>
        </p:nvSpPr>
        <p:spPr bwMode="auto">
          <a:xfrm>
            <a:off x="2438400" y="152400"/>
            <a:ext cx="8229600" cy="838200"/>
          </a:xfrm>
          <a:prstGeom prst="rect">
            <a:avLst/>
          </a:prstGeom>
          <a:noFill/>
          <a:ln/>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lnSpc>
                <a:spcPct val="80000"/>
              </a:lnSpc>
              <a:spcAft>
                <a:spcPts val="0"/>
              </a:spcAft>
              <a:defRPr/>
            </a:pPr>
            <a:r>
              <a:rPr lang="it-IT" altLang="it-IT" sz="3000" b="1"/>
              <a:t>    Fattori associati ad aumento </a:t>
            </a:r>
            <a:br>
              <a:rPr lang="it-IT" altLang="it-IT" sz="3000" b="1"/>
            </a:br>
            <a:r>
              <a:rPr lang="it-IT" altLang="it-IT" sz="3000" b="1"/>
              <a:t>   del Rischio Coronarico </a:t>
            </a:r>
          </a:p>
        </p:txBody>
      </p:sp>
      <p:sp>
        <p:nvSpPr>
          <p:cNvPr id="205827" name="Text Box 3">
            <a:extLst>
              <a:ext uri="{FF2B5EF4-FFF2-40B4-BE49-F238E27FC236}">
                <a16:creationId xmlns:a16="http://schemas.microsoft.com/office/drawing/2014/main" id="{661F40D7-75EF-3846-B9EC-7C6C8C8DDF96}"/>
              </a:ext>
            </a:extLst>
          </p:cNvPr>
          <p:cNvSpPr txBox="1">
            <a:spLocks noChangeArrowheads="1"/>
          </p:cNvSpPr>
          <p:nvPr/>
        </p:nvSpPr>
        <p:spPr bwMode="auto">
          <a:xfrm>
            <a:off x="1676400" y="1390650"/>
            <a:ext cx="2508250" cy="3786188"/>
          </a:xfrm>
          <a:prstGeom prst="rect">
            <a:avLst/>
          </a:prstGeom>
          <a:gradFill rotWithShape="0">
            <a:gsLst>
              <a:gs pos="0">
                <a:srgbClr val="000099"/>
              </a:gs>
              <a:gs pos="100000">
                <a:srgbClr val="000047"/>
              </a:gs>
            </a:gsLst>
            <a:path path="rect">
              <a:fillToRect r="100000" b="100000"/>
            </a:path>
          </a:gradFill>
          <a:ln w="9525">
            <a:solidFill>
              <a:srgbClr val="CCE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Clr>
                <a:srgbClr val="000000"/>
              </a:buClr>
              <a:buFont typeface="Arial" panose="020B0604020202020204" pitchFamily="34" charset="0"/>
              <a:buNone/>
            </a:pPr>
            <a:r>
              <a:rPr lang="it-IT" altLang="it-IT" sz="2000">
                <a:solidFill>
                  <a:srgbClr val="FF9900"/>
                </a:solidFill>
                <a:latin typeface="Arial" panose="020B0604020202020204" pitchFamily="34" charset="0"/>
              </a:rPr>
              <a:t>Stili di Vita</a:t>
            </a:r>
          </a:p>
          <a:p>
            <a:pPr eaLnBrk="1" hangingPunct="1">
              <a:spcBef>
                <a:spcPct val="0"/>
              </a:spcBef>
              <a:buClr>
                <a:srgbClr val="000000"/>
              </a:buClr>
              <a:buFont typeface="Arial" panose="020B0604020202020204" pitchFamily="34" charset="0"/>
              <a:buNone/>
            </a:pPr>
            <a:endParaRPr lang="it-IT" altLang="it-IT" sz="2000">
              <a:solidFill>
                <a:srgbClr val="FF9900"/>
              </a:solidFill>
              <a:latin typeface="Arial" panose="020B0604020202020204" pitchFamily="34" charset="0"/>
            </a:endParaRP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Dieta Ipercalorica o </a:t>
            </a: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ricca in  Acidi grassi </a:t>
            </a: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Saturi e Colesterolo</a:t>
            </a:r>
          </a:p>
          <a:p>
            <a:pPr eaLnBrk="1" hangingPunct="1">
              <a:spcBef>
                <a:spcPct val="0"/>
              </a:spcBef>
              <a:buClr>
                <a:srgbClr val="000000"/>
              </a:buClr>
              <a:buFont typeface="Arial" panose="020B0604020202020204" pitchFamily="34" charset="0"/>
              <a:buNone/>
            </a:pPr>
            <a:endParaRPr lang="it-IT" altLang="it-IT" sz="2000">
              <a:solidFill>
                <a:schemeClr val="bg1"/>
              </a:solidFill>
              <a:latin typeface="Arial" panose="020B0604020202020204" pitchFamily="34" charset="0"/>
            </a:endParaRP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Fumo</a:t>
            </a:r>
          </a:p>
          <a:p>
            <a:pPr eaLnBrk="1" hangingPunct="1">
              <a:spcBef>
                <a:spcPct val="0"/>
              </a:spcBef>
              <a:buClr>
                <a:srgbClr val="000000"/>
              </a:buClr>
              <a:buFont typeface="Arial" panose="020B0604020202020204" pitchFamily="34" charset="0"/>
              <a:buNone/>
            </a:pPr>
            <a:endParaRPr lang="it-IT" altLang="it-IT" sz="2000">
              <a:solidFill>
                <a:schemeClr val="bg1"/>
              </a:solidFill>
              <a:latin typeface="Arial" panose="020B0604020202020204" pitchFamily="34" charset="0"/>
            </a:endParaRP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Consumo eccessivo</a:t>
            </a: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di Alcol</a:t>
            </a:r>
          </a:p>
          <a:p>
            <a:pPr eaLnBrk="1" hangingPunct="1">
              <a:spcBef>
                <a:spcPct val="0"/>
              </a:spcBef>
              <a:buClr>
                <a:srgbClr val="000000"/>
              </a:buClr>
              <a:buFont typeface="Arial" panose="020B0604020202020204" pitchFamily="34" charset="0"/>
              <a:buNone/>
            </a:pPr>
            <a:endParaRPr lang="it-IT" altLang="it-IT" sz="2000">
              <a:solidFill>
                <a:schemeClr val="bg1"/>
              </a:solidFill>
              <a:latin typeface="Arial" panose="020B0604020202020204" pitchFamily="34" charset="0"/>
            </a:endParaRP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Sedentarietà</a:t>
            </a:r>
          </a:p>
        </p:txBody>
      </p:sp>
      <p:sp>
        <p:nvSpPr>
          <p:cNvPr id="205828" name="Text Box 4">
            <a:extLst>
              <a:ext uri="{FF2B5EF4-FFF2-40B4-BE49-F238E27FC236}">
                <a16:creationId xmlns:a16="http://schemas.microsoft.com/office/drawing/2014/main" id="{23CBDC43-C8D7-964A-8BCD-446C41036779}"/>
              </a:ext>
            </a:extLst>
          </p:cNvPr>
          <p:cNvSpPr txBox="1">
            <a:spLocks noChangeArrowheads="1"/>
          </p:cNvSpPr>
          <p:nvPr/>
        </p:nvSpPr>
        <p:spPr bwMode="auto">
          <a:xfrm>
            <a:off x="4495800" y="1390650"/>
            <a:ext cx="3048000" cy="4432300"/>
          </a:xfrm>
          <a:prstGeom prst="rect">
            <a:avLst/>
          </a:prstGeom>
          <a:gradFill rotWithShape="0">
            <a:gsLst>
              <a:gs pos="0">
                <a:srgbClr val="800000"/>
              </a:gs>
              <a:gs pos="100000">
                <a:srgbClr val="3B0000"/>
              </a:gs>
            </a:gsLst>
            <a:lin ang="5400000" scaled="1"/>
          </a:gradFill>
          <a:ln w="9525">
            <a:solidFill>
              <a:srgbClr val="CCE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Clr>
                <a:srgbClr val="000000"/>
              </a:buClr>
              <a:buFont typeface="Arial" panose="020B0604020202020204" pitchFamily="34" charset="0"/>
              <a:buNone/>
            </a:pPr>
            <a:r>
              <a:rPr lang="it-IT" altLang="it-IT" sz="2000">
                <a:solidFill>
                  <a:srgbClr val="FF9900"/>
                </a:solidFill>
                <a:latin typeface="Arial" panose="020B0604020202020204" pitchFamily="34" charset="0"/>
              </a:rPr>
              <a:t>FRC Modificabili</a:t>
            </a:r>
          </a:p>
          <a:p>
            <a:pPr eaLnBrk="1" hangingPunct="1">
              <a:lnSpc>
                <a:spcPct val="90000"/>
              </a:lnSpc>
              <a:spcBef>
                <a:spcPct val="0"/>
              </a:spcBef>
              <a:buClr>
                <a:srgbClr val="000000"/>
              </a:buClr>
              <a:buFont typeface="Arial" panose="020B0604020202020204" pitchFamily="34" charset="0"/>
              <a:buNone/>
            </a:pPr>
            <a:endParaRPr lang="it-IT" altLang="it-IT" sz="2000">
              <a:solidFill>
                <a:schemeClr val="bg1"/>
              </a:solidFill>
              <a:latin typeface="Arial" panose="020B0604020202020204" pitchFamily="34" charset="0"/>
            </a:endParaRP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Ipertensione Arteriosa </a:t>
            </a:r>
          </a:p>
          <a:p>
            <a:pPr eaLnBrk="1" hangingPunct="1">
              <a:lnSpc>
                <a:spcPct val="90000"/>
              </a:lnSpc>
              <a:spcBef>
                <a:spcPct val="0"/>
              </a:spcBef>
              <a:buClr>
                <a:srgbClr val="000000"/>
              </a:buClr>
              <a:buFont typeface="Arial" panose="020B0604020202020204" pitchFamily="34" charset="0"/>
              <a:buNone/>
            </a:pPr>
            <a:endParaRPr lang="it-IT" altLang="it-IT" sz="2000">
              <a:solidFill>
                <a:schemeClr val="bg1"/>
              </a:solidFill>
              <a:latin typeface="Arial" panose="020B0604020202020204" pitchFamily="34" charset="0"/>
            </a:endParaRP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Elevato LDL-Colesterolo</a:t>
            </a:r>
          </a:p>
          <a:p>
            <a:pPr eaLnBrk="1" hangingPunct="1">
              <a:lnSpc>
                <a:spcPct val="90000"/>
              </a:lnSpc>
              <a:spcBef>
                <a:spcPct val="0"/>
              </a:spcBef>
              <a:buClr>
                <a:srgbClr val="000000"/>
              </a:buClr>
              <a:buFont typeface="Arial" panose="020B0604020202020204" pitchFamily="34" charset="0"/>
              <a:buNone/>
            </a:pPr>
            <a:endParaRPr lang="it-IT" altLang="it-IT" sz="2000">
              <a:solidFill>
                <a:schemeClr val="bg1"/>
              </a:solidFill>
              <a:latin typeface="Arial" panose="020B0604020202020204" pitchFamily="34" charset="0"/>
            </a:endParaRP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Ridotto HDL-Colesterolo</a:t>
            </a:r>
          </a:p>
          <a:p>
            <a:pPr eaLnBrk="1" hangingPunct="1">
              <a:lnSpc>
                <a:spcPct val="90000"/>
              </a:lnSpc>
              <a:spcBef>
                <a:spcPct val="0"/>
              </a:spcBef>
              <a:buClr>
                <a:srgbClr val="000000"/>
              </a:buClr>
              <a:buFont typeface="Arial" panose="020B0604020202020204" pitchFamily="34" charset="0"/>
              <a:buNone/>
            </a:pPr>
            <a:endParaRPr lang="it-IT" altLang="it-IT" sz="2000">
              <a:solidFill>
                <a:schemeClr val="bg1"/>
              </a:solidFill>
              <a:latin typeface="Arial" panose="020B0604020202020204" pitchFamily="34" charset="0"/>
            </a:endParaRP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Elevati Trigliceridi</a:t>
            </a:r>
          </a:p>
          <a:p>
            <a:pPr eaLnBrk="1" hangingPunct="1">
              <a:lnSpc>
                <a:spcPct val="90000"/>
              </a:lnSpc>
              <a:spcBef>
                <a:spcPct val="0"/>
              </a:spcBef>
              <a:buClr>
                <a:srgbClr val="000000"/>
              </a:buClr>
              <a:buFont typeface="Arial" panose="020B0604020202020204" pitchFamily="34" charset="0"/>
              <a:buNone/>
            </a:pPr>
            <a:endParaRPr lang="it-IT" altLang="it-IT" sz="2000">
              <a:solidFill>
                <a:schemeClr val="bg1"/>
              </a:solidFill>
              <a:latin typeface="Arial" panose="020B0604020202020204" pitchFamily="34" charset="0"/>
            </a:endParaRP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Iperglicemia/Diabete</a:t>
            </a:r>
          </a:p>
          <a:p>
            <a:pPr eaLnBrk="1" hangingPunct="1">
              <a:lnSpc>
                <a:spcPct val="90000"/>
              </a:lnSpc>
              <a:spcBef>
                <a:spcPct val="0"/>
              </a:spcBef>
              <a:buClr>
                <a:srgbClr val="000000"/>
              </a:buClr>
              <a:buFont typeface="Arial" panose="020B0604020202020204" pitchFamily="34" charset="0"/>
              <a:buNone/>
            </a:pPr>
            <a:endParaRPr lang="it-IT" altLang="it-IT" sz="2000">
              <a:solidFill>
                <a:schemeClr val="bg1"/>
              </a:solidFill>
              <a:latin typeface="Arial" panose="020B0604020202020204" pitchFamily="34" charset="0"/>
            </a:endParaRP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Obesità</a:t>
            </a:r>
          </a:p>
          <a:p>
            <a:pPr eaLnBrk="1" hangingPunct="1">
              <a:lnSpc>
                <a:spcPct val="70000"/>
              </a:lnSpc>
              <a:spcBef>
                <a:spcPct val="0"/>
              </a:spcBef>
              <a:buClr>
                <a:srgbClr val="000000"/>
              </a:buClr>
              <a:buFont typeface="Arial" panose="020B0604020202020204" pitchFamily="34" charset="0"/>
              <a:buNone/>
            </a:pPr>
            <a:endParaRPr lang="it-IT" altLang="it-IT" sz="2000">
              <a:solidFill>
                <a:schemeClr val="bg1"/>
              </a:solidFill>
              <a:latin typeface="Arial" panose="020B0604020202020204" pitchFamily="34" charset="0"/>
            </a:endParaRP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Fattori Trombogenici</a:t>
            </a:r>
          </a:p>
        </p:txBody>
      </p:sp>
      <p:sp>
        <p:nvSpPr>
          <p:cNvPr id="205829" name="Text Box 5">
            <a:extLst>
              <a:ext uri="{FF2B5EF4-FFF2-40B4-BE49-F238E27FC236}">
                <a16:creationId xmlns:a16="http://schemas.microsoft.com/office/drawing/2014/main" id="{58D07C2C-FC21-664E-8BA6-CA0DE9B29325}"/>
              </a:ext>
            </a:extLst>
          </p:cNvPr>
          <p:cNvSpPr txBox="1">
            <a:spLocks noChangeArrowheads="1"/>
          </p:cNvSpPr>
          <p:nvPr/>
        </p:nvSpPr>
        <p:spPr bwMode="auto">
          <a:xfrm>
            <a:off x="7696200" y="1390650"/>
            <a:ext cx="2819400" cy="4124325"/>
          </a:xfrm>
          <a:prstGeom prst="rect">
            <a:avLst/>
          </a:prstGeom>
          <a:gradFill rotWithShape="0">
            <a:gsLst>
              <a:gs pos="0">
                <a:srgbClr val="000000"/>
              </a:gs>
              <a:gs pos="100000">
                <a:srgbClr val="333333"/>
              </a:gs>
            </a:gsLst>
            <a:path path="rect">
              <a:fillToRect r="100000" b="100000"/>
            </a:path>
          </a:gradFill>
          <a:ln w="9525">
            <a:solidFill>
              <a:srgbClr val="CCE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Clr>
                <a:srgbClr val="000000"/>
              </a:buClr>
              <a:buFont typeface="Arial" panose="020B0604020202020204" pitchFamily="34" charset="0"/>
              <a:buNone/>
            </a:pPr>
            <a:r>
              <a:rPr lang="it-IT" altLang="it-IT" sz="2000">
                <a:solidFill>
                  <a:srgbClr val="FF9900"/>
                </a:solidFill>
                <a:latin typeface="Arial" panose="020B0604020202020204" pitchFamily="34" charset="0"/>
              </a:rPr>
              <a:t>FRC Non Modificabili</a:t>
            </a: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Età</a:t>
            </a:r>
          </a:p>
          <a:p>
            <a:pPr eaLnBrk="1" hangingPunct="1">
              <a:lnSpc>
                <a:spcPct val="80000"/>
              </a:lnSpc>
              <a:spcBef>
                <a:spcPct val="0"/>
              </a:spcBef>
              <a:buClr>
                <a:srgbClr val="000000"/>
              </a:buClr>
              <a:buFont typeface="Arial" panose="020B0604020202020204" pitchFamily="34" charset="0"/>
              <a:buNone/>
            </a:pPr>
            <a:endParaRPr lang="it-IT" altLang="it-IT" sz="2000">
              <a:solidFill>
                <a:schemeClr val="bg1"/>
              </a:solidFill>
              <a:latin typeface="Arial" panose="020B0604020202020204" pitchFamily="34" charset="0"/>
            </a:endParaRP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Sesso</a:t>
            </a:r>
          </a:p>
          <a:p>
            <a:pPr eaLnBrk="1" hangingPunct="1">
              <a:lnSpc>
                <a:spcPct val="80000"/>
              </a:lnSpc>
              <a:spcBef>
                <a:spcPct val="0"/>
              </a:spcBef>
              <a:buClr>
                <a:srgbClr val="000000"/>
              </a:buClr>
              <a:buFont typeface="Arial" panose="020B0604020202020204" pitchFamily="34" charset="0"/>
              <a:buNone/>
            </a:pPr>
            <a:endParaRPr lang="it-IT" altLang="it-IT" sz="2000">
              <a:solidFill>
                <a:schemeClr val="bg1"/>
              </a:solidFill>
              <a:latin typeface="Arial" panose="020B0604020202020204" pitchFamily="34" charset="0"/>
            </a:endParaRPr>
          </a:p>
          <a:p>
            <a:pPr eaLnBrk="1" hangingPunct="1">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Storia familiare di CHD o altra malattia aterosclerotica precoce (maschi&lt;55 a, femmine&lt;65 a)</a:t>
            </a:r>
          </a:p>
          <a:p>
            <a:pPr eaLnBrk="1" hangingPunct="1">
              <a:lnSpc>
                <a:spcPct val="80000"/>
              </a:lnSpc>
              <a:spcBef>
                <a:spcPct val="0"/>
              </a:spcBef>
              <a:buClr>
                <a:srgbClr val="000000"/>
              </a:buClr>
              <a:buFont typeface="Arial" panose="020B0604020202020204" pitchFamily="34" charset="0"/>
              <a:buNone/>
            </a:pPr>
            <a:endParaRPr lang="it-IT" altLang="it-IT" sz="2000">
              <a:solidFill>
                <a:schemeClr val="bg1"/>
              </a:solidFill>
              <a:latin typeface="Arial" panose="020B0604020202020204" pitchFamily="34" charset="0"/>
            </a:endParaRPr>
          </a:p>
          <a:p>
            <a:pPr eaLnBrk="1" hangingPunct="1">
              <a:lnSpc>
                <a:spcPct val="90000"/>
              </a:lnSpc>
              <a:spcBef>
                <a:spcPct val="0"/>
              </a:spcBef>
              <a:buClr>
                <a:srgbClr val="000000"/>
              </a:buClr>
              <a:buFont typeface="Arial" panose="020B0604020202020204" pitchFamily="34" charset="0"/>
              <a:buNone/>
            </a:pPr>
            <a:r>
              <a:rPr lang="it-IT" altLang="it-IT" sz="2000">
                <a:solidFill>
                  <a:schemeClr val="bg1"/>
                </a:solidFill>
                <a:latin typeface="Arial" panose="020B0604020202020204" pitchFamily="34" charset="0"/>
              </a:rPr>
              <a:t>Anamnesi positiva per CHD o altra malattia aterosclerotica </a:t>
            </a:r>
          </a:p>
        </p:txBody>
      </p:sp>
      <p:grpSp>
        <p:nvGrpSpPr>
          <p:cNvPr id="205830" name="Group 6">
            <a:extLst>
              <a:ext uri="{FF2B5EF4-FFF2-40B4-BE49-F238E27FC236}">
                <a16:creationId xmlns:a16="http://schemas.microsoft.com/office/drawing/2014/main" id="{55734A8E-D4A7-A940-A489-989C959FDFBE}"/>
              </a:ext>
            </a:extLst>
          </p:cNvPr>
          <p:cNvGrpSpPr>
            <a:grpSpLocks/>
          </p:cNvGrpSpPr>
          <p:nvPr/>
        </p:nvGrpSpPr>
        <p:grpSpPr bwMode="auto">
          <a:xfrm>
            <a:off x="1752600" y="304800"/>
            <a:ext cx="1905000" cy="609600"/>
            <a:chOff x="3072" y="3024"/>
            <a:chExt cx="1200" cy="384"/>
          </a:xfrm>
        </p:grpSpPr>
        <p:sp>
          <p:nvSpPr>
            <p:cNvPr id="7" name="Rectangle 7">
              <a:extLst>
                <a:ext uri="{FF2B5EF4-FFF2-40B4-BE49-F238E27FC236}">
                  <a16:creationId xmlns:a16="http://schemas.microsoft.com/office/drawing/2014/main" id="{9F213BC8-184A-B146-8835-617309A898EE}"/>
                </a:ext>
              </a:extLst>
            </p:cNvPr>
            <p:cNvSpPr>
              <a:spLocks noChangeArrowheads="1"/>
            </p:cNvSpPr>
            <p:nvPr/>
          </p:nvSpPr>
          <p:spPr bwMode="auto">
            <a:xfrm>
              <a:off x="3072" y="3024"/>
              <a:ext cx="1200" cy="384"/>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lvl1pPr>
                <a:spcBef>
                  <a:spcPct val="20000"/>
                </a:spcBef>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Char char="•"/>
                <a:defRPr sz="1600">
                  <a:solidFill>
                    <a:srgbClr val="7F7F7F"/>
                  </a:solidFill>
                  <a:latin typeface="Century Gothic" pitchFamily="34" charset="0"/>
                </a:defRPr>
              </a:lvl5pPr>
              <a:lvl6pPr marL="2514600" indent="-228600" defTabSz="449263" fontAlgn="base">
                <a:spcBef>
                  <a:spcPct val="20000"/>
                </a:spcBef>
                <a:spcAft>
                  <a:spcPct val="0"/>
                </a:spcAft>
                <a:buFont typeface="Arial" pitchFamily="34" charset="0"/>
                <a:buChar char="•"/>
                <a:defRPr sz="1600">
                  <a:solidFill>
                    <a:srgbClr val="7F7F7F"/>
                  </a:solidFill>
                  <a:latin typeface="Century Gothic" pitchFamily="34" charset="0"/>
                </a:defRPr>
              </a:lvl6pPr>
              <a:lvl7pPr marL="2971800" indent="-228600" defTabSz="449263" fontAlgn="base">
                <a:spcBef>
                  <a:spcPct val="20000"/>
                </a:spcBef>
                <a:spcAft>
                  <a:spcPct val="0"/>
                </a:spcAft>
                <a:buFont typeface="Arial" pitchFamily="34" charset="0"/>
                <a:buChar char="•"/>
                <a:defRPr sz="1600">
                  <a:solidFill>
                    <a:srgbClr val="7F7F7F"/>
                  </a:solidFill>
                  <a:latin typeface="Century Gothic" pitchFamily="34" charset="0"/>
                </a:defRPr>
              </a:lvl7pPr>
              <a:lvl8pPr marL="3429000" indent="-228600" defTabSz="449263" fontAlgn="base">
                <a:spcBef>
                  <a:spcPct val="20000"/>
                </a:spcBef>
                <a:spcAft>
                  <a:spcPct val="0"/>
                </a:spcAft>
                <a:buFont typeface="Arial" pitchFamily="34" charset="0"/>
                <a:buChar char="•"/>
                <a:defRPr sz="1600">
                  <a:solidFill>
                    <a:srgbClr val="7F7F7F"/>
                  </a:solidFill>
                  <a:latin typeface="Century Gothic" pitchFamily="34" charset="0"/>
                </a:defRPr>
              </a:lvl8pPr>
              <a:lvl9pPr marL="3886200" indent="-228600" defTabSz="449263" fontAlgn="base">
                <a:spcBef>
                  <a:spcPct val="20000"/>
                </a:spcBef>
                <a:spcAft>
                  <a:spcPct val="0"/>
                </a:spcAft>
                <a:buFont typeface="Arial" pitchFamily="34" charset="0"/>
                <a:buChar char="•"/>
                <a:defRPr sz="1600">
                  <a:solidFill>
                    <a:srgbClr val="7F7F7F"/>
                  </a:solidFill>
                  <a:latin typeface="Century Gothic" pitchFamily="34" charset="0"/>
                </a:defRPr>
              </a:lvl9pPr>
            </a:lstStyle>
            <a:p>
              <a:pPr algn="r" eaLnBrk="1" hangingPunct="1">
                <a:spcBef>
                  <a:spcPct val="0"/>
                </a:spcBef>
                <a:buClr>
                  <a:srgbClr val="000000"/>
                </a:buClr>
                <a:buFont typeface="Arial" panose="020B0604020202020204" pitchFamily="34" charset="0"/>
                <a:buNone/>
                <a:defRPr/>
              </a:pPr>
              <a:r>
                <a:rPr lang="it-IT" altLang="it-IT" sz="1600">
                  <a:solidFill>
                    <a:srgbClr val="FFFF00"/>
                  </a:solidFill>
                  <a:latin typeface="Comic Sans MS" pitchFamily="66" charset="0"/>
                  <a:cs typeface="Arial" pitchFamily="34" charset="0"/>
                </a:rPr>
                <a:t>Prevenzione </a:t>
              </a:r>
            </a:p>
            <a:p>
              <a:pPr algn="ctr" eaLnBrk="1" hangingPunct="1">
                <a:spcBef>
                  <a:spcPct val="0"/>
                </a:spcBef>
                <a:buClr>
                  <a:srgbClr val="000000"/>
                </a:buClr>
                <a:buFont typeface="Arial" panose="020B0604020202020204" pitchFamily="34" charset="0"/>
                <a:buNone/>
                <a:defRPr/>
              </a:pPr>
              <a:r>
                <a:rPr lang="it-IT" altLang="it-IT" sz="1600">
                  <a:solidFill>
                    <a:srgbClr val="FFFF00"/>
                  </a:solidFill>
                  <a:latin typeface="Comic Sans MS" pitchFamily="66" charset="0"/>
                  <a:cs typeface="Arial" pitchFamily="34" charset="0"/>
                </a:rPr>
                <a:t>        Primaria</a:t>
              </a:r>
            </a:p>
          </p:txBody>
        </p:sp>
        <p:sp>
          <p:nvSpPr>
            <p:cNvPr id="8" name="AutoShape 8">
              <a:extLst>
                <a:ext uri="{FF2B5EF4-FFF2-40B4-BE49-F238E27FC236}">
                  <a16:creationId xmlns:a16="http://schemas.microsoft.com/office/drawing/2014/main" id="{3BBA7628-8A81-4C44-9B68-E694569A7617}"/>
                </a:ext>
              </a:extLst>
            </p:cNvPr>
            <p:cNvSpPr>
              <a:spLocks noChangeArrowheads="1"/>
            </p:cNvSpPr>
            <p:nvPr/>
          </p:nvSpPr>
          <p:spPr bwMode="auto">
            <a:xfrm>
              <a:off x="3168" y="3120"/>
              <a:ext cx="240" cy="192"/>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eaLnBrk="1" hangingPunct="1">
                <a:buClr>
                  <a:srgbClr val="000000"/>
                </a:buClr>
                <a:buSzPct val="100000"/>
                <a:buFont typeface="Arial" charset="0"/>
                <a:buNone/>
                <a:defRPr/>
              </a:pPr>
              <a:endParaRPr lang="it-IT"/>
            </a:p>
          </p:txBody>
        </p:sp>
      </p:grpSp>
      <p:pic>
        <p:nvPicPr>
          <p:cNvPr id="9" name="Picture 2">
            <a:extLst>
              <a:ext uri="{FF2B5EF4-FFF2-40B4-BE49-F238E27FC236}">
                <a16:creationId xmlns:a16="http://schemas.microsoft.com/office/drawing/2014/main" id="{E9404632-1D77-9B47-916E-91E4BD214455}"/>
              </a:ext>
            </a:extLst>
          </p:cNvPr>
          <p:cNvPicPr>
            <a:picLocks noChangeAspect="1" noChangeArrowheads="1"/>
          </p:cNvPicPr>
          <p:nvPr/>
        </p:nvPicPr>
        <p:blipFill>
          <a:blip r:embed="rId2" cstate="print"/>
          <a:srcRect/>
          <a:stretch>
            <a:fillRect/>
          </a:stretch>
        </p:blipFill>
        <p:spPr bwMode="auto">
          <a:xfrm>
            <a:off x="9372600" y="6388896"/>
            <a:ext cx="1295400" cy="469105"/>
          </a:xfrm>
          <a:prstGeom prst="rect">
            <a:avLst/>
          </a:prstGeom>
          <a:ln>
            <a:noFill/>
          </a:ln>
          <a:effectLst>
            <a:softEdge rad="112500"/>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0" name="Comment 2">
            <a:extLst>
              <a:ext uri="{FF2B5EF4-FFF2-40B4-BE49-F238E27FC236}">
                <a16:creationId xmlns:a16="http://schemas.microsoft.com/office/drawing/2014/main" id="{2B36A649-0CEC-884B-89F8-091335C2D458}"/>
              </a:ext>
            </a:extLst>
          </p:cNvPr>
          <p:cNvSpPr>
            <a:spLocks noChangeArrowheads="1"/>
          </p:cNvSpPr>
          <p:nvPr/>
        </p:nvSpPr>
        <p:spPr bwMode="auto">
          <a:xfrm>
            <a:off x="1905000" y="1397000"/>
            <a:ext cx="7924800" cy="4089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just" eaLnBrk="1" hangingPunct="1">
              <a:spcBef>
                <a:spcPct val="50000"/>
              </a:spcBef>
              <a:buClr>
                <a:srgbClr val="000000"/>
              </a:buClr>
              <a:buFontTx/>
              <a:buChar char="•"/>
            </a:pPr>
            <a:r>
              <a:rPr lang="it-IT" altLang="it-IT" sz="2800">
                <a:solidFill>
                  <a:schemeClr val="tx1"/>
                </a:solidFill>
                <a:latin typeface="Arial" panose="020B0604020202020204" pitchFamily="34" charset="0"/>
              </a:rPr>
              <a:t> </a:t>
            </a:r>
            <a:r>
              <a:rPr lang="it-IT" altLang="it-IT" sz="3200">
                <a:solidFill>
                  <a:schemeClr val="tx1"/>
                </a:solidFill>
                <a:latin typeface="Arial" panose="020B0604020202020204" pitchFamily="34" charset="0"/>
              </a:rPr>
              <a:t>Calcolo</a:t>
            </a:r>
          </a:p>
          <a:p>
            <a:pPr algn="just" eaLnBrk="1" hangingPunct="1">
              <a:spcBef>
                <a:spcPct val="50000"/>
              </a:spcBef>
              <a:buClr>
                <a:srgbClr val="000000"/>
              </a:buClr>
              <a:buFont typeface="Arial" panose="020B0604020202020204" pitchFamily="34" charset="0"/>
              <a:buNone/>
            </a:pPr>
            <a:r>
              <a:rPr lang="it-IT" altLang="it-IT" sz="2800">
                <a:solidFill>
                  <a:schemeClr val="tx1"/>
                </a:solidFill>
                <a:latin typeface="Arial" panose="020B0604020202020204" pitchFamily="34" charset="0"/>
              </a:rPr>
              <a:t>Viene calcolato come probabilità assoluta di eventi cardiovascolari fatali nei 10 anni successivi alla valutazione</a:t>
            </a:r>
          </a:p>
          <a:p>
            <a:pPr algn="just" eaLnBrk="1" hangingPunct="1">
              <a:spcBef>
                <a:spcPct val="50000"/>
              </a:spcBef>
              <a:buClr>
                <a:srgbClr val="000000"/>
              </a:buClr>
              <a:buFont typeface="Arial" panose="020B0604020202020204" pitchFamily="34" charset="0"/>
              <a:buNone/>
            </a:pPr>
            <a:endParaRPr lang="it-IT" altLang="it-IT" sz="2800">
              <a:solidFill>
                <a:schemeClr val="tx1"/>
              </a:solidFill>
              <a:latin typeface="Arial" panose="020B0604020202020204" pitchFamily="34" charset="0"/>
              <a:cs typeface="Times New Roman" panose="02020603050405020304" pitchFamily="18" charset="0"/>
            </a:endParaRPr>
          </a:p>
          <a:p>
            <a:pPr algn="just" eaLnBrk="1" hangingPunct="1">
              <a:spcBef>
                <a:spcPct val="50000"/>
              </a:spcBef>
              <a:buClr>
                <a:srgbClr val="000000"/>
              </a:buClr>
              <a:buFontTx/>
              <a:buChar char="•"/>
            </a:pPr>
            <a:r>
              <a:rPr lang="it-IT" altLang="it-IT" sz="2800">
                <a:solidFill>
                  <a:schemeClr val="tx1"/>
                </a:solidFill>
                <a:latin typeface="Arial" panose="020B0604020202020204" pitchFamily="34" charset="0"/>
              </a:rPr>
              <a:t> </a:t>
            </a:r>
            <a:r>
              <a:rPr lang="it-IT" altLang="it-IT" sz="3200">
                <a:solidFill>
                  <a:schemeClr val="tx1"/>
                </a:solidFill>
                <a:latin typeface="Arial" panose="020B0604020202020204" pitchFamily="34" charset="0"/>
              </a:rPr>
              <a:t>Strumento</a:t>
            </a:r>
          </a:p>
          <a:p>
            <a:pPr algn="just" eaLnBrk="1" hangingPunct="1">
              <a:spcBef>
                <a:spcPct val="50000"/>
              </a:spcBef>
              <a:buClr>
                <a:srgbClr val="000000"/>
              </a:buClr>
              <a:buFont typeface="Arial" panose="020B0604020202020204" pitchFamily="34" charset="0"/>
              <a:buNone/>
            </a:pPr>
            <a:r>
              <a:rPr lang="it-IT" altLang="it-IT" sz="2800">
                <a:solidFill>
                  <a:schemeClr val="tx1"/>
                </a:solidFill>
                <a:latin typeface="Arial" panose="020B0604020202020204" pitchFamily="34" charset="0"/>
              </a:rPr>
              <a:t>   Algoritmi di Rischio</a:t>
            </a:r>
          </a:p>
        </p:txBody>
      </p:sp>
      <p:sp>
        <p:nvSpPr>
          <p:cNvPr id="9" name="AutoShape 4">
            <a:extLst>
              <a:ext uri="{FF2B5EF4-FFF2-40B4-BE49-F238E27FC236}">
                <a16:creationId xmlns:a16="http://schemas.microsoft.com/office/drawing/2014/main" id="{0C49C370-944C-4B4B-9304-328E9D3194EF}"/>
              </a:ext>
            </a:extLst>
          </p:cNvPr>
          <p:cNvSpPr>
            <a:spLocks noChangeArrowheads="1"/>
          </p:cNvSpPr>
          <p:nvPr/>
        </p:nvSpPr>
        <p:spPr bwMode="auto">
          <a:xfrm rot="-5400000">
            <a:off x="6134100" y="4686300"/>
            <a:ext cx="685800" cy="6096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Clr>
                <a:srgbClr val="000000"/>
              </a:buClr>
              <a:buFont typeface="Arial" panose="020B0604020202020204" pitchFamily="34" charset="0"/>
              <a:buNone/>
            </a:pPr>
            <a:endParaRPr lang="it-IT" altLang="it-IT" sz="1800">
              <a:solidFill>
                <a:schemeClr val="bg1"/>
              </a:solidFill>
              <a:latin typeface="Arial" panose="020B0604020202020204" pitchFamily="34" charset="0"/>
            </a:endParaRPr>
          </a:p>
        </p:txBody>
      </p:sp>
      <p:sp>
        <p:nvSpPr>
          <p:cNvPr id="206852" name="Rectangle 5">
            <a:extLst>
              <a:ext uri="{FF2B5EF4-FFF2-40B4-BE49-F238E27FC236}">
                <a16:creationId xmlns:a16="http://schemas.microsoft.com/office/drawing/2014/main" id="{149C316A-1F7A-434B-A069-95D134CC90EB}"/>
              </a:ext>
            </a:extLst>
          </p:cNvPr>
          <p:cNvSpPr>
            <a:spLocks noChangeArrowheads="1"/>
          </p:cNvSpPr>
          <p:nvPr/>
        </p:nvSpPr>
        <p:spPr bwMode="auto">
          <a:xfrm>
            <a:off x="7010400" y="4267200"/>
            <a:ext cx="3505200" cy="156368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Clr>
                <a:srgbClr val="000000"/>
              </a:buClr>
              <a:buFont typeface="Arial" panose="020B0604020202020204" pitchFamily="34" charset="0"/>
              <a:buNone/>
            </a:pPr>
            <a:r>
              <a:rPr lang="it-IT" altLang="it-IT" sz="3200" i="1">
                <a:solidFill>
                  <a:schemeClr val="tx1"/>
                </a:solidFill>
                <a:latin typeface="Arial" panose="020B0604020202020204" pitchFamily="34" charset="0"/>
              </a:rPr>
              <a:t>Le Carte del Rischio Cardiovascolare</a:t>
            </a:r>
          </a:p>
        </p:txBody>
      </p:sp>
      <p:sp>
        <p:nvSpPr>
          <p:cNvPr id="206853" name="Comment 6">
            <a:extLst>
              <a:ext uri="{FF2B5EF4-FFF2-40B4-BE49-F238E27FC236}">
                <a16:creationId xmlns:a16="http://schemas.microsoft.com/office/drawing/2014/main" id="{CC65C83F-ED4D-3A40-9872-313A204DEFEC}"/>
              </a:ext>
            </a:extLst>
          </p:cNvPr>
          <p:cNvSpPr>
            <a:spLocks noChangeArrowheads="1"/>
          </p:cNvSpPr>
          <p:nvPr/>
        </p:nvSpPr>
        <p:spPr bwMode="auto">
          <a:xfrm>
            <a:off x="2209800" y="304800"/>
            <a:ext cx="7924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Clr>
                <a:srgbClr val="000000"/>
              </a:buClr>
              <a:buFont typeface="Arial" panose="020B0604020202020204" pitchFamily="34" charset="0"/>
              <a:buNone/>
            </a:pPr>
            <a:r>
              <a:rPr lang="it-IT" altLang="it-IT" sz="3600" b="1">
                <a:solidFill>
                  <a:schemeClr val="tx2"/>
                </a:solidFill>
                <a:latin typeface="Arial" panose="020B0604020202020204" pitchFamily="34" charset="0"/>
              </a:rPr>
              <a:t>Rischio Cardiovascolare Globale</a:t>
            </a:r>
          </a:p>
          <a:p>
            <a:pPr>
              <a:spcBef>
                <a:spcPct val="0"/>
              </a:spcBef>
              <a:buClr>
                <a:srgbClr val="000000"/>
              </a:buClr>
              <a:buFont typeface="Arial" panose="020B0604020202020204" pitchFamily="34" charset="0"/>
              <a:buNone/>
            </a:pPr>
            <a:endParaRPr lang="it-IT" altLang="it-IT" sz="3600">
              <a:solidFill>
                <a:schemeClr val="tx2"/>
              </a:solidFill>
              <a:latin typeface="Arial" panose="020B0604020202020204" pitchFamily="34" charset="0"/>
            </a:endParaRPr>
          </a:p>
        </p:txBody>
      </p:sp>
      <p:pic>
        <p:nvPicPr>
          <p:cNvPr id="6" name="Picture 2">
            <a:extLst>
              <a:ext uri="{FF2B5EF4-FFF2-40B4-BE49-F238E27FC236}">
                <a16:creationId xmlns:a16="http://schemas.microsoft.com/office/drawing/2014/main" id="{070A4387-4A17-024B-A6D7-2F2512A71F8B}"/>
              </a:ext>
            </a:extLst>
          </p:cNvPr>
          <p:cNvPicPr>
            <a:picLocks noChangeAspect="1" noChangeArrowheads="1"/>
          </p:cNvPicPr>
          <p:nvPr/>
        </p:nvPicPr>
        <p:blipFill>
          <a:blip r:embed="rId2" cstate="print"/>
          <a:srcRect/>
          <a:stretch>
            <a:fillRect/>
          </a:stretch>
        </p:blipFill>
        <p:spPr bwMode="auto">
          <a:xfrm>
            <a:off x="9372600" y="6388896"/>
            <a:ext cx="1295400" cy="46910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Immagine 5">
            <a:extLst>
              <a:ext uri="{FF2B5EF4-FFF2-40B4-BE49-F238E27FC236}">
                <a16:creationId xmlns:a16="http://schemas.microsoft.com/office/drawing/2014/main" id="{D102C02E-A368-0343-971E-384905AA9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4763"/>
            <a:ext cx="57451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5" name="Immagine 6">
            <a:extLst>
              <a:ext uri="{FF2B5EF4-FFF2-40B4-BE49-F238E27FC236}">
                <a16:creationId xmlns:a16="http://schemas.microsoft.com/office/drawing/2014/main" id="{820F8018-9BA2-FF45-A13D-6FD3BD922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6850" y="-1588"/>
            <a:ext cx="56451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object 19">
            <a:extLst>
              <a:ext uri="{FF2B5EF4-FFF2-40B4-BE49-F238E27FC236}">
                <a16:creationId xmlns:a16="http://schemas.microsoft.com/office/drawing/2014/main" id="{32B191E0-99DA-7141-A435-709DD4D477A9}"/>
              </a:ext>
            </a:extLst>
          </p:cNvPr>
          <p:cNvSpPr txBox="1">
            <a:spLocks noChangeArrowheads="1"/>
          </p:cNvSpPr>
          <p:nvPr/>
        </p:nvSpPr>
        <p:spPr bwMode="auto">
          <a:xfrm>
            <a:off x="5808663" y="6453188"/>
            <a:ext cx="3792537"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03263" indent="-687388" defTabSz="1217613">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1217613">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1217613">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1217613">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1217613">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121761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121761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121761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1217613"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144000"/>
              </a:lnSpc>
              <a:spcBef>
                <a:spcPct val="0"/>
              </a:spcBef>
              <a:buFontTx/>
              <a:buNone/>
            </a:pPr>
            <a:r>
              <a:rPr lang="en-US" altLang="en-US" sz="1200">
                <a:solidFill>
                  <a:srgbClr val="000000"/>
                </a:solidFill>
                <a:latin typeface="Calibri" panose="020F0502020204030204" pitchFamily="34" charset="0"/>
                <a:cs typeface="Calibri" panose="020F0502020204030204" pitchFamily="34" charset="0"/>
              </a:rPr>
              <a:t>2019 ESC/EAS Guidelines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5801-8E3A-854D-9919-ACFED36685D0}"/>
              </a:ext>
            </a:extLst>
          </p:cNvPr>
          <p:cNvSpPr>
            <a:spLocks noGrp="1"/>
          </p:cNvSpPr>
          <p:nvPr>
            <p:ph type="title"/>
          </p:nvPr>
        </p:nvSpPr>
        <p:spPr>
          <a:xfrm>
            <a:off x="2152650" y="365125"/>
            <a:ext cx="7886700" cy="1325563"/>
          </a:xfrm>
        </p:spPr>
        <p:style>
          <a:lnRef idx="2">
            <a:schemeClr val="accent1"/>
          </a:lnRef>
          <a:fillRef idx="1">
            <a:schemeClr val="lt1"/>
          </a:fillRef>
          <a:effectRef idx="0">
            <a:schemeClr val="accent1"/>
          </a:effectRef>
          <a:fontRef idx="minor">
            <a:schemeClr val="dk1"/>
          </a:fontRef>
        </p:style>
        <p:txBody>
          <a:bodyPr rtlCol="0">
            <a:normAutofit/>
          </a:bodyPr>
          <a:lstStyle/>
          <a:p>
            <a:pPr fontAlgn="auto">
              <a:spcAft>
                <a:spcPts val="0"/>
              </a:spcAft>
              <a:defRPr/>
            </a:pPr>
            <a:r>
              <a:rPr lang="en-US" dirty="0"/>
              <a:t>Urgent Cardioversion</a:t>
            </a:r>
          </a:p>
        </p:txBody>
      </p:sp>
      <p:sp>
        <p:nvSpPr>
          <p:cNvPr id="3" name="Content Placeholder 2">
            <a:extLst>
              <a:ext uri="{FF2B5EF4-FFF2-40B4-BE49-F238E27FC236}">
                <a16:creationId xmlns:a16="http://schemas.microsoft.com/office/drawing/2014/main" id="{5194A510-F494-2E48-B71D-B8C484AF2773}"/>
              </a:ext>
            </a:extLst>
          </p:cNvPr>
          <p:cNvSpPr>
            <a:spLocks noGrp="1"/>
          </p:cNvSpPr>
          <p:nvPr>
            <p:ph idx="1"/>
          </p:nvPr>
        </p:nvSpPr>
        <p:spPr/>
        <p:txBody>
          <a:bodyPr/>
          <a:lstStyle/>
          <a:p>
            <a:pPr fontAlgn="auto">
              <a:spcAft>
                <a:spcPts val="0"/>
              </a:spcAft>
              <a:defRPr/>
            </a:pPr>
            <a:r>
              <a:rPr lang="en-US" dirty="0"/>
              <a:t>Electrical Cardioversion: sedate patient and place setting on direct synchronization then shock</a:t>
            </a:r>
          </a:p>
          <a:p>
            <a:pPr lvl="1" fontAlgn="auto">
              <a:spcAft>
                <a:spcPts val="0"/>
              </a:spcAft>
              <a:defRPr/>
            </a:pPr>
            <a:r>
              <a:rPr lang="en-US" dirty="0"/>
              <a:t>Initial shock setting of 100J</a:t>
            </a:r>
            <a:r>
              <a:rPr lang="en-US" dirty="0">
                <a:sym typeface="Wingdings"/>
              </a:rPr>
              <a:t></a:t>
            </a:r>
            <a:r>
              <a:rPr lang="en-US" dirty="0"/>
              <a:t> 200J</a:t>
            </a:r>
            <a:r>
              <a:rPr lang="en-US" dirty="0">
                <a:sym typeface="Wingdings"/>
              </a:rPr>
              <a:t></a:t>
            </a:r>
            <a:r>
              <a:rPr lang="en-US" dirty="0"/>
              <a:t> 300J</a:t>
            </a:r>
            <a:r>
              <a:rPr lang="en-US" dirty="0">
                <a:sym typeface="Wingdings"/>
              </a:rPr>
              <a:t></a:t>
            </a:r>
            <a:r>
              <a:rPr lang="en-US" dirty="0"/>
              <a:t> 360J until sinus rhythm returns</a:t>
            </a:r>
          </a:p>
          <a:p>
            <a:pPr lvl="1" fontAlgn="auto">
              <a:spcAft>
                <a:spcPts val="0"/>
              </a:spcAft>
              <a:defRPr/>
            </a:pPr>
            <a:endParaRPr lang="en-US" dirty="0"/>
          </a:p>
          <a:p>
            <a:pPr fontAlgn="auto">
              <a:spcAft>
                <a:spcPts val="0"/>
              </a:spcAft>
              <a:defRPr/>
            </a:pPr>
            <a:r>
              <a:rPr lang="en-US" dirty="0"/>
              <a:t>Make sure you perform direct cardioversion with R wave synchronization to prevent an “R on T” phenomenon which can lead to ventricular fibrillation</a:t>
            </a:r>
          </a:p>
          <a:p>
            <a:pPr marL="0" indent="0" fontAlgn="auto">
              <a:spcAft>
                <a:spcPts val="0"/>
              </a:spcAft>
              <a:buFont typeface="Arial" panose="020B0604020202020204" pitchFamily="34" charset="0"/>
              <a:buNone/>
              <a:defRPr/>
            </a:pPr>
            <a:endParaRPr lang="en-US" dirty="0"/>
          </a:p>
          <a:p>
            <a:pPr fontAlgn="auto">
              <a:spcAft>
                <a:spcPts val="0"/>
              </a:spcAft>
              <a:defRPr/>
            </a:pPr>
            <a:r>
              <a:rPr lang="en-US" dirty="0"/>
              <a:t>Restoration of normal sinus rhythm takes precedence over need for protection from thromboembolic risk</a:t>
            </a:r>
          </a:p>
          <a:p>
            <a:pPr marL="0" indent="0" fontAlgn="auto">
              <a:spcAft>
                <a:spcPts val="0"/>
              </a:spcAft>
              <a:buFont typeface="Arial" panose="020B0604020202020204" pitchFamily="34" charset="0"/>
              <a:buNone/>
              <a:defRPr/>
            </a:pP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9922" name="Picture 1" descr="SlideSet_CVD PREV0017.jpg">
            <a:extLst>
              <a:ext uri="{FF2B5EF4-FFF2-40B4-BE49-F238E27FC236}">
                <a16:creationId xmlns:a16="http://schemas.microsoft.com/office/drawing/2014/main" id="{92CF2A19-7BB7-B643-A642-BC5BFAEB94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1588" y="0"/>
            <a:ext cx="9756775"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Immagine 4">
            <a:extLst>
              <a:ext uri="{FF2B5EF4-FFF2-40B4-BE49-F238E27FC236}">
                <a16:creationId xmlns:a16="http://schemas.microsoft.com/office/drawing/2014/main" id="{B8C36468-D161-8745-BE72-BBD3FE4CD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70038"/>
            <a:ext cx="7942262"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piè di pagina 4">
            <a:extLst>
              <a:ext uri="{FF2B5EF4-FFF2-40B4-BE49-F238E27FC236}">
                <a16:creationId xmlns:a16="http://schemas.microsoft.com/office/drawing/2014/main" id="{E94CB4B3-7CEA-BD43-930E-25B8BA9A1332}"/>
              </a:ext>
            </a:extLst>
          </p:cNvPr>
          <p:cNvSpPr>
            <a:spLocks noGrp="1"/>
          </p:cNvSpPr>
          <p:nvPr>
            <p:ph type="ftr" sz="quarter" idx="11"/>
          </p:nvPr>
        </p:nvSpPr>
        <p:spPr>
          <a:xfrm>
            <a:off x="2743200" y="6159500"/>
            <a:ext cx="2895600" cy="457200"/>
          </a:xfrm>
        </p:spPr>
        <p:txBody>
          <a:bodyPr/>
          <a:lstStyle/>
          <a:p>
            <a:pPr defTabSz="914400">
              <a:defRPr/>
            </a:pPr>
            <a:r>
              <a:rPr lang="it-IT" altLang="it-IT" dirty="0">
                <a:solidFill>
                  <a:prstClr val="white"/>
                </a:solidFill>
                <a:cs typeface="+mn-cs"/>
              </a:rPr>
              <a:t>Problemi di cuore: come prevenirli</a:t>
            </a:r>
          </a:p>
        </p:txBody>
      </p:sp>
      <p:graphicFrame>
        <p:nvGraphicFramePr>
          <p:cNvPr id="211972" name="Oggetto 22">
            <a:extLst>
              <a:ext uri="{FF2B5EF4-FFF2-40B4-BE49-F238E27FC236}">
                <a16:creationId xmlns:a16="http://schemas.microsoft.com/office/drawing/2014/main" id="{22FE161A-850D-7342-9A9A-728FC59B8D31}"/>
              </a:ext>
            </a:extLst>
          </p:cNvPr>
          <p:cNvGraphicFramePr>
            <a:graphicFrameLocks noChangeAspect="1"/>
          </p:cNvGraphicFramePr>
          <p:nvPr/>
        </p:nvGraphicFramePr>
        <p:xfrm>
          <a:off x="8575675" y="6126163"/>
          <a:ext cx="1960563" cy="615950"/>
        </p:xfrm>
        <a:graphic>
          <a:graphicData uri="http://schemas.openxmlformats.org/presentationml/2006/ole">
            <mc:AlternateContent xmlns:mc="http://schemas.openxmlformats.org/markup-compatibility/2006">
              <mc:Choice xmlns:v="urn:schemas-microsoft-com:vml" Requires="v">
                <p:oleObj spid="_x0000_s211980" name="Image" r:id="rId4" imgW="3683000" imgH="1155700" progId="Photoshop.Image.13">
                  <p:embed/>
                </p:oleObj>
              </mc:Choice>
              <mc:Fallback>
                <p:oleObj name="Image" r:id="rId4" imgW="3683000" imgH="1155700" progId="Photoshop.Image.13">
                  <p:embed/>
                  <p:pic>
                    <p:nvPicPr>
                      <p:cNvPr id="0" name="Oggetto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5675" y="6126163"/>
                        <a:ext cx="19605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1973" name="Immagine 5">
            <a:extLst>
              <a:ext uri="{FF2B5EF4-FFF2-40B4-BE49-F238E27FC236}">
                <a16:creationId xmlns:a16="http://schemas.microsoft.com/office/drawing/2014/main" id="{8E1C4CA1-DC8C-B546-B854-D510DD8B62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14288"/>
            <a:ext cx="4641850"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E3AFE36A-2013-A549-B389-248F02D046EC}"/>
              </a:ext>
            </a:extLst>
          </p:cNvPr>
          <p:cNvSpPr/>
          <p:nvPr/>
        </p:nvSpPr>
        <p:spPr>
          <a:xfrm>
            <a:off x="2393950" y="1290638"/>
            <a:ext cx="1954213" cy="230187"/>
          </a:xfrm>
          <a:prstGeom prst="rect">
            <a:avLst/>
          </a:prstGeom>
        </p:spPr>
        <p:txBody>
          <a:bodyPr wrap="none">
            <a:spAutoFit/>
          </a:bodyPr>
          <a:lstStyle/>
          <a:p>
            <a:pPr defTabSz="914400">
              <a:defRPr/>
            </a:pPr>
            <a:r>
              <a:rPr lang="it-IT" sz="900" dirty="0">
                <a:solidFill>
                  <a:prstClr val="black"/>
                </a:solidFill>
                <a:latin typeface="Helvetica" pitchFamily="2" charset="0"/>
                <a:cs typeface="+mn-cs"/>
              </a:rPr>
              <a:t> </a:t>
            </a:r>
            <a:r>
              <a:rPr lang="it-IT" sz="900" dirty="0" err="1">
                <a:solidFill>
                  <a:prstClr val="black"/>
                </a:solidFill>
                <a:latin typeface="Helvetica" pitchFamily="2" charset="0"/>
                <a:cs typeface="+mn-cs"/>
              </a:rPr>
              <a:t>Agarwala</a:t>
            </a:r>
            <a:r>
              <a:rPr lang="it-IT" sz="900" dirty="0">
                <a:solidFill>
                  <a:prstClr val="black"/>
                </a:solidFill>
                <a:latin typeface="Helvetica" pitchFamily="2" charset="0"/>
                <a:cs typeface="+mn-cs"/>
              </a:rPr>
              <a:t> A et al. </a:t>
            </a:r>
            <a:r>
              <a:rPr lang="it-IT" sz="900" dirty="0" err="1">
                <a:solidFill>
                  <a:prstClr val="black"/>
                </a:solidFill>
                <a:latin typeface="Helvetica" pitchFamily="2" charset="0"/>
                <a:cs typeface="+mn-cs"/>
              </a:rPr>
              <a:t>Circulation</a:t>
            </a:r>
            <a:r>
              <a:rPr lang="it-IT" sz="900" dirty="0">
                <a:solidFill>
                  <a:prstClr val="black"/>
                </a:solidFill>
                <a:latin typeface="Helvetica" pitchFamily="2" charset="0"/>
                <a:cs typeface="+mn-cs"/>
              </a:rPr>
              <a:t> 2020</a:t>
            </a:r>
          </a:p>
        </p:txBody>
      </p:sp>
      <p:pic>
        <p:nvPicPr>
          <p:cNvPr id="211975" name="Immagine 12" descr="Immagine che contiene disegnando&#10;&#10;Descrizione generata automaticamente">
            <a:extLst>
              <a:ext uri="{FF2B5EF4-FFF2-40B4-BE49-F238E27FC236}">
                <a16:creationId xmlns:a16="http://schemas.microsoft.com/office/drawing/2014/main" id="{F0A07838-230E-1C44-9B01-633AA0D858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5675" y="163513"/>
            <a:ext cx="1651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9A658B0B-494F-1B42-908C-3E0888AF076C}"/>
              </a:ext>
            </a:extLst>
          </p:cNvPr>
          <p:cNvSpPr/>
          <p:nvPr/>
        </p:nvSpPr>
        <p:spPr>
          <a:xfrm>
            <a:off x="11279188" y="1412875"/>
            <a:ext cx="0" cy="4795838"/>
          </a:xfrm>
          <a:custGeom>
            <a:avLst/>
            <a:gdLst/>
            <a:ahLst/>
            <a:cxnLst/>
            <a:rect l="l" t="t" r="r" b="b"/>
            <a:pathLst>
              <a:path h="3597275">
                <a:moveTo>
                  <a:pt x="0" y="0"/>
                </a:moveTo>
                <a:lnTo>
                  <a:pt x="0" y="3597071"/>
                </a:lnTo>
              </a:path>
            </a:pathLst>
          </a:custGeom>
          <a:ln w="9144">
            <a:solidFill>
              <a:srgbClr val="D2D2D2"/>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3" name="object 3">
            <a:extLst>
              <a:ext uri="{FF2B5EF4-FFF2-40B4-BE49-F238E27FC236}">
                <a16:creationId xmlns:a16="http://schemas.microsoft.com/office/drawing/2014/main" id="{C29E51BA-0CE4-2641-86E8-961038B1FEF2}"/>
              </a:ext>
            </a:extLst>
          </p:cNvPr>
          <p:cNvSpPr/>
          <p:nvPr/>
        </p:nvSpPr>
        <p:spPr>
          <a:xfrm>
            <a:off x="10128250" y="360363"/>
            <a:ext cx="1766888" cy="787400"/>
          </a:xfrm>
          <a:prstGeom prst="rect">
            <a:avLst/>
          </a:prstGeom>
          <a:blipFill>
            <a:blip r:embed="rId3" cstate="print"/>
            <a:stretch>
              <a:fillRect/>
            </a:stretch>
          </a:blip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4" name="object 4">
            <a:extLst>
              <a:ext uri="{FF2B5EF4-FFF2-40B4-BE49-F238E27FC236}">
                <a16:creationId xmlns:a16="http://schemas.microsoft.com/office/drawing/2014/main" id="{E24A1542-CB98-4243-8B17-717DFBAA03E8}"/>
              </a:ext>
            </a:extLst>
          </p:cNvPr>
          <p:cNvSpPr/>
          <p:nvPr/>
        </p:nvSpPr>
        <p:spPr>
          <a:xfrm>
            <a:off x="668338" y="6213475"/>
            <a:ext cx="0" cy="644525"/>
          </a:xfrm>
          <a:custGeom>
            <a:avLst/>
            <a:gdLst/>
            <a:ahLst/>
            <a:cxnLst/>
            <a:rect l="l" t="t" r="r" b="b"/>
            <a:pathLst>
              <a:path h="483235">
                <a:moveTo>
                  <a:pt x="0" y="0"/>
                </a:moveTo>
                <a:lnTo>
                  <a:pt x="0" y="483106"/>
                </a:lnTo>
              </a:path>
            </a:pathLst>
          </a:custGeom>
          <a:ln w="9144">
            <a:solidFill>
              <a:srgbClr val="D2D2D2"/>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5" name="object 5">
            <a:extLst>
              <a:ext uri="{FF2B5EF4-FFF2-40B4-BE49-F238E27FC236}">
                <a16:creationId xmlns:a16="http://schemas.microsoft.com/office/drawing/2014/main" id="{051B2430-8B89-174E-BF90-8ECF2BEE0A54}"/>
              </a:ext>
            </a:extLst>
          </p:cNvPr>
          <p:cNvSpPr/>
          <p:nvPr/>
        </p:nvSpPr>
        <p:spPr>
          <a:xfrm>
            <a:off x="528638" y="6069013"/>
            <a:ext cx="287337" cy="288925"/>
          </a:xfrm>
          <a:custGeom>
            <a:avLst/>
            <a:gdLst/>
            <a:ahLst/>
            <a:cxnLst/>
            <a:rect l="l" t="t" r="r" b="b"/>
            <a:pathLst>
              <a:path w="215265" h="216535">
                <a:moveTo>
                  <a:pt x="107341" y="0"/>
                </a:moveTo>
                <a:lnTo>
                  <a:pt x="65557" y="8531"/>
                </a:lnTo>
                <a:lnTo>
                  <a:pt x="31437" y="31727"/>
                </a:lnTo>
                <a:lnTo>
                  <a:pt x="8434" y="66110"/>
                </a:lnTo>
                <a:lnTo>
                  <a:pt x="11" y="108020"/>
                </a:lnTo>
                <a:lnTo>
                  <a:pt x="0" y="108513"/>
                </a:lnTo>
                <a:lnTo>
                  <a:pt x="1017" y="123158"/>
                </a:lnTo>
                <a:lnTo>
                  <a:pt x="14775" y="162979"/>
                </a:lnTo>
                <a:lnTo>
                  <a:pt x="41933" y="193933"/>
                </a:lnTo>
                <a:lnTo>
                  <a:pt x="79073" y="212555"/>
                </a:lnTo>
                <a:lnTo>
                  <a:pt x="107693" y="216407"/>
                </a:lnTo>
                <a:lnTo>
                  <a:pt x="122242" y="215389"/>
                </a:lnTo>
                <a:lnTo>
                  <a:pt x="161802" y="201546"/>
                </a:lnTo>
                <a:lnTo>
                  <a:pt x="192554" y="174207"/>
                </a:lnTo>
                <a:lnTo>
                  <a:pt x="211055" y="136821"/>
                </a:lnTo>
                <a:lnTo>
                  <a:pt x="214883" y="108020"/>
                </a:lnTo>
                <a:lnTo>
                  <a:pt x="213880" y="93360"/>
                </a:lnTo>
                <a:lnTo>
                  <a:pt x="200152" y="53495"/>
                </a:lnTo>
                <a:lnTo>
                  <a:pt x="173018" y="22504"/>
                </a:lnTo>
                <a:lnTo>
                  <a:pt x="135916" y="3857"/>
                </a:lnTo>
                <a:lnTo>
                  <a:pt x="107341" y="0"/>
                </a:lnTo>
                <a:close/>
              </a:path>
            </a:pathLst>
          </a:custGeom>
          <a:solidFill>
            <a:srgbClr val="D0D0D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6" name="object 6">
            <a:extLst>
              <a:ext uri="{FF2B5EF4-FFF2-40B4-BE49-F238E27FC236}">
                <a16:creationId xmlns:a16="http://schemas.microsoft.com/office/drawing/2014/main" id="{AC4E1F4D-46B6-C246-AD65-2CCAF6C22F81}"/>
              </a:ext>
            </a:extLst>
          </p:cNvPr>
          <p:cNvSpPr/>
          <p:nvPr/>
        </p:nvSpPr>
        <p:spPr>
          <a:xfrm>
            <a:off x="11183938" y="6111875"/>
            <a:ext cx="193675" cy="193675"/>
          </a:xfrm>
          <a:custGeom>
            <a:avLst/>
            <a:gdLst/>
            <a:ahLst/>
            <a:cxnLst/>
            <a:rect l="l" t="t" r="r" b="b"/>
            <a:pathLst>
              <a:path w="144779" h="144779">
                <a:moveTo>
                  <a:pt x="71430" y="0"/>
                </a:moveTo>
                <a:lnTo>
                  <a:pt x="31416" y="12654"/>
                </a:lnTo>
                <a:lnTo>
                  <a:pt x="5550" y="44403"/>
                </a:lnTo>
                <a:lnTo>
                  <a:pt x="0" y="75154"/>
                </a:lnTo>
                <a:lnTo>
                  <a:pt x="1930" y="89256"/>
                </a:lnTo>
                <a:lnTo>
                  <a:pt x="22364" y="124470"/>
                </a:lnTo>
                <a:lnTo>
                  <a:pt x="59602" y="143346"/>
                </a:lnTo>
                <a:lnTo>
                  <a:pt x="74603" y="144739"/>
                </a:lnTo>
                <a:lnTo>
                  <a:pt x="88800" y="142891"/>
                </a:lnTo>
                <a:lnTo>
                  <a:pt x="124271" y="122603"/>
                </a:lnTo>
                <a:lnTo>
                  <a:pt x="143300" y="85590"/>
                </a:lnTo>
                <a:lnTo>
                  <a:pt x="144709" y="70733"/>
                </a:lnTo>
                <a:lnTo>
                  <a:pt x="142963" y="56433"/>
                </a:lnTo>
                <a:lnTo>
                  <a:pt x="122871" y="20658"/>
                </a:lnTo>
                <a:lnTo>
                  <a:pt x="86127" y="1429"/>
                </a:lnTo>
                <a:lnTo>
                  <a:pt x="71430" y="0"/>
                </a:lnTo>
                <a:close/>
              </a:path>
            </a:pathLst>
          </a:custGeom>
          <a:solidFill>
            <a:srgbClr val="868686"/>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7" name="object 7">
            <a:extLst>
              <a:ext uri="{FF2B5EF4-FFF2-40B4-BE49-F238E27FC236}">
                <a16:creationId xmlns:a16="http://schemas.microsoft.com/office/drawing/2014/main" id="{7DCC599D-62C8-FF4C-AB45-075C1C82DD54}"/>
              </a:ext>
            </a:extLst>
          </p:cNvPr>
          <p:cNvSpPr/>
          <p:nvPr/>
        </p:nvSpPr>
        <p:spPr>
          <a:xfrm>
            <a:off x="8616950" y="247650"/>
            <a:ext cx="1470025" cy="636588"/>
          </a:xfrm>
          <a:prstGeom prst="rect">
            <a:avLst/>
          </a:prstGeom>
          <a:blipFill>
            <a:blip r:embed="rId4" cstate="print"/>
            <a:stretch>
              <a:fillRect/>
            </a:stretch>
          </a:blip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8" name="object 8">
            <a:extLst>
              <a:ext uri="{FF2B5EF4-FFF2-40B4-BE49-F238E27FC236}">
                <a16:creationId xmlns:a16="http://schemas.microsoft.com/office/drawing/2014/main" id="{05DB2F9E-6331-634A-A242-23DD0EA12505}"/>
              </a:ext>
            </a:extLst>
          </p:cNvPr>
          <p:cNvSpPr txBox="1">
            <a:spLocks noGrp="1"/>
          </p:cNvSpPr>
          <p:nvPr>
            <p:ph type="title"/>
          </p:nvPr>
        </p:nvSpPr>
        <p:spPr>
          <a:xfrm>
            <a:off x="-146050" y="577850"/>
            <a:ext cx="11525250" cy="492125"/>
          </a:xfrm>
        </p:spPr>
        <p:txBody>
          <a:bodyPr rtlCol="0"/>
          <a:lstStyle/>
          <a:p>
            <a:pPr marL="361518" eaLnBrk="1" fontAlgn="auto" hangingPunct="1">
              <a:spcBef>
                <a:spcPts val="0"/>
              </a:spcBef>
              <a:spcAft>
                <a:spcPts val="0"/>
              </a:spcAft>
              <a:defRPr/>
            </a:pPr>
            <a:r>
              <a:rPr spc="-80" dirty="0"/>
              <a:t>C</a:t>
            </a:r>
            <a:r>
              <a:rPr spc="-100" dirty="0"/>
              <a:t>a</a:t>
            </a:r>
            <a:r>
              <a:rPr spc="-87" dirty="0"/>
              <a:t>r</a:t>
            </a:r>
            <a:r>
              <a:rPr spc="-100" dirty="0"/>
              <a:t>di</a:t>
            </a:r>
            <a:r>
              <a:rPr spc="-93" dirty="0"/>
              <a:t>ov</a:t>
            </a:r>
            <a:r>
              <a:rPr spc="-100" dirty="0"/>
              <a:t>as</a:t>
            </a:r>
            <a:r>
              <a:rPr spc="-93" dirty="0"/>
              <a:t>c</a:t>
            </a:r>
            <a:r>
              <a:rPr spc="-107" dirty="0"/>
              <a:t>u</a:t>
            </a:r>
            <a:r>
              <a:rPr spc="-113" dirty="0"/>
              <a:t>l</a:t>
            </a:r>
            <a:r>
              <a:rPr spc="-100" dirty="0"/>
              <a:t>a</a:t>
            </a:r>
            <a:r>
              <a:rPr dirty="0"/>
              <a:t>r</a:t>
            </a:r>
            <a:r>
              <a:rPr spc="-247" dirty="0"/>
              <a:t> </a:t>
            </a:r>
            <a:r>
              <a:rPr spc="-87" dirty="0"/>
              <a:t>r</a:t>
            </a:r>
            <a:r>
              <a:rPr spc="-100" dirty="0"/>
              <a:t>i</a:t>
            </a:r>
            <a:r>
              <a:rPr spc="-93" dirty="0"/>
              <a:t>s</a:t>
            </a:r>
            <a:r>
              <a:rPr spc="-20" dirty="0"/>
              <a:t>k</a:t>
            </a:r>
            <a:r>
              <a:rPr spc="-200" dirty="0"/>
              <a:t> </a:t>
            </a:r>
            <a:r>
              <a:rPr spc="-80" dirty="0"/>
              <a:t>c</a:t>
            </a:r>
            <a:r>
              <a:rPr spc="-100" dirty="0"/>
              <a:t>at</a:t>
            </a:r>
            <a:r>
              <a:rPr spc="-80" dirty="0"/>
              <a:t>eg</a:t>
            </a:r>
            <a:r>
              <a:rPr spc="-93" dirty="0"/>
              <a:t>o</a:t>
            </a:r>
            <a:r>
              <a:rPr spc="-100" dirty="0"/>
              <a:t>ri</a:t>
            </a:r>
            <a:r>
              <a:rPr spc="-93" dirty="0"/>
              <a:t>e</a:t>
            </a:r>
            <a:r>
              <a:rPr spc="-13" dirty="0"/>
              <a:t>s</a:t>
            </a:r>
            <a:r>
              <a:rPr spc="-227" dirty="0"/>
              <a:t> </a:t>
            </a:r>
            <a:r>
              <a:rPr spc="-100" dirty="0"/>
              <a:t>(1</a:t>
            </a:r>
            <a:r>
              <a:rPr spc="-13" dirty="0"/>
              <a:t>)</a:t>
            </a:r>
          </a:p>
        </p:txBody>
      </p:sp>
      <p:sp>
        <p:nvSpPr>
          <p:cNvPr id="9" name="object 9">
            <a:extLst>
              <a:ext uri="{FF2B5EF4-FFF2-40B4-BE49-F238E27FC236}">
                <a16:creationId xmlns:a16="http://schemas.microsoft.com/office/drawing/2014/main" id="{B56B942E-0A53-6347-992D-9265F849C8AB}"/>
              </a:ext>
            </a:extLst>
          </p:cNvPr>
          <p:cNvSpPr txBox="1"/>
          <p:nvPr/>
        </p:nvSpPr>
        <p:spPr>
          <a:xfrm>
            <a:off x="11290640" y="5564854"/>
            <a:ext cx="174343" cy="375073"/>
          </a:xfrm>
          <a:prstGeom prst="rect">
            <a:avLst/>
          </a:prstGeom>
        </p:spPr>
        <p:txBody>
          <a:bodyPr vert="vert270" lIns="0" tIns="0" rIns="0" bIns="0">
            <a:spAutoFit/>
          </a:bodyPr>
          <a:lstStyle/>
          <a:p>
            <a:pPr marL="16933" defTabSz="1219170" eaLnBrk="1" fontAlgn="auto" hangingPunct="1">
              <a:spcBef>
                <a:spcPts val="0"/>
              </a:spcBef>
              <a:spcAft>
                <a:spcPts val="0"/>
              </a:spcAft>
              <a:defRPr/>
            </a:pPr>
            <a:r>
              <a:rPr sz="1133" spc="7" dirty="0">
                <a:solidFill>
                  <a:srgbClr val="221F1F"/>
                </a:solidFill>
                <a:latin typeface="Calibri"/>
                <a:cs typeface="Calibri"/>
              </a:rPr>
              <a:t>©</a:t>
            </a:r>
            <a:r>
              <a:rPr sz="1133" spc="20" dirty="0">
                <a:solidFill>
                  <a:srgbClr val="221F1F"/>
                </a:solidFill>
                <a:latin typeface="Calibri"/>
                <a:cs typeface="Calibri"/>
              </a:rPr>
              <a:t>ES</a:t>
            </a:r>
            <a:r>
              <a:rPr sz="1133" dirty="0">
                <a:solidFill>
                  <a:srgbClr val="221F1F"/>
                </a:solidFill>
                <a:latin typeface="Calibri"/>
                <a:cs typeface="Calibri"/>
              </a:rPr>
              <a:t>C</a:t>
            </a:r>
            <a:endParaRPr sz="1133">
              <a:solidFill>
                <a:prstClr val="black"/>
              </a:solidFill>
              <a:latin typeface="Calibri"/>
              <a:cs typeface="Calibri"/>
            </a:endParaRPr>
          </a:p>
        </p:txBody>
      </p:sp>
      <p:sp>
        <p:nvSpPr>
          <p:cNvPr id="10" name="object 10">
            <a:extLst>
              <a:ext uri="{FF2B5EF4-FFF2-40B4-BE49-F238E27FC236}">
                <a16:creationId xmlns:a16="http://schemas.microsoft.com/office/drawing/2014/main" id="{1CE97E6E-3A08-CF40-9E6E-CDC2D12DFA9B}"/>
              </a:ext>
            </a:extLst>
          </p:cNvPr>
          <p:cNvSpPr/>
          <p:nvPr/>
        </p:nvSpPr>
        <p:spPr>
          <a:xfrm>
            <a:off x="671513" y="1233488"/>
            <a:ext cx="2117725" cy="4740275"/>
          </a:xfrm>
          <a:custGeom>
            <a:avLst/>
            <a:gdLst/>
            <a:ahLst/>
            <a:cxnLst/>
            <a:rect l="l" t="t" r="r" b="b"/>
            <a:pathLst>
              <a:path w="1588135" h="3555365">
                <a:moveTo>
                  <a:pt x="0" y="3555365"/>
                </a:moveTo>
                <a:lnTo>
                  <a:pt x="1588135" y="3555365"/>
                </a:lnTo>
                <a:lnTo>
                  <a:pt x="1588135" y="0"/>
                </a:lnTo>
                <a:lnTo>
                  <a:pt x="0" y="0"/>
                </a:lnTo>
                <a:lnTo>
                  <a:pt x="0" y="3555365"/>
                </a:lnTo>
                <a:close/>
              </a:path>
            </a:pathLst>
          </a:custGeom>
          <a:solidFill>
            <a:srgbClr val="9E090E"/>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1" name="object 11">
            <a:extLst>
              <a:ext uri="{FF2B5EF4-FFF2-40B4-BE49-F238E27FC236}">
                <a16:creationId xmlns:a16="http://schemas.microsoft.com/office/drawing/2014/main" id="{25E39F84-DCAC-BD4E-9DBA-A8FBD4868978}"/>
              </a:ext>
            </a:extLst>
          </p:cNvPr>
          <p:cNvSpPr/>
          <p:nvPr/>
        </p:nvSpPr>
        <p:spPr>
          <a:xfrm>
            <a:off x="2789238" y="1233488"/>
            <a:ext cx="8431212" cy="4740275"/>
          </a:xfrm>
          <a:custGeom>
            <a:avLst/>
            <a:gdLst/>
            <a:ahLst/>
            <a:cxnLst/>
            <a:rect l="l" t="t" r="r" b="b"/>
            <a:pathLst>
              <a:path w="6323965" h="3555365">
                <a:moveTo>
                  <a:pt x="0" y="3555365"/>
                </a:moveTo>
                <a:lnTo>
                  <a:pt x="6323965" y="3555365"/>
                </a:lnTo>
                <a:lnTo>
                  <a:pt x="6323965" y="0"/>
                </a:lnTo>
                <a:lnTo>
                  <a:pt x="0" y="0"/>
                </a:lnTo>
                <a:lnTo>
                  <a:pt x="0" y="3555365"/>
                </a:lnTo>
                <a:close/>
              </a:path>
            </a:pathLst>
          </a:custGeom>
          <a:solidFill>
            <a:srgbClr val="D9D9D9"/>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2" name="object 12">
            <a:extLst>
              <a:ext uri="{FF2B5EF4-FFF2-40B4-BE49-F238E27FC236}">
                <a16:creationId xmlns:a16="http://schemas.microsoft.com/office/drawing/2014/main" id="{D6910362-6370-E441-8E2D-3D129EB865E7}"/>
              </a:ext>
            </a:extLst>
          </p:cNvPr>
          <p:cNvSpPr/>
          <p:nvPr/>
        </p:nvSpPr>
        <p:spPr>
          <a:xfrm>
            <a:off x="2789238" y="1214438"/>
            <a:ext cx="0" cy="4778375"/>
          </a:xfrm>
          <a:custGeom>
            <a:avLst/>
            <a:gdLst/>
            <a:ahLst/>
            <a:cxnLst/>
            <a:rect l="l" t="t" r="r" b="b"/>
            <a:pathLst>
              <a:path h="3583940">
                <a:moveTo>
                  <a:pt x="0" y="0"/>
                </a:moveTo>
                <a:lnTo>
                  <a:pt x="0" y="3583876"/>
                </a:lnTo>
              </a:path>
            </a:pathLst>
          </a:custGeom>
          <a:ln w="28575">
            <a:solidFill>
              <a:srgbClr val="FFFFFF"/>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3" name="object 13">
            <a:extLst>
              <a:ext uri="{FF2B5EF4-FFF2-40B4-BE49-F238E27FC236}">
                <a16:creationId xmlns:a16="http://schemas.microsoft.com/office/drawing/2014/main" id="{A06A2AC1-5D62-8C40-8006-647BA897263C}"/>
              </a:ext>
            </a:extLst>
          </p:cNvPr>
          <p:cNvSpPr/>
          <p:nvPr/>
        </p:nvSpPr>
        <p:spPr>
          <a:xfrm>
            <a:off x="671513" y="1214438"/>
            <a:ext cx="0" cy="4778375"/>
          </a:xfrm>
          <a:custGeom>
            <a:avLst/>
            <a:gdLst/>
            <a:ahLst/>
            <a:cxnLst/>
            <a:rect l="l" t="t" r="r" b="b"/>
            <a:pathLst>
              <a:path h="3583940">
                <a:moveTo>
                  <a:pt x="0" y="0"/>
                </a:moveTo>
                <a:lnTo>
                  <a:pt x="0" y="3583876"/>
                </a:lnTo>
              </a:path>
            </a:pathLst>
          </a:custGeom>
          <a:ln w="28575">
            <a:solidFill>
              <a:srgbClr val="FFFFFF"/>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4" name="object 14">
            <a:extLst>
              <a:ext uri="{FF2B5EF4-FFF2-40B4-BE49-F238E27FC236}">
                <a16:creationId xmlns:a16="http://schemas.microsoft.com/office/drawing/2014/main" id="{372AE849-5975-BE40-9810-86C6D163188C}"/>
              </a:ext>
            </a:extLst>
          </p:cNvPr>
          <p:cNvSpPr/>
          <p:nvPr/>
        </p:nvSpPr>
        <p:spPr>
          <a:xfrm>
            <a:off x="11220450" y="1214438"/>
            <a:ext cx="0" cy="4778375"/>
          </a:xfrm>
          <a:custGeom>
            <a:avLst/>
            <a:gdLst/>
            <a:ahLst/>
            <a:cxnLst/>
            <a:rect l="l" t="t" r="r" b="b"/>
            <a:pathLst>
              <a:path h="3583940">
                <a:moveTo>
                  <a:pt x="0" y="0"/>
                </a:moveTo>
                <a:lnTo>
                  <a:pt x="0" y="3583876"/>
                </a:lnTo>
              </a:path>
            </a:pathLst>
          </a:custGeom>
          <a:ln w="28575">
            <a:solidFill>
              <a:srgbClr val="FFFFFF"/>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5" name="object 15">
            <a:extLst>
              <a:ext uri="{FF2B5EF4-FFF2-40B4-BE49-F238E27FC236}">
                <a16:creationId xmlns:a16="http://schemas.microsoft.com/office/drawing/2014/main" id="{AE0304A2-84FA-6E48-A0ED-D0A2D2907533}"/>
              </a:ext>
            </a:extLst>
          </p:cNvPr>
          <p:cNvSpPr/>
          <p:nvPr/>
        </p:nvSpPr>
        <p:spPr>
          <a:xfrm>
            <a:off x="652463" y="1233488"/>
            <a:ext cx="10587037" cy="0"/>
          </a:xfrm>
          <a:custGeom>
            <a:avLst/>
            <a:gdLst/>
            <a:ahLst/>
            <a:cxnLst/>
            <a:rect l="l" t="t" r="r" b="b"/>
            <a:pathLst>
              <a:path w="7940675">
                <a:moveTo>
                  <a:pt x="0" y="0"/>
                </a:moveTo>
                <a:lnTo>
                  <a:pt x="7940675" y="0"/>
                </a:lnTo>
              </a:path>
            </a:pathLst>
          </a:custGeom>
          <a:ln w="28575">
            <a:solidFill>
              <a:srgbClr val="FFFFFF"/>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6" name="object 16">
            <a:extLst>
              <a:ext uri="{FF2B5EF4-FFF2-40B4-BE49-F238E27FC236}">
                <a16:creationId xmlns:a16="http://schemas.microsoft.com/office/drawing/2014/main" id="{1F3ECC1E-93B6-D846-8B58-8DE00377B320}"/>
              </a:ext>
            </a:extLst>
          </p:cNvPr>
          <p:cNvSpPr/>
          <p:nvPr/>
        </p:nvSpPr>
        <p:spPr>
          <a:xfrm>
            <a:off x="652463" y="5973763"/>
            <a:ext cx="10587037" cy="0"/>
          </a:xfrm>
          <a:custGeom>
            <a:avLst/>
            <a:gdLst/>
            <a:ahLst/>
            <a:cxnLst/>
            <a:rect l="l" t="t" r="r" b="b"/>
            <a:pathLst>
              <a:path w="7940675">
                <a:moveTo>
                  <a:pt x="0" y="0"/>
                </a:moveTo>
                <a:lnTo>
                  <a:pt x="7940675" y="0"/>
                </a:lnTo>
              </a:path>
            </a:pathLst>
          </a:custGeom>
          <a:ln w="28575">
            <a:solidFill>
              <a:srgbClr val="FFFFFF"/>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7" name="object 17">
            <a:extLst>
              <a:ext uri="{FF2B5EF4-FFF2-40B4-BE49-F238E27FC236}">
                <a16:creationId xmlns:a16="http://schemas.microsoft.com/office/drawing/2014/main" id="{71E1CFB0-E612-6745-A09C-A3B7B8880113}"/>
              </a:ext>
            </a:extLst>
          </p:cNvPr>
          <p:cNvSpPr txBox="1"/>
          <p:nvPr/>
        </p:nvSpPr>
        <p:spPr>
          <a:xfrm>
            <a:off x="846138" y="1376363"/>
            <a:ext cx="1354137" cy="287337"/>
          </a:xfrm>
          <a:prstGeom prst="rect">
            <a:avLst/>
          </a:prstGeom>
        </p:spPr>
        <p:txBody>
          <a:bodyPr lIns="0" tIns="0" rIns="0" bIns="0">
            <a:spAutoFit/>
          </a:bodyPr>
          <a:lstStyle/>
          <a:p>
            <a:pPr marL="16933" defTabSz="1219170" eaLnBrk="1" fontAlgn="auto" hangingPunct="1">
              <a:spcBef>
                <a:spcPts val="0"/>
              </a:spcBef>
              <a:spcAft>
                <a:spcPts val="0"/>
              </a:spcAft>
              <a:defRPr/>
            </a:pPr>
            <a:r>
              <a:rPr sz="1867" spc="-40" dirty="0">
                <a:solidFill>
                  <a:srgbClr val="FFFFFF"/>
                </a:solidFill>
                <a:latin typeface="Calibri"/>
                <a:cs typeface="Calibri"/>
              </a:rPr>
              <a:t>V</a:t>
            </a:r>
            <a:r>
              <a:rPr sz="1867" spc="-7" dirty="0">
                <a:solidFill>
                  <a:srgbClr val="FFFFFF"/>
                </a:solidFill>
                <a:latin typeface="Calibri"/>
                <a:cs typeface="Calibri"/>
              </a:rPr>
              <a:t>e</a:t>
            </a:r>
            <a:r>
              <a:rPr sz="1867" spc="13" dirty="0">
                <a:solidFill>
                  <a:srgbClr val="FFFFFF"/>
                </a:solidFill>
                <a:latin typeface="Calibri"/>
                <a:cs typeface="Calibri"/>
              </a:rPr>
              <a:t>r</a:t>
            </a:r>
            <a:r>
              <a:rPr sz="1867" dirty="0">
                <a:solidFill>
                  <a:srgbClr val="FFFFFF"/>
                </a:solidFill>
                <a:latin typeface="Calibri"/>
                <a:cs typeface="Calibri"/>
              </a:rPr>
              <a:t>y</a:t>
            </a:r>
            <a:r>
              <a:rPr sz="1867" spc="13" dirty="0">
                <a:solidFill>
                  <a:srgbClr val="FFFFFF"/>
                </a:solidFill>
                <a:latin typeface="Calibri"/>
                <a:cs typeface="Calibri"/>
              </a:rPr>
              <a:t>-</a:t>
            </a:r>
            <a:r>
              <a:rPr sz="1867" spc="-13" dirty="0">
                <a:solidFill>
                  <a:srgbClr val="FFFFFF"/>
                </a:solidFill>
                <a:latin typeface="Calibri"/>
                <a:cs typeface="Calibri"/>
              </a:rPr>
              <a:t>h</a:t>
            </a:r>
            <a:r>
              <a:rPr sz="1867" dirty="0">
                <a:solidFill>
                  <a:srgbClr val="FFFFFF"/>
                </a:solidFill>
                <a:latin typeface="Calibri"/>
                <a:cs typeface="Calibri"/>
              </a:rPr>
              <a:t>ig</a:t>
            </a:r>
            <a:r>
              <a:rPr sz="1867" spc="-13" dirty="0">
                <a:solidFill>
                  <a:srgbClr val="FFFFFF"/>
                </a:solidFill>
                <a:latin typeface="Calibri"/>
                <a:cs typeface="Calibri"/>
              </a:rPr>
              <a:t>h</a:t>
            </a:r>
            <a:r>
              <a:rPr sz="1867" dirty="0">
                <a:solidFill>
                  <a:srgbClr val="FFFFFF"/>
                </a:solidFill>
                <a:latin typeface="Calibri"/>
                <a:cs typeface="Calibri"/>
              </a:rPr>
              <a:t>-</a:t>
            </a:r>
            <a:r>
              <a:rPr sz="1867" spc="-67" dirty="0">
                <a:solidFill>
                  <a:srgbClr val="FFFFFF"/>
                </a:solidFill>
                <a:latin typeface="Calibri"/>
                <a:cs typeface="Calibri"/>
              </a:rPr>
              <a:t>ri</a:t>
            </a:r>
            <a:r>
              <a:rPr sz="1867" spc="-60" dirty="0">
                <a:solidFill>
                  <a:srgbClr val="FFFFFF"/>
                </a:solidFill>
                <a:latin typeface="Calibri"/>
                <a:cs typeface="Calibri"/>
              </a:rPr>
              <a:t>s</a:t>
            </a:r>
            <a:r>
              <a:rPr sz="1867" dirty="0">
                <a:solidFill>
                  <a:srgbClr val="FFFFFF"/>
                </a:solidFill>
                <a:latin typeface="Calibri"/>
                <a:cs typeface="Calibri"/>
              </a:rPr>
              <a:t>k</a:t>
            </a:r>
            <a:endParaRPr sz="1867">
              <a:solidFill>
                <a:prstClr val="black"/>
              </a:solidFill>
              <a:latin typeface="Calibri"/>
              <a:cs typeface="Calibri"/>
            </a:endParaRPr>
          </a:p>
        </p:txBody>
      </p:sp>
      <p:sp>
        <p:nvSpPr>
          <p:cNvPr id="213010" name="object 19">
            <a:extLst>
              <a:ext uri="{FF2B5EF4-FFF2-40B4-BE49-F238E27FC236}">
                <a16:creationId xmlns:a16="http://schemas.microsoft.com/office/drawing/2014/main" id="{5EA1C73B-2C27-204D-B61E-B4948EFC589B}"/>
              </a:ext>
            </a:extLst>
          </p:cNvPr>
          <p:cNvSpPr txBox="1">
            <a:spLocks noChangeArrowheads="1"/>
          </p:cNvSpPr>
          <p:nvPr/>
        </p:nvSpPr>
        <p:spPr bwMode="auto">
          <a:xfrm>
            <a:off x="5230813" y="6291263"/>
            <a:ext cx="5997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03263" indent="-687388" defTabSz="1217613">
              <a:defRPr>
                <a:solidFill>
                  <a:schemeClr val="bg1"/>
                </a:solidFill>
                <a:latin typeface="Arial" panose="020B0604020202020204" pitchFamily="34" charset="0"/>
                <a:cs typeface="Arial" panose="020B0604020202020204" pitchFamily="34" charset="0"/>
              </a:defRPr>
            </a:lvl1pPr>
            <a:lvl2pPr marL="742950" indent="-285750" defTabSz="1217613">
              <a:defRPr>
                <a:solidFill>
                  <a:schemeClr val="bg1"/>
                </a:solidFill>
                <a:latin typeface="Arial" panose="020B0604020202020204" pitchFamily="34" charset="0"/>
                <a:cs typeface="Arial" panose="020B0604020202020204" pitchFamily="34" charset="0"/>
              </a:defRPr>
            </a:lvl2pPr>
            <a:lvl3pPr marL="1143000" indent="-228600" defTabSz="1217613">
              <a:defRPr>
                <a:solidFill>
                  <a:schemeClr val="bg1"/>
                </a:solidFill>
                <a:latin typeface="Arial" panose="020B0604020202020204" pitchFamily="34" charset="0"/>
                <a:cs typeface="Arial" panose="020B0604020202020204" pitchFamily="34" charset="0"/>
              </a:defRPr>
            </a:lvl3pPr>
            <a:lvl4pPr marL="1600200" indent="-228600" defTabSz="1217613">
              <a:defRPr>
                <a:solidFill>
                  <a:schemeClr val="bg1"/>
                </a:solidFill>
                <a:latin typeface="Arial" panose="020B0604020202020204" pitchFamily="34" charset="0"/>
                <a:cs typeface="Arial" panose="020B0604020202020204" pitchFamily="34" charset="0"/>
              </a:defRPr>
            </a:lvl4pPr>
            <a:lvl5pPr marL="2057400" indent="-228600" defTabSz="1217613">
              <a:defRPr>
                <a:solidFill>
                  <a:schemeClr val="bg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lnSpc>
                <a:spcPct val="144000"/>
              </a:lnSpc>
            </a:pPr>
            <a:r>
              <a:rPr lang="en-US" altLang="en-US" sz="1200">
                <a:solidFill>
                  <a:srgbClr val="000000"/>
                </a:solidFill>
                <a:latin typeface="Calibri" panose="020F0502020204030204" pitchFamily="34" charset="0"/>
                <a:cs typeface="Calibri" panose="020F0502020204030204" pitchFamily="34" charset="0"/>
              </a:rPr>
              <a:t>2019 ESC/EAS Guidelines for the management of dyslipidaemias: lipid modification to reduce cardiovascular risk (European Heart Journal 2019 -doi: 10.1093/eurheartj/ehz455)</a:t>
            </a:r>
          </a:p>
        </p:txBody>
      </p:sp>
      <p:sp>
        <p:nvSpPr>
          <p:cNvPr id="20" name="object 20">
            <a:extLst>
              <a:ext uri="{FF2B5EF4-FFF2-40B4-BE49-F238E27FC236}">
                <a16:creationId xmlns:a16="http://schemas.microsoft.com/office/drawing/2014/main" id="{73662FE9-2E24-6040-951F-3DAC75EF0951}"/>
              </a:ext>
            </a:extLst>
          </p:cNvPr>
          <p:cNvSpPr txBox="1"/>
          <p:nvPr/>
        </p:nvSpPr>
        <p:spPr>
          <a:xfrm>
            <a:off x="774700" y="6397625"/>
            <a:ext cx="2108200" cy="204788"/>
          </a:xfrm>
          <a:prstGeom prst="rect">
            <a:avLst/>
          </a:prstGeom>
        </p:spPr>
        <p:txBody>
          <a:bodyPr lIns="0" tIns="0" rIns="0" bIns="0">
            <a:spAutoFit/>
          </a:bodyPr>
          <a:lstStyle/>
          <a:p>
            <a:pPr marL="16933" defTabSz="1219170" eaLnBrk="1" fontAlgn="auto" hangingPunct="1">
              <a:spcBef>
                <a:spcPts val="0"/>
              </a:spcBef>
              <a:spcAft>
                <a:spcPts val="0"/>
              </a:spcAft>
              <a:defRPr/>
            </a:pPr>
            <a:r>
              <a:rPr sz="1333" b="1" spc="-20" dirty="0">
                <a:solidFill>
                  <a:srgbClr val="AD0F21"/>
                </a:solidFill>
                <a:latin typeface="Calibri"/>
                <a:cs typeface="Calibri"/>
                <a:hlinkClick r:id="rId5"/>
              </a:rPr>
              <a:t>w</a:t>
            </a:r>
            <a:r>
              <a:rPr sz="1333" b="1" spc="-13" dirty="0">
                <a:solidFill>
                  <a:srgbClr val="AD0F21"/>
                </a:solidFill>
                <a:latin typeface="Calibri"/>
                <a:cs typeface="Calibri"/>
                <a:hlinkClick r:id="rId5"/>
              </a:rPr>
              <a:t>ww.</a:t>
            </a:r>
            <a:r>
              <a:rPr sz="1333" b="1" spc="-7" dirty="0">
                <a:solidFill>
                  <a:srgbClr val="AD0F21"/>
                </a:solidFill>
                <a:latin typeface="Calibri"/>
                <a:cs typeface="Calibri"/>
                <a:hlinkClick r:id="rId5"/>
              </a:rPr>
              <a:t>esca</a:t>
            </a:r>
            <a:r>
              <a:rPr sz="1333" b="1" dirty="0">
                <a:solidFill>
                  <a:srgbClr val="AD0F21"/>
                </a:solidFill>
                <a:latin typeface="Calibri"/>
                <a:cs typeface="Calibri"/>
                <a:hlinkClick r:id="rId5"/>
              </a:rPr>
              <a:t>r</a:t>
            </a:r>
            <a:r>
              <a:rPr sz="1333" b="1" spc="-13" dirty="0">
                <a:solidFill>
                  <a:srgbClr val="AD0F21"/>
                </a:solidFill>
                <a:latin typeface="Calibri"/>
                <a:cs typeface="Calibri"/>
                <a:hlinkClick r:id="rId5"/>
              </a:rPr>
              <a:t>di</a:t>
            </a:r>
            <a:r>
              <a:rPr sz="1333" b="1" spc="-7" dirty="0">
                <a:solidFill>
                  <a:srgbClr val="AD0F21"/>
                </a:solidFill>
                <a:latin typeface="Calibri"/>
                <a:cs typeface="Calibri"/>
                <a:hlinkClick r:id="rId5"/>
              </a:rPr>
              <a:t>o.o</a:t>
            </a:r>
            <a:r>
              <a:rPr sz="1333" b="1" dirty="0">
                <a:solidFill>
                  <a:srgbClr val="AD0F21"/>
                </a:solidFill>
                <a:latin typeface="Calibri"/>
                <a:cs typeface="Calibri"/>
                <a:hlinkClick r:id="rId5"/>
              </a:rPr>
              <a:t>r</a:t>
            </a:r>
            <a:r>
              <a:rPr sz="1333" b="1" spc="-13" dirty="0">
                <a:solidFill>
                  <a:srgbClr val="AD0F21"/>
                </a:solidFill>
                <a:latin typeface="Calibri"/>
                <a:cs typeface="Calibri"/>
                <a:hlinkClick r:id="rId5"/>
              </a:rPr>
              <a:t>g</a:t>
            </a:r>
            <a:r>
              <a:rPr sz="1333" b="1" spc="-7" dirty="0">
                <a:solidFill>
                  <a:srgbClr val="AD0F21"/>
                </a:solidFill>
                <a:latin typeface="Calibri"/>
                <a:cs typeface="Calibri"/>
                <a:hlinkClick r:id="rId5"/>
              </a:rPr>
              <a:t>/</a:t>
            </a:r>
            <a:r>
              <a:rPr sz="1333" b="1" spc="-13" dirty="0">
                <a:solidFill>
                  <a:srgbClr val="AD0F21"/>
                </a:solidFill>
                <a:latin typeface="Calibri"/>
                <a:cs typeface="Calibri"/>
                <a:hlinkClick r:id="rId5"/>
              </a:rPr>
              <a:t>guideli</a:t>
            </a:r>
            <a:r>
              <a:rPr sz="1333" b="1" spc="-7" dirty="0">
                <a:solidFill>
                  <a:srgbClr val="AD0F21"/>
                </a:solidFill>
                <a:latin typeface="Calibri"/>
                <a:cs typeface="Calibri"/>
                <a:hlinkClick r:id="rId5"/>
              </a:rPr>
              <a:t>nes</a:t>
            </a:r>
            <a:endParaRPr sz="1333">
              <a:solidFill>
                <a:prstClr val="black"/>
              </a:solidFill>
              <a:latin typeface="Calibri"/>
              <a:cs typeface="Calibri"/>
            </a:endParaRPr>
          </a:p>
        </p:txBody>
      </p:sp>
      <p:sp>
        <p:nvSpPr>
          <p:cNvPr id="213012" name="object 18">
            <a:extLst>
              <a:ext uri="{FF2B5EF4-FFF2-40B4-BE49-F238E27FC236}">
                <a16:creationId xmlns:a16="http://schemas.microsoft.com/office/drawing/2014/main" id="{66AE58DD-C525-5A4D-82C2-63CA068C6CDA}"/>
              </a:ext>
            </a:extLst>
          </p:cNvPr>
          <p:cNvSpPr>
            <a:spLocks noGrp="1" noChangeArrowheads="1"/>
          </p:cNvSpPr>
          <p:nvPr>
            <p:ph type="body" idx="1"/>
          </p:nvPr>
        </p:nvSpPr>
        <p:spPr>
          <a:xfrm>
            <a:off x="1085850" y="1328738"/>
            <a:ext cx="10020300" cy="4618037"/>
          </a:xfrm>
        </p:spPr>
        <p:txBody>
          <a:bodyPr/>
          <a:lstStyle/>
          <a:p>
            <a:pPr marL="1779588" eaLnBrk="1" hangingPunct="1">
              <a:spcBef>
                <a:spcPct val="0"/>
              </a:spcBef>
            </a:pPr>
            <a:r>
              <a:rPr lang="en-US" altLang="en-US" sz="1800">
                <a:latin typeface="Calibri" panose="020F0502020204030204" pitchFamily="34" charset="0"/>
                <a:cs typeface="Calibri" panose="020F0502020204030204" pitchFamily="34" charset="0"/>
              </a:rPr>
              <a:t>People with any of thefollowing:</a:t>
            </a:r>
          </a:p>
          <a:p>
            <a:pPr marL="1779588" eaLnBrk="1" hangingPunct="1">
              <a:spcBef>
                <a:spcPts val="563"/>
              </a:spcBef>
            </a:pPr>
            <a:r>
              <a:rPr lang="en-US" altLang="en-US" sz="1800">
                <a:latin typeface="Calibri" panose="020F0502020204030204" pitchFamily="34" charset="0"/>
                <a:cs typeface="Calibri" panose="020F0502020204030204" pitchFamily="34" charset="0"/>
              </a:rPr>
              <a:t>Documented ASCVD, either clinical or unequivocal onimaging.</a:t>
            </a:r>
          </a:p>
          <a:p>
            <a:pPr marL="1779588" eaLnBrk="1" hangingPunct="1">
              <a:lnSpc>
                <a:spcPct val="125000"/>
              </a:lnSpc>
              <a:spcBef>
                <a:spcPct val="0"/>
              </a:spcBef>
            </a:pPr>
            <a:r>
              <a:rPr lang="en-US" altLang="en-US" sz="1800">
                <a:latin typeface="Calibri" panose="020F0502020204030204" pitchFamily="34" charset="0"/>
                <a:cs typeface="Calibri" panose="020F0502020204030204" pitchFamily="34" charset="0"/>
              </a:rPr>
              <a:t>Documented ASCVD includes previous ACS (MI or unstable angina), stable angina, coronary revascularisation (PCI, CABG and other arterial revascularization procedures),</a:t>
            </a:r>
          </a:p>
          <a:p>
            <a:pPr marL="1779588" eaLnBrk="1" hangingPunct="1">
              <a:lnSpc>
                <a:spcPct val="125000"/>
              </a:lnSpc>
              <a:spcBef>
                <a:spcPct val="0"/>
              </a:spcBef>
            </a:pPr>
            <a:r>
              <a:rPr lang="en-US" altLang="en-US" sz="1800">
                <a:latin typeface="Calibri" panose="020F0502020204030204" pitchFamily="34" charset="0"/>
                <a:cs typeface="Calibri" panose="020F0502020204030204" pitchFamily="34" charset="0"/>
              </a:rPr>
              <a:t>stroke and TIA, and peripheral arterial disease. Unequivocally documented ASCVD on imaging includes those findings that areknown to be predictive of clinical events, suchas significant plaque on coronaryangiography or CT scan (multivessel coronarydisease with twomajorepicardial arteries having &gt;50% stenosis) or on carotid ultrasound.</a:t>
            </a:r>
          </a:p>
          <a:p>
            <a:pPr marL="1779588" eaLnBrk="1" hangingPunct="1">
              <a:spcBef>
                <a:spcPts val="563"/>
              </a:spcBef>
            </a:pPr>
            <a:r>
              <a:rPr lang="en-US" altLang="en-US" sz="1800">
                <a:latin typeface="Calibri" panose="020F0502020204030204" pitchFamily="34" charset="0"/>
                <a:cs typeface="Calibri" panose="020F0502020204030204" pitchFamily="34" charset="0"/>
              </a:rPr>
              <a:t>DMwith target organdamage, ≥3 majorrisk factors or early onset of</a:t>
            </a:r>
          </a:p>
          <a:p>
            <a:pPr marL="1779588" eaLnBrk="1" hangingPunct="1">
              <a:lnSpc>
                <a:spcPct val="125000"/>
              </a:lnSpc>
              <a:spcBef>
                <a:spcPct val="0"/>
              </a:spcBef>
            </a:pPr>
            <a:r>
              <a:rPr lang="en-US" altLang="en-US" sz="1800">
                <a:latin typeface="Calibri" panose="020F0502020204030204" pitchFamily="34" charset="0"/>
                <a:cs typeface="Calibri" panose="020F0502020204030204" pitchFamily="34" charset="0"/>
              </a:rPr>
              <a:t>T1DMof long duration (&gt;20 years). Severe CKD(eGFR &lt;30 mL/min/1.73 m</a:t>
            </a:r>
            <a:r>
              <a:rPr lang="en-US" altLang="en-US" sz="1800" baseline="31000">
                <a:latin typeface="Calibri" panose="020F0502020204030204" pitchFamily="34" charset="0"/>
                <a:cs typeface="Calibri" panose="020F0502020204030204" pitchFamily="34" charset="0"/>
              </a:rPr>
              <a:t>2</a:t>
            </a:r>
            <a:r>
              <a:rPr lang="en-US" altLang="en-US" sz="1800">
                <a:latin typeface="Calibri" panose="020F0502020204030204" pitchFamily="34" charset="0"/>
                <a:cs typeface="Calibri" panose="020F0502020204030204" pitchFamily="34" charset="0"/>
              </a:rPr>
              <a:t>).</a:t>
            </a:r>
          </a:p>
          <a:p>
            <a:pPr marL="1779588" eaLnBrk="1" hangingPunct="1">
              <a:spcBef>
                <a:spcPts val="563"/>
              </a:spcBef>
            </a:pPr>
            <a:r>
              <a:rPr lang="en-US" altLang="en-US" sz="1800">
                <a:latin typeface="Calibri" panose="020F0502020204030204" pitchFamily="34" charset="0"/>
                <a:cs typeface="Calibri" panose="020F0502020204030204" pitchFamily="34" charset="0"/>
              </a:rPr>
              <a:t>FH with ASCVD or withanother majorriskfactor.</a:t>
            </a:r>
          </a:p>
          <a:p>
            <a:pPr marL="1779588" eaLnBrk="1" hangingPunct="1">
              <a:spcBef>
                <a:spcPts val="563"/>
              </a:spcBef>
            </a:pPr>
            <a:r>
              <a:rPr lang="en-US" altLang="en-US" sz="1800">
                <a:solidFill>
                  <a:srgbClr val="C00000"/>
                </a:solidFill>
                <a:latin typeface="Calibri" panose="020F0502020204030204" pitchFamily="34" charset="0"/>
                <a:cs typeface="Calibri" panose="020F0502020204030204" pitchFamily="34" charset="0"/>
              </a:rPr>
              <a:t>A calculated SCORE ≥10% for 10-year risk of fatal CVD.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B298532-059E-5C49-8605-3204A45BC71C}"/>
              </a:ext>
            </a:extLst>
          </p:cNvPr>
          <p:cNvSpPr/>
          <p:nvPr/>
        </p:nvSpPr>
        <p:spPr>
          <a:xfrm>
            <a:off x="10128250" y="360363"/>
            <a:ext cx="1766888" cy="787400"/>
          </a:xfrm>
          <a:prstGeom prst="rect">
            <a:avLst/>
          </a:prstGeom>
          <a:blipFill>
            <a:blip r:embed="rId3" cstate="print"/>
            <a:stretch>
              <a:fillRect/>
            </a:stretch>
          </a:blip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3" name="object 3">
            <a:extLst>
              <a:ext uri="{FF2B5EF4-FFF2-40B4-BE49-F238E27FC236}">
                <a16:creationId xmlns:a16="http://schemas.microsoft.com/office/drawing/2014/main" id="{2AA65FAD-753A-B94C-9347-32C82E05A89C}"/>
              </a:ext>
            </a:extLst>
          </p:cNvPr>
          <p:cNvSpPr/>
          <p:nvPr/>
        </p:nvSpPr>
        <p:spPr>
          <a:xfrm>
            <a:off x="528638" y="6069013"/>
            <a:ext cx="287337" cy="288925"/>
          </a:xfrm>
          <a:custGeom>
            <a:avLst/>
            <a:gdLst/>
            <a:ahLst/>
            <a:cxnLst/>
            <a:rect l="l" t="t" r="r" b="b"/>
            <a:pathLst>
              <a:path w="215265" h="216535">
                <a:moveTo>
                  <a:pt x="107341" y="0"/>
                </a:moveTo>
                <a:lnTo>
                  <a:pt x="65557" y="8531"/>
                </a:lnTo>
                <a:lnTo>
                  <a:pt x="31437" y="31727"/>
                </a:lnTo>
                <a:lnTo>
                  <a:pt x="8434" y="66110"/>
                </a:lnTo>
                <a:lnTo>
                  <a:pt x="11" y="108020"/>
                </a:lnTo>
                <a:lnTo>
                  <a:pt x="0" y="108513"/>
                </a:lnTo>
                <a:lnTo>
                  <a:pt x="1017" y="123158"/>
                </a:lnTo>
                <a:lnTo>
                  <a:pt x="14775" y="162979"/>
                </a:lnTo>
                <a:lnTo>
                  <a:pt x="41933" y="193933"/>
                </a:lnTo>
                <a:lnTo>
                  <a:pt x="79073" y="212555"/>
                </a:lnTo>
                <a:lnTo>
                  <a:pt x="107693" y="216407"/>
                </a:lnTo>
                <a:lnTo>
                  <a:pt x="122242" y="215389"/>
                </a:lnTo>
                <a:lnTo>
                  <a:pt x="161802" y="201546"/>
                </a:lnTo>
                <a:lnTo>
                  <a:pt x="192554" y="174207"/>
                </a:lnTo>
                <a:lnTo>
                  <a:pt x="211055" y="136821"/>
                </a:lnTo>
                <a:lnTo>
                  <a:pt x="214883" y="108020"/>
                </a:lnTo>
                <a:lnTo>
                  <a:pt x="213880" y="93360"/>
                </a:lnTo>
                <a:lnTo>
                  <a:pt x="200152" y="53495"/>
                </a:lnTo>
                <a:lnTo>
                  <a:pt x="173018" y="22504"/>
                </a:lnTo>
                <a:lnTo>
                  <a:pt x="135916" y="3857"/>
                </a:lnTo>
                <a:lnTo>
                  <a:pt x="107341" y="0"/>
                </a:lnTo>
                <a:close/>
              </a:path>
            </a:pathLst>
          </a:custGeom>
          <a:solidFill>
            <a:srgbClr val="D0D0D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4" name="object 4">
            <a:extLst>
              <a:ext uri="{FF2B5EF4-FFF2-40B4-BE49-F238E27FC236}">
                <a16:creationId xmlns:a16="http://schemas.microsoft.com/office/drawing/2014/main" id="{474BB796-FDBD-3547-B4B3-25730DC7B235}"/>
              </a:ext>
            </a:extLst>
          </p:cNvPr>
          <p:cNvSpPr/>
          <p:nvPr/>
        </p:nvSpPr>
        <p:spPr>
          <a:xfrm>
            <a:off x="11183938" y="6111875"/>
            <a:ext cx="193675" cy="193675"/>
          </a:xfrm>
          <a:custGeom>
            <a:avLst/>
            <a:gdLst/>
            <a:ahLst/>
            <a:cxnLst/>
            <a:rect l="l" t="t" r="r" b="b"/>
            <a:pathLst>
              <a:path w="144779" h="144779">
                <a:moveTo>
                  <a:pt x="71430" y="0"/>
                </a:moveTo>
                <a:lnTo>
                  <a:pt x="31416" y="12654"/>
                </a:lnTo>
                <a:lnTo>
                  <a:pt x="5550" y="44403"/>
                </a:lnTo>
                <a:lnTo>
                  <a:pt x="0" y="75154"/>
                </a:lnTo>
                <a:lnTo>
                  <a:pt x="1930" y="89256"/>
                </a:lnTo>
                <a:lnTo>
                  <a:pt x="22364" y="124470"/>
                </a:lnTo>
                <a:lnTo>
                  <a:pt x="59602" y="143346"/>
                </a:lnTo>
                <a:lnTo>
                  <a:pt x="74603" y="144739"/>
                </a:lnTo>
                <a:lnTo>
                  <a:pt x="88800" y="142891"/>
                </a:lnTo>
                <a:lnTo>
                  <a:pt x="124271" y="122603"/>
                </a:lnTo>
                <a:lnTo>
                  <a:pt x="143300" y="85590"/>
                </a:lnTo>
                <a:lnTo>
                  <a:pt x="144709" y="70733"/>
                </a:lnTo>
                <a:lnTo>
                  <a:pt x="142963" y="56433"/>
                </a:lnTo>
                <a:lnTo>
                  <a:pt x="122871" y="20658"/>
                </a:lnTo>
                <a:lnTo>
                  <a:pt x="86127" y="1429"/>
                </a:lnTo>
                <a:lnTo>
                  <a:pt x="71430" y="0"/>
                </a:lnTo>
                <a:close/>
              </a:path>
            </a:pathLst>
          </a:custGeom>
          <a:solidFill>
            <a:srgbClr val="868686"/>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5" name="object 5">
            <a:extLst>
              <a:ext uri="{FF2B5EF4-FFF2-40B4-BE49-F238E27FC236}">
                <a16:creationId xmlns:a16="http://schemas.microsoft.com/office/drawing/2014/main" id="{020A5DA5-95BE-FE40-8D4C-0EF9F6554FFE}"/>
              </a:ext>
            </a:extLst>
          </p:cNvPr>
          <p:cNvSpPr/>
          <p:nvPr/>
        </p:nvSpPr>
        <p:spPr>
          <a:xfrm>
            <a:off x="8616950" y="247650"/>
            <a:ext cx="1470025" cy="636588"/>
          </a:xfrm>
          <a:prstGeom prst="rect">
            <a:avLst/>
          </a:prstGeom>
          <a:blipFill>
            <a:blip r:embed="rId4" cstate="print"/>
            <a:stretch>
              <a:fillRect/>
            </a:stretch>
          </a:blip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7" name="object 7">
            <a:extLst>
              <a:ext uri="{FF2B5EF4-FFF2-40B4-BE49-F238E27FC236}">
                <a16:creationId xmlns:a16="http://schemas.microsoft.com/office/drawing/2014/main" id="{9D8CB50B-1F93-014B-84E5-91C7E94989FC}"/>
              </a:ext>
            </a:extLst>
          </p:cNvPr>
          <p:cNvSpPr txBox="1">
            <a:spLocks noGrp="1"/>
          </p:cNvSpPr>
          <p:nvPr>
            <p:ph type="title"/>
          </p:nvPr>
        </p:nvSpPr>
        <p:spPr>
          <a:xfrm>
            <a:off x="0" y="638175"/>
            <a:ext cx="11525250" cy="492125"/>
          </a:xfrm>
        </p:spPr>
        <p:txBody>
          <a:bodyPr rtlCol="0"/>
          <a:lstStyle/>
          <a:p>
            <a:pPr marL="298019" eaLnBrk="1" fontAlgn="auto" hangingPunct="1">
              <a:spcBef>
                <a:spcPts val="0"/>
              </a:spcBef>
              <a:spcAft>
                <a:spcPts val="0"/>
              </a:spcAft>
              <a:defRPr/>
            </a:pPr>
            <a:r>
              <a:rPr spc="-80" dirty="0"/>
              <a:t>C</a:t>
            </a:r>
            <a:r>
              <a:rPr spc="-93" dirty="0"/>
              <a:t>a</a:t>
            </a:r>
            <a:r>
              <a:rPr spc="-87" dirty="0"/>
              <a:t>r</a:t>
            </a:r>
            <a:r>
              <a:rPr spc="-100" dirty="0"/>
              <a:t>di</a:t>
            </a:r>
            <a:r>
              <a:rPr spc="-93" dirty="0"/>
              <a:t>ovasc</a:t>
            </a:r>
            <a:r>
              <a:rPr spc="-107" dirty="0"/>
              <a:t>u</a:t>
            </a:r>
            <a:r>
              <a:rPr spc="-113" dirty="0"/>
              <a:t>l</a:t>
            </a:r>
            <a:r>
              <a:rPr spc="-93" dirty="0"/>
              <a:t>a</a:t>
            </a:r>
            <a:r>
              <a:rPr dirty="0"/>
              <a:t>r</a:t>
            </a:r>
            <a:r>
              <a:rPr spc="-247" dirty="0"/>
              <a:t> </a:t>
            </a:r>
            <a:r>
              <a:rPr spc="-87" dirty="0"/>
              <a:t>r</a:t>
            </a:r>
            <a:r>
              <a:rPr spc="-100" dirty="0"/>
              <a:t>i</a:t>
            </a:r>
            <a:r>
              <a:rPr spc="-87" dirty="0"/>
              <a:t>s</a:t>
            </a:r>
            <a:r>
              <a:rPr spc="-20" dirty="0"/>
              <a:t>k</a:t>
            </a:r>
            <a:r>
              <a:rPr spc="-193" dirty="0"/>
              <a:t> </a:t>
            </a:r>
            <a:r>
              <a:rPr spc="-73" dirty="0"/>
              <a:t>c</a:t>
            </a:r>
            <a:r>
              <a:rPr spc="-93" dirty="0"/>
              <a:t>a</a:t>
            </a:r>
            <a:r>
              <a:rPr spc="-100" dirty="0"/>
              <a:t>t</a:t>
            </a:r>
            <a:r>
              <a:rPr spc="-73" dirty="0"/>
              <a:t>e</a:t>
            </a:r>
            <a:r>
              <a:rPr spc="-80" dirty="0"/>
              <a:t>g</a:t>
            </a:r>
            <a:r>
              <a:rPr spc="-93" dirty="0"/>
              <a:t>o</a:t>
            </a:r>
            <a:r>
              <a:rPr spc="-100" dirty="0"/>
              <a:t>ri</a:t>
            </a:r>
            <a:r>
              <a:rPr spc="-93" dirty="0"/>
              <a:t>e</a:t>
            </a:r>
            <a:r>
              <a:rPr spc="-13" dirty="0"/>
              <a:t>s</a:t>
            </a:r>
            <a:r>
              <a:rPr spc="-227" dirty="0"/>
              <a:t> </a:t>
            </a:r>
            <a:r>
              <a:rPr spc="-100" dirty="0"/>
              <a:t>(2</a:t>
            </a:r>
            <a:r>
              <a:rPr spc="-13" dirty="0"/>
              <a:t>)</a:t>
            </a:r>
          </a:p>
        </p:txBody>
      </p:sp>
      <p:pic>
        <p:nvPicPr>
          <p:cNvPr id="215047" name="object 6">
            <a:extLst>
              <a:ext uri="{FF2B5EF4-FFF2-40B4-BE49-F238E27FC236}">
                <a16:creationId xmlns:a16="http://schemas.microsoft.com/office/drawing/2014/main" id="{85BA3B0A-2367-DA41-ADAD-1298816429B8}"/>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900" y="1206500"/>
            <a:ext cx="115824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A031E37-9B2F-A840-AE23-1E26BCA10207}"/>
              </a:ext>
            </a:extLst>
          </p:cNvPr>
          <p:cNvSpPr/>
          <p:nvPr/>
        </p:nvSpPr>
        <p:spPr>
          <a:xfrm>
            <a:off x="11279188" y="1412875"/>
            <a:ext cx="0" cy="4795838"/>
          </a:xfrm>
          <a:custGeom>
            <a:avLst/>
            <a:gdLst/>
            <a:ahLst/>
            <a:cxnLst/>
            <a:rect l="l" t="t" r="r" b="b"/>
            <a:pathLst>
              <a:path h="3597275">
                <a:moveTo>
                  <a:pt x="0" y="0"/>
                </a:moveTo>
                <a:lnTo>
                  <a:pt x="0" y="3597071"/>
                </a:lnTo>
              </a:path>
            </a:pathLst>
          </a:custGeom>
          <a:ln w="9144">
            <a:solidFill>
              <a:srgbClr val="D2D2D2"/>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3" name="object 3">
            <a:extLst>
              <a:ext uri="{FF2B5EF4-FFF2-40B4-BE49-F238E27FC236}">
                <a16:creationId xmlns:a16="http://schemas.microsoft.com/office/drawing/2014/main" id="{F8276FD9-9FDB-1745-BAF1-31EBDAD33937}"/>
              </a:ext>
            </a:extLst>
          </p:cNvPr>
          <p:cNvSpPr/>
          <p:nvPr/>
        </p:nvSpPr>
        <p:spPr>
          <a:xfrm>
            <a:off x="10128250" y="360363"/>
            <a:ext cx="1766888" cy="787400"/>
          </a:xfrm>
          <a:prstGeom prst="rect">
            <a:avLst/>
          </a:prstGeom>
          <a:blipFill>
            <a:blip r:embed="rId3" cstate="print"/>
            <a:stretch>
              <a:fillRect/>
            </a:stretch>
          </a:blip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4" name="object 4">
            <a:extLst>
              <a:ext uri="{FF2B5EF4-FFF2-40B4-BE49-F238E27FC236}">
                <a16:creationId xmlns:a16="http://schemas.microsoft.com/office/drawing/2014/main" id="{1FC7F4A3-52CF-784A-A16A-3AD160D34B38}"/>
              </a:ext>
            </a:extLst>
          </p:cNvPr>
          <p:cNvSpPr/>
          <p:nvPr/>
        </p:nvSpPr>
        <p:spPr>
          <a:xfrm>
            <a:off x="668338" y="6213475"/>
            <a:ext cx="0" cy="644525"/>
          </a:xfrm>
          <a:custGeom>
            <a:avLst/>
            <a:gdLst/>
            <a:ahLst/>
            <a:cxnLst/>
            <a:rect l="l" t="t" r="r" b="b"/>
            <a:pathLst>
              <a:path h="483235">
                <a:moveTo>
                  <a:pt x="0" y="0"/>
                </a:moveTo>
                <a:lnTo>
                  <a:pt x="0" y="483106"/>
                </a:lnTo>
              </a:path>
            </a:pathLst>
          </a:custGeom>
          <a:ln w="9144">
            <a:solidFill>
              <a:srgbClr val="D2D2D2"/>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5" name="object 5">
            <a:extLst>
              <a:ext uri="{FF2B5EF4-FFF2-40B4-BE49-F238E27FC236}">
                <a16:creationId xmlns:a16="http://schemas.microsoft.com/office/drawing/2014/main" id="{98F38688-1008-2040-843D-08DF18059024}"/>
              </a:ext>
            </a:extLst>
          </p:cNvPr>
          <p:cNvSpPr/>
          <p:nvPr/>
        </p:nvSpPr>
        <p:spPr>
          <a:xfrm>
            <a:off x="528638" y="6069013"/>
            <a:ext cx="287337" cy="288925"/>
          </a:xfrm>
          <a:custGeom>
            <a:avLst/>
            <a:gdLst/>
            <a:ahLst/>
            <a:cxnLst/>
            <a:rect l="l" t="t" r="r" b="b"/>
            <a:pathLst>
              <a:path w="215265" h="216535">
                <a:moveTo>
                  <a:pt x="107341" y="0"/>
                </a:moveTo>
                <a:lnTo>
                  <a:pt x="65557" y="8531"/>
                </a:lnTo>
                <a:lnTo>
                  <a:pt x="31437" y="31727"/>
                </a:lnTo>
                <a:lnTo>
                  <a:pt x="8434" y="66110"/>
                </a:lnTo>
                <a:lnTo>
                  <a:pt x="11" y="108020"/>
                </a:lnTo>
                <a:lnTo>
                  <a:pt x="0" y="108513"/>
                </a:lnTo>
                <a:lnTo>
                  <a:pt x="1017" y="123158"/>
                </a:lnTo>
                <a:lnTo>
                  <a:pt x="14775" y="162979"/>
                </a:lnTo>
                <a:lnTo>
                  <a:pt x="41933" y="193933"/>
                </a:lnTo>
                <a:lnTo>
                  <a:pt x="79073" y="212555"/>
                </a:lnTo>
                <a:lnTo>
                  <a:pt x="107693" y="216407"/>
                </a:lnTo>
                <a:lnTo>
                  <a:pt x="122242" y="215389"/>
                </a:lnTo>
                <a:lnTo>
                  <a:pt x="161802" y="201546"/>
                </a:lnTo>
                <a:lnTo>
                  <a:pt x="192554" y="174207"/>
                </a:lnTo>
                <a:lnTo>
                  <a:pt x="211055" y="136821"/>
                </a:lnTo>
                <a:lnTo>
                  <a:pt x="214883" y="108020"/>
                </a:lnTo>
                <a:lnTo>
                  <a:pt x="213880" y="93360"/>
                </a:lnTo>
                <a:lnTo>
                  <a:pt x="200152" y="53495"/>
                </a:lnTo>
                <a:lnTo>
                  <a:pt x="173018" y="22504"/>
                </a:lnTo>
                <a:lnTo>
                  <a:pt x="135916" y="3857"/>
                </a:lnTo>
                <a:lnTo>
                  <a:pt x="107341" y="0"/>
                </a:lnTo>
                <a:close/>
              </a:path>
            </a:pathLst>
          </a:custGeom>
          <a:solidFill>
            <a:srgbClr val="D0D0D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6" name="object 6">
            <a:extLst>
              <a:ext uri="{FF2B5EF4-FFF2-40B4-BE49-F238E27FC236}">
                <a16:creationId xmlns:a16="http://schemas.microsoft.com/office/drawing/2014/main" id="{5E3F5827-3435-134B-A038-FF89C3EA38EF}"/>
              </a:ext>
            </a:extLst>
          </p:cNvPr>
          <p:cNvSpPr/>
          <p:nvPr/>
        </p:nvSpPr>
        <p:spPr>
          <a:xfrm>
            <a:off x="11183938" y="6111875"/>
            <a:ext cx="193675" cy="193675"/>
          </a:xfrm>
          <a:custGeom>
            <a:avLst/>
            <a:gdLst/>
            <a:ahLst/>
            <a:cxnLst/>
            <a:rect l="l" t="t" r="r" b="b"/>
            <a:pathLst>
              <a:path w="144779" h="144779">
                <a:moveTo>
                  <a:pt x="71430" y="0"/>
                </a:moveTo>
                <a:lnTo>
                  <a:pt x="31416" y="12654"/>
                </a:lnTo>
                <a:lnTo>
                  <a:pt x="5550" y="44403"/>
                </a:lnTo>
                <a:lnTo>
                  <a:pt x="0" y="75154"/>
                </a:lnTo>
                <a:lnTo>
                  <a:pt x="1930" y="89256"/>
                </a:lnTo>
                <a:lnTo>
                  <a:pt x="22364" y="124470"/>
                </a:lnTo>
                <a:lnTo>
                  <a:pt x="59602" y="143346"/>
                </a:lnTo>
                <a:lnTo>
                  <a:pt x="74603" y="144739"/>
                </a:lnTo>
                <a:lnTo>
                  <a:pt x="88800" y="142891"/>
                </a:lnTo>
                <a:lnTo>
                  <a:pt x="124271" y="122603"/>
                </a:lnTo>
                <a:lnTo>
                  <a:pt x="143300" y="85590"/>
                </a:lnTo>
                <a:lnTo>
                  <a:pt x="144709" y="70733"/>
                </a:lnTo>
                <a:lnTo>
                  <a:pt x="142963" y="56433"/>
                </a:lnTo>
                <a:lnTo>
                  <a:pt x="122871" y="20658"/>
                </a:lnTo>
                <a:lnTo>
                  <a:pt x="86127" y="1429"/>
                </a:lnTo>
                <a:lnTo>
                  <a:pt x="71430" y="0"/>
                </a:lnTo>
                <a:close/>
              </a:path>
            </a:pathLst>
          </a:custGeom>
          <a:solidFill>
            <a:srgbClr val="868686"/>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7" name="object 7">
            <a:extLst>
              <a:ext uri="{FF2B5EF4-FFF2-40B4-BE49-F238E27FC236}">
                <a16:creationId xmlns:a16="http://schemas.microsoft.com/office/drawing/2014/main" id="{2E9E2B89-331A-0642-931D-0736FCCBE1C1}"/>
              </a:ext>
            </a:extLst>
          </p:cNvPr>
          <p:cNvSpPr/>
          <p:nvPr/>
        </p:nvSpPr>
        <p:spPr>
          <a:xfrm>
            <a:off x="8616950" y="247650"/>
            <a:ext cx="1470025" cy="636588"/>
          </a:xfrm>
          <a:prstGeom prst="rect">
            <a:avLst/>
          </a:prstGeom>
          <a:blipFill>
            <a:blip r:embed="rId4" cstate="print"/>
            <a:stretch>
              <a:fillRect/>
            </a:stretch>
          </a:blip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8" name="object 8">
            <a:extLst>
              <a:ext uri="{FF2B5EF4-FFF2-40B4-BE49-F238E27FC236}">
                <a16:creationId xmlns:a16="http://schemas.microsoft.com/office/drawing/2014/main" id="{E1830926-5BA1-174F-B27A-CBFA20453896}"/>
              </a:ext>
            </a:extLst>
          </p:cNvPr>
          <p:cNvSpPr txBox="1">
            <a:spLocks noGrp="1"/>
          </p:cNvSpPr>
          <p:nvPr>
            <p:ph type="title"/>
          </p:nvPr>
        </p:nvSpPr>
        <p:spPr>
          <a:xfrm>
            <a:off x="-2616200" y="911225"/>
            <a:ext cx="15367000" cy="585788"/>
          </a:xfrm>
        </p:spPr>
        <p:txBody>
          <a:bodyPr tIns="91100" rtlCol="0"/>
          <a:lstStyle/>
          <a:p>
            <a:pPr marL="772141" eaLnBrk="1" fontAlgn="auto" hangingPunct="1">
              <a:spcBef>
                <a:spcPts val="0"/>
              </a:spcBef>
              <a:spcAft>
                <a:spcPts val="0"/>
              </a:spcAft>
              <a:defRPr/>
            </a:pPr>
            <a:r>
              <a:rPr spc="-80" dirty="0"/>
              <a:t>C</a:t>
            </a:r>
            <a:r>
              <a:rPr spc="-100" dirty="0"/>
              <a:t>a</a:t>
            </a:r>
            <a:r>
              <a:rPr spc="-87" dirty="0"/>
              <a:t>r</a:t>
            </a:r>
            <a:r>
              <a:rPr spc="-100" dirty="0"/>
              <a:t>di</a:t>
            </a:r>
            <a:r>
              <a:rPr spc="-93" dirty="0"/>
              <a:t>ov</a:t>
            </a:r>
            <a:r>
              <a:rPr spc="-100" dirty="0"/>
              <a:t>as</a:t>
            </a:r>
            <a:r>
              <a:rPr spc="-93" dirty="0"/>
              <a:t>c</a:t>
            </a:r>
            <a:r>
              <a:rPr spc="-107" dirty="0"/>
              <a:t>u</a:t>
            </a:r>
            <a:r>
              <a:rPr spc="-113" dirty="0"/>
              <a:t>l</a:t>
            </a:r>
            <a:r>
              <a:rPr spc="-100" dirty="0"/>
              <a:t>a</a:t>
            </a:r>
            <a:r>
              <a:rPr dirty="0"/>
              <a:t>r</a:t>
            </a:r>
            <a:r>
              <a:rPr spc="-247" dirty="0"/>
              <a:t> </a:t>
            </a:r>
            <a:r>
              <a:rPr spc="-87" dirty="0"/>
              <a:t>r</a:t>
            </a:r>
            <a:r>
              <a:rPr spc="-100" dirty="0"/>
              <a:t>i</a:t>
            </a:r>
            <a:r>
              <a:rPr spc="-93" dirty="0"/>
              <a:t>s</a:t>
            </a:r>
            <a:r>
              <a:rPr spc="-20" dirty="0"/>
              <a:t>k</a:t>
            </a:r>
            <a:r>
              <a:rPr spc="-200" dirty="0"/>
              <a:t> </a:t>
            </a:r>
            <a:r>
              <a:rPr spc="-80" dirty="0"/>
              <a:t>c</a:t>
            </a:r>
            <a:r>
              <a:rPr spc="-100" dirty="0"/>
              <a:t>at</a:t>
            </a:r>
            <a:r>
              <a:rPr spc="-80" dirty="0"/>
              <a:t>eg</a:t>
            </a:r>
            <a:r>
              <a:rPr spc="-93" dirty="0"/>
              <a:t>o</a:t>
            </a:r>
            <a:r>
              <a:rPr spc="-100" dirty="0"/>
              <a:t>ri</a:t>
            </a:r>
            <a:r>
              <a:rPr spc="-93" dirty="0"/>
              <a:t>es</a:t>
            </a:r>
            <a:r>
              <a:rPr spc="-13" dirty="0"/>
              <a:t>:</a:t>
            </a:r>
            <a:r>
              <a:rPr spc="-227" dirty="0"/>
              <a:t> </a:t>
            </a:r>
            <a:r>
              <a:rPr spc="-87" dirty="0">
                <a:solidFill>
                  <a:srgbClr val="FF0000"/>
                </a:solidFill>
              </a:rPr>
              <a:t>r</a:t>
            </a:r>
            <a:r>
              <a:rPr spc="-100" dirty="0">
                <a:solidFill>
                  <a:srgbClr val="FF0000"/>
                </a:solidFill>
              </a:rPr>
              <a:t>i</a:t>
            </a:r>
            <a:r>
              <a:rPr spc="-93" dirty="0">
                <a:solidFill>
                  <a:srgbClr val="FF0000"/>
                </a:solidFill>
              </a:rPr>
              <a:t>s</a:t>
            </a:r>
            <a:r>
              <a:rPr spc="-20" dirty="0">
                <a:solidFill>
                  <a:srgbClr val="FF0000"/>
                </a:solidFill>
              </a:rPr>
              <a:t>k</a:t>
            </a:r>
            <a:r>
              <a:rPr spc="-200" dirty="0">
                <a:solidFill>
                  <a:srgbClr val="FF0000"/>
                </a:solidFill>
              </a:rPr>
              <a:t> </a:t>
            </a:r>
            <a:r>
              <a:rPr spc="-93" dirty="0">
                <a:solidFill>
                  <a:srgbClr val="FF0000"/>
                </a:solidFill>
              </a:rPr>
              <a:t>S</a:t>
            </a:r>
            <a:r>
              <a:rPr spc="-80" dirty="0">
                <a:solidFill>
                  <a:srgbClr val="FF0000"/>
                </a:solidFill>
              </a:rPr>
              <a:t>C</a:t>
            </a:r>
            <a:r>
              <a:rPr spc="-87" dirty="0">
                <a:solidFill>
                  <a:srgbClr val="FF0000"/>
                </a:solidFill>
              </a:rPr>
              <a:t>O</a:t>
            </a:r>
            <a:r>
              <a:rPr spc="-100" dirty="0">
                <a:solidFill>
                  <a:srgbClr val="FF0000"/>
                </a:solidFill>
              </a:rPr>
              <a:t>R</a:t>
            </a:r>
            <a:r>
              <a:rPr spc="-20" dirty="0">
                <a:solidFill>
                  <a:srgbClr val="FF0000"/>
                </a:solidFill>
              </a:rPr>
              <a:t>E</a:t>
            </a:r>
          </a:p>
        </p:txBody>
      </p:sp>
      <p:sp>
        <p:nvSpPr>
          <p:cNvPr id="9" name="object 9">
            <a:extLst>
              <a:ext uri="{FF2B5EF4-FFF2-40B4-BE49-F238E27FC236}">
                <a16:creationId xmlns:a16="http://schemas.microsoft.com/office/drawing/2014/main" id="{95E20A28-3258-7544-868E-1E1D6102D9EF}"/>
              </a:ext>
            </a:extLst>
          </p:cNvPr>
          <p:cNvSpPr txBox="1"/>
          <p:nvPr/>
        </p:nvSpPr>
        <p:spPr>
          <a:xfrm>
            <a:off x="11290640" y="5564854"/>
            <a:ext cx="174343" cy="375073"/>
          </a:xfrm>
          <a:prstGeom prst="rect">
            <a:avLst/>
          </a:prstGeom>
        </p:spPr>
        <p:txBody>
          <a:bodyPr vert="vert270" lIns="0" tIns="0" rIns="0" bIns="0">
            <a:spAutoFit/>
          </a:bodyPr>
          <a:lstStyle/>
          <a:p>
            <a:pPr marL="16933" defTabSz="1219170" eaLnBrk="1" fontAlgn="auto" hangingPunct="1">
              <a:spcBef>
                <a:spcPts val="0"/>
              </a:spcBef>
              <a:spcAft>
                <a:spcPts val="0"/>
              </a:spcAft>
              <a:defRPr/>
            </a:pPr>
            <a:r>
              <a:rPr sz="1133" spc="7" dirty="0">
                <a:solidFill>
                  <a:srgbClr val="221F1F"/>
                </a:solidFill>
                <a:latin typeface="Calibri"/>
                <a:cs typeface="Calibri"/>
              </a:rPr>
              <a:t>©</a:t>
            </a:r>
            <a:r>
              <a:rPr sz="1133" spc="20" dirty="0">
                <a:solidFill>
                  <a:srgbClr val="221F1F"/>
                </a:solidFill>
                <a:latin typeface="Calibri"/>
                <a:cs typeface="Calibri"/>
              </a:rPr>
              <a:t>ES</a:t>
            </a:r>
            <a:r>
              <a:rPr sz="1133" dirty="0">
                <a:solidFill>
                  <a:srgbClr val="221F1F"/>
                </a:solidFill>
                <a:latin typeface="Calibri"/>
                <a:cs typeface="Calibri"/>
              </a:rPr>
              <a:t>C</a:t>
            </a:r>
            <a:endParaRPr sz="1133">
              <a:solidFill>
                <a:prstClr val="black"/>
              </a:solidFill>
              <a:latin typeface="Calibri"/>
              <a:cs typeface="Calibri"/>
            </a:endParaRPr>
          </a:p>
        </p:txBody>
      </p:sp>
      <p:sp>
        <p:nvSpPr>
          <p:cNvPr id="217098" name="object 11">
            <a:extLst>
              <a:ext uri="{FF2B5EF4-FFF2-40B4-BE49-F238E27FC236}">
                <a16:creationId xmlns:a16="http://schemas.microsoft.com/office/drawing/2014/main" id="{877C6CF8-27CD-454D-8952-ADBC7C28CD25}"/>
              </a:ext>
            </a:extLst>
          </p:cNvPr>
          <p:cNvSpPr txBox="1">
            <a:spLocks noChangeArrowheads="1"/>
          </p:cNvSpPr>
          <p:nvPr/>
        </p:nvSpPr>
        <p:spPr bwMode="auto">
          <a:xfrm>
            <a:off x="1089025" y="4197350"/>
            <a:ext cx="8462963"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98463" indent="-381000" defTabSz="1217613">
              <a:tabLst>
                <a:tab pos="398463" algn="l"/>
              </a:tabLst>
              <a:defRPr>
                <a:solidFill>
                  <a:schemeClr val="bg1"/>
                </a:solidFill>
                <a:latin typeface="Arial" panose="020B0604020202020204" pitchFamily="34" charset="0"/>
                <a:cs typeface="Arial" panose="020B0604020202020204" pitchFamily="34" charset="0"/>
              </a:defRPr>
            </a:lvl1pPr>
            <a:lvl2pPr marL="742950" indent="-285750" defTabSz="1217613">
              <a:tabLst>
                <a:tab pos="398463" algn="l"/>
              </a:tabLst>
              <a:defRPr>
                <a:solidFill>
                  <a:schemeClr val="bg1"/>
                </a:solidFill>
                <a:latin typeface="Arial" panose="020B0604020202020204" pitchFamily="34" charset="0"/>
                <a:cs typeface="Arial" panose="020B0604020202020204" pitchFamily="34" charset="0"/>
              </a:defRPr>
            </a:lvl2pPr>
            <a:lvl3pPr marL="1143000" indent="-228600" defTabSz="1217613">
              <a:tabLst>
                <a:tab pos="398463" algn="l"/>
              </a:tabLst>
              <a:defRPr>
                <a:solidFill>
                  <a:schemeClr val="bg1"/>
                </a:solidFill>
                <a:latin typeface="Arial" panose="020B0604020202020204" pitchFamily="34" charset="0"/>
                <a:cs typeface="Arial" panose="020B0604020202020204" pitchFamily="34" charset="0"/>
              </a:defRPr>
            </a:lvl3pPr>
            <a:lvl4pPr marL="1600200" indent="-228600" defTabSz="1217613">
              <a:tabLst>
                <a:tab pos="398463" algn="l"/>
              </a:tabLst>
              <a:defRPr>
                <a:solidFill>
                  <a:schemeClr val="bg1"/>
                </a:solidFill>
                <a:latin typeface="Arial" panose="020B0604020202020204" pitchFamily="34" charset="0"/>
                <a:cs typeface="Arial" panose="020B0604020202020204" pitchFamily="34" charset="0"/>
              </a:defRPr>
            </a:lvl4pPr>
            <a:lvl5pPr marL="2057400" indent="-228600" defTabSz="1217613">
              <a:tabLst>
                <a:tab pos="398463" algn="l"/>
              </a:tabLst>
              <a:defRPr>
                <a:solidFill>
                  <a:schemeClr val="bg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tabLst>
                <a:tab pos="398463" algn="l"/>
              </a:tabLst>
              <a:defRPr>
                <a:solidFill>
                  <a:schemeClr val="bg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tabLst>
                <a:tab pos="398463" algn="l"/>
              </a:tabLst>
              <a:defRPr>
                <a:solidFill>
                  <a:schemeClr val="bg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tabLst>
                <a:tab pos="398463" algn="l"/>
              </a:tabLst>
              <a:defRPr>
                <a:solidFill>
                  <a:schemeClr val="bg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tabLst>
                <a:tab pos="398463" algn="l"/>
              </a:tabLst>
              <a:defRPr>
                <a:solidFill>
                  <a:schemeClr val="bg1"/>
                </a:solidFill>
                <a:latin typeface="Arial" panose="020B0604020202020204" pitchFamily="34" charset="0"/>
                <a:cs typeface="Arial" panose="020B0604020202020204" pitchFamily="34" charset="0"/>
              </a:defRPr>
            </a:lvl9pPr>
          </a:lstStyle>
          <a:p>
            <a:pPr eaLnBrk="1" hangingPunct="1">
              <a:lnSpc>
                <a:spcPts val="2800"/>
              </a:lnSpc>
              <a:buFont typeface="Arial" panose="020B0604020202020204" pitchFamily="34" charset="0"/>
              <a:buChar char="•"/>
            </a:pPr>
            <a:r>
              <a:rPr lang="en-US" altLang="en-US" sz="2400">
                <a:solidFill>
                  <a:srgbClr val="FF0000"/>
                </a:solidFill>
                <a:latin typeface="Calibri" panose="020F0502020204030204" pitchFamily="34" charset="0"/>
                <a:cs typeface="Calibri" panose="020F0502020204030204" pitchFamily="34" charset="0"/>
              </a:rPr>
              <a:t>SCORE </a:t>
            </a:r>
            <a:r>
              <a:rPr lang="en-US" altLang="en-US" sz="2400">
                <a:solidFill>
                  <a:srgbClr val="000000"/>
                </a:solidFill>
                <a:latin typeface="Calibri" panose="020F0502020204030204" pitchFamily="34" charset="0"/>
                <a:cs typeface="Calibri" panose="020F0502020204030204" pitchFamily="34" charset="0"/>
              </a:rPr>
              <a:t>can be used to estimate risk in patients who do not have clinical ASCVD or other any clinical features that define a risk category</a:t>
            </a:r>
          </a:p>
          <a:p>
            <a:pPr eaLnBrk="1" hangingPunct="1">
              <a:lnSpc>
                <a:spcPts val="2800"/>
              </a:lnSpc>
              <a:buFont typeface="Arial" panose="020B0604020202020204" pitchFamily="34" charset="0"/>
              <a:buChar char="•"/>
            </a:pPr>
            <a:r>
              <a:rPr lang="en-US" altLang="en-US" sz="2400">
                <a:solidFill>
                  <a:srgbClr val="000000"/>
                </a:solidFill>
                <a:latin typeface="Calibri" panose="020F0502020204030204" pitchFamily="34" charset="0"/>
                <a:cs typeface="Calibri" panose="020F0502020204030204" pitchFamily="34" charset="0"/>
              </a:rPr>
              <a:t>Or to place a person into a </a:t>
            </a:r>
            <a:r>
              <a:rPr lang="en-US" altLang="en-US" sz="2400" i="1">
                <a:solidFill>
                  <a:srgbClr val="000000"/>
                </a:solidFill>
                <a:latin typeface="Calibri" panose="020F0502020204030204" pitchFamily="34" charset="0"/>
                <a:cs typeface="Calibri" panose="020F0502020204030204" pitchFamily="34" charset="0"/>
              </a:rPr>
              <a:t>higher risk </a:t>
            </a:r>
            <a:r>
              <a:rPr lang="en-US" altLang="en-US" sz="2400">
                <a:solidFill>
                  <a:srgbClr val="000000"/>
                </a:solidFill>
                <a:latin typeface="Calibri" panose="020F0502020204030204" pitchFamily="34" charset="0"/>
                <a:cs typeface="Calibri" panose="020F0502020204030204" pitchFamily="34" charset="0"/>
              </a:rPr>
              <a:t>category due to combination of lipid levels and other risk factors</a:t>
            </a:r>
          </a:p>
        </p:txBody>
      </p:sp>
      <p:graphicFrame>
        <p:nvGraphicFramePr>
          <p:cNvPr id="10" name="object 10">
            <a:extLst>
              <a:ext uri="{FF2B5EF4-FFF2-40B4-BE49-F238E27FC236}">
                <a16:creationId xmlns:a16="http://schemas.microsoft.com/office/drawing/2014/main" id="{466B9A7B-EACE-834C-AC31-8A4635C5F15C}"/>
              </a:ext>
            </a:extLst>
          </p:cNvPr>
          <p:cNvGraphicFramePr>
            <a:graphicFrameLocks noGrp="1"/>
          </p:cNvGraphicFramePr>
          <p:nvPr/>
        </p:nvGraphicFramePr>
        <p:xfrm>
          <a:off x="1419225" y="1412875"/>
          <a:ext cx="8607425" cy="2516188"/>
        </p:xfrm>
        <a:graphic>
          <a:graphicData uri="http://schemas.openxmlformats.org/drawingml/2006/table">
            <a:tbl>
              <a:tblPr firstRow="1" bandRow="1">
                <a:tableStyleId>{2D5ABB26-0587-4C30-8999-92F81FD0307C}</a:tableStyleId>
              </a:tblPr>
              <a:tblGrid>
                <a:gridCol w="1924535">
                  <a:extLst>
                    <a:ext uri="{9D8B030D-6E8A-4147-A177-3AD203B41FA5}">
                      <a16:colId xmlns:a16="http://schemas.microsoft.com/office/drawing/2014/main" val="20000"/>
                    </a:ext>
                  </a:extLst>
                </a:gridCol>
                <a:gridCol w="6682890">
                  <a:extLst>
                    <a:ext uri="{9D8B030D-6E8A-4147-A177-3AD203B41FA5}">
                      <a16:colId xmlns:a16="http://schemas.microsoft.com/office/drawing/2014/main" val="20001"/>
                    </a:ext>
                  </a:extLst>
                </a:gridCol>
              </a:tblGrid>
              <a:tr h="356637">
                <a:tc>
                  <a:txBody>
                    <a:bodyPr/>
                    <a:lstStyle/>
                    <a:p>
                      <a:endParaRPr sz="1100">
                        <a:latin typeface="Calibri"/>
                        <a:cs typeface="Calibri"/>
                      </a:endParaRPr>
                    </a:p>
                  </a:txBody>
                  <a:tcPr marL="0" marR="0" marT="0" marB="0">
                    <a:lnB w="28575">
                      <a:solidFill>
                        <a:srgbClr val="FFFFFF"/>
                      </a:solidFill>
                      <a:prstDash val="solid"/>
                    </a:lnB>
                  </a:tcPr>
                </a:tc>
                <a:tc>
                  <a:txBody>
                    <a:bodyPr/>
                    <a:lstStyle/>
                    <a:p>
                      <a:endParaRPr sz="1100">
                        <a:latin typeface="Calibri"/>
                        <a:cs typeface="Calibri"/>
                      </a:endParaRPr>
                    </a:p>
                  </a:txBody>
                  <a:tcPr marL="0" marR="0" marT="0" marB="0">
                    <a:lnB w="28575">
                      <a:solidFill>
                        <a:srgbClr val="FFFFFF"/>
                      </a:solidFill>
                      <a:prstDash val="solid"/>
                    </a:lnB>
                  </a:tcPr>
                </a:tc>
                <a:extLst>
                  <a:ext uri="{0D108BD9-81ED-4DB2-BD59-A6C34878D82A}">
                    <a16:rowId xmlns:a16="http://schemas.microsoft.com/office/drawing/2014/main" val="10000"/>
                  </a:ext>
                </a:extLst>
              </a:tr>
              <a:tr h="590839">
                <a:tc>
                  <a:txBody>
                    <a:bodyPr/>
                    <a:lstStyle/>
                    <a:p>
                      <a:pPr marL="124460">
                        <a:lnSpc>
                          <a:spcPct val="100000"/>
                        </a:lnSpc>
                      </a:pPr>
                      <a:r>
                        <a:rPr sz="1900" spc="-30" dirty="0">
                          <a:solidFill>
                            <a:srgbClr val="FFFFFF"/>
                          </a:solidFill>
                          <a:latin typeface="Calibri"/>
                          <a:cs typeface="Calibri"/>
                        </a:rPr>
                        <a:t>V</a:t>
                      </a:r>
                      <a:r>
                        <a:rPr sz="1900" spc="-5" dirty="0">
                          <a:solidFill>
                            <a:srgbClr val="FFFFFF"/>
                          </a:solidFill>
                          <a:latin typeface="Calibri"/>
                          <a:cs typeface="Calibri"/>
                        </a:rPr>
                        <a:t>e</a:t>
                      </a:r>
                      <a:r>
                        <a:rPr sz="1900" spc="10" dirty="0">
                          <a:solidFill>
                            <a:srgbClr val="FFFFFF"/>
                          </a:solidFill>
                          <a:latin typeface="Calibri"/>
                          <a:cs typeface="Calibri"/>
                        </a:rPr>
                        <a:t>r</a:t>
                      </a:r>
                      <a:r>
                        <a:rPr sz="1900" dirty="0">
                          <a:solidFill>
                            <a:srgbClr val="FFFFFF"/>
                          </a:solidFill>
                          <a:latin typeface="Calibri"/>
                          <a:cs typeface="Calibri"/>
                        </a:rPr>
                        <a:t>y</a:t>
                      </a:r>
                      <a:r>
                        <a:rPr sz="1900" spc="10" dirty="0">
                          <a:solidFill>
                            <a:srgbClr val="FFFFFF"/>
                          </a:solidFill>
                          <a:latin typeface="Calibri"/>
                          <a:cs typeface="Calibri"/>
                        </a:rPr>
                        <a:t>-</a:t>
                      </a:r>
                      <a:r>
                        <a:rPr sz="1900" spc="-10" dirty="0">
                          <a:solidFill>
                            <a:srgbClr val="FFFFFF"/>
                          </a:solidFill>
                          <a:latin typeface="Calibri"/>
                          <a:cs typeface="Calibri"/>
                        </a:rPr>
                        <a:t>h</a:t>
                      </a:r>
                      <a:r>
                        <a:rPr sz="1900" dirty="0">
                          <a:solidFill>
                            <a:srgbClr val="FFFFFF"/>
                          </a:solidFill>
                          <a:latin typeface="Calibri"/>
                          <a:cs typeface="Calibri"/>
                        </a:rPr>
                        <a:t>ig</a:t>
                      </a:r>
                      <a:r>
                        <a:rPr sz="1900" spc="-10" dirty="0">
                          <a:solidFill>
                            <a:srgbClr val="FFFFFF"/>
                          </a:solidFill>
                          <a:latin typeface="Calibri"/>
                          <a:cs typeface="Calibri"/>
                        </a:rPr>
                        <a:t>h</a:t>
                      </a:r>
                      <a:r>
                        <a:rPr sz="1900" dirty="0">
                          <a:solidFill>
                            <a:srgbClr val="FFFFFF"/>
                          </a:solidFill>
                          <a:latin typeface="Calibri"/>
                          <a:cs typeface="Calibri"/>
                        </a:rPr>
                        <a:t>-</a:t>
                      </a:r>
                      <a:r>
                        <a:rPr sz="1900" spc="-50" dirty="0">
                          <a:solidFill>
                            <a:srgbClr val="FFFFFF"/>
                          </a:solidFill>
                          <a:latin typeface="Calibri"/>
                          <a:cs typeface="Calibri"/>
                        </a:rPr>
                        <a:t>ri</a:t>
                      </a:r>
                      <a:r>
                        <a:rPr sz="1900" spc="-45" dirty="0">
                          <a:solidFill>
                            <a:srgbClr val="FFFFFF"/>
                          </a:solidFill>
                          <a:latin typeface="Calibri"/>
                          <a:cs typeface="Calibri"/>
                        </a:rPr>
                        <a:t>s</a:t>
                      </a:r>
                      <a:r>
                        <a:rPr sz="1900" dirty="0">
                          <a:solidFill>
                            <a:srgbClr val="FFFFFF"/>
                          </a:solidFill>
                          <a:latin typeface="Calibri"/>
                          <a:cs typeface="Calibri"/>
                        </a:rPr>
                        <a:t>k</a:t>
                      </a:r>
                      <a:endParaRPr sz="1900">
                        <a:latin typeface="Calibri"/>
                        <a:cs typeface="Calibri"/>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9E090E"/>
                    </a:solidFill>
                  </a:tcPr>
                </a:tc>
                <a:tc>
                  <a:txBody>
                    <a:bodyPr/>
                    <a:lstStyle/>
                    <a:p>
                      <a:pPr marL="215265">
                        <a:lnSpc>
                          <a:spcPct val="100000"/>
                        </a:lnSpc>
                      </a:pPr>
                      <a:r>
                        <a:rPr sz="1900" spc="-65" dirty="0">
                          <a:solidFill>
                            <a:srgbClr val="221F1F"/>
                          </a:solidFill>
                          <a:latin typeface="Calibri"/>
                          <a:cs typeface="Calibri"/>
                        </a:rPr>
                        <a:t>Ca</a:t>
                      </a:r>
                      <a:r>
                        <a:rPr sz="1900" spc="-60" dirty="0">
                          <a:solidFill>
                            <a:srgbClr val="221F1F"/>
                          </a:solidFill>
                          <a:latin typeface="Calibri"/>
                          <a:cs typeface="Calibri"/>
                        </a:rPr>
                        <a:t>l</a:t>
                      </a:r>
                      <a:r>
                        <a:rPr sz="1900" spc="-70" dirty="0">
                          <a:solidFill>
                            <a:srgbClr val="221F1F"/>
                          </a:solidFill>
                          <a:latin typeface="Calibri"/>
                          <a:cs typeface="Calibri"/>
                        </a:rPr>
                        <a:t>cu</a:t>
                      </a:r>
                      <a:r>
                        <a:rPr sz="1900" spc="-60" dirty="0">
                          <a:solidFill>
                            <a:srgbClr val="221F1F"/>
                          </a:solidFill>
                          <a:latin typeface="Calibri"/>
                          <a:cs typeface="Calibri"/>
                        </a:rPr>
                        <a:t>l</a:t>
                      </a:r>
                      <a:r>
                        <a:rPr sz="1900" spc="-65" dirty="0">
                          <a:solidFill>
                            <a:srgbClr val="221F1F"/>
                          </a:solidFill>
                          <a:latin typeface="Calibri"/>
                          <a:cs typeface="Calibri"/>
                        </a:rPr>
                        <a:t>a</a:t>
                      </a:r>
                      <a:r>
                        <a:rPr sz="1900" spc="-55" dirty="0">
                          <a:solidFill>
                            <a:srgbClr val="221F1F"/>
                          </a:solidFill>
                          <a:latin typeface="Calibri"/>
                          <a:cs typeface="Calibri"/>
                        </a:rPr>
                        <a:t>t</a:t>
                      </a:r>
                      <a:r>
                        <a:rPr sz="1900" spc="-50" dirty="0">
                          <a:solidFill>
                            <a:srgbClr val="221F1F"/>
                          </a:solidFill>
                          <a:latin typeface="Calibri"/>
                          <a:cs typeface="Calibri"/>
                        </a:rPr>
                        <a:t>e</a:t>
                      </a:r>
                      <a:r>
                        <a:rPr sz="1900" dirty="0">
                          <a:solidFill>
                            <a:srgbClr val="221F1F"/>
                          </a:solidFill>
                          <a:latin typeface="Calibri"/>
                          <a:cs typeface="Calibri"/>
                        </a:rPr>
                        <a:t>d</a:t>
                      </a:r>
                      <a:r>
                        <a:rPr sz="1900" spc="-75" dirty="0">
                          <a:solidFill>
                            <a:srgbClr val="221F1F"/>
                          </a:solidFill>
                          <a:latin typeface="Calibri"/>
                          <a:cs typeface="Calibri"/>
                        </a:rPr>
                        <a:t> </a:t>
                      </a:r>
                      <a:r>
                        <a:rPr sz="1900" spc="-50" dirty="0">
                          <a:solidFill>
                            <a:srgbClr val="221F1F"/>
                          </a:solidFill>
                          <a:latin typeface="Calibri"/>
                          <a:cs typeface="Calibri"/>
                        </a:rPr>
                        <a:t>S</a:t>
                      </a:r>
                      <a:r>
                        <a:rPr sz="1900" spc="-55" dirty="0">
                          <a:solidFill>
                            <a:srgbClr val="221F1F"/>
                          </a:solidFill>
                          <a:latin typeface="Calibri"/>
                          <a:cs typeface="Calibri"/>
                        </a:rPr>
                        <a:t>CO</a:t>
                      </a:r>
                      <a:r>
                        <a:rPr sz="1900" spc="-45" dirty="0">
                          <a:solidFill>
                            <a:srgbClr val="221F1F"/>
                          </a:solidFill>
                          <a:latin typeface="Calibri"/>
                          <a:cs typeface="Calibri"/>
                        </a:rPr>
                        <a:t>R</a:t>
                      </a:r>
                      <a:r>
                        <a:rPr sz="1900" dirty="0">
                          <a:solidFill>
                            <a:srgbClr val="221F1F"/>
                          </a:solidFill>
                          <a:latin typeface="Calibri"/>
                          <a:cs typeface="Calibri"/>
                        </a:rPr>
                        <a:t>E</a:t>
                      </a:r>
                      <a:r>
                        <a:rPr sz="1900" spc="-95" dirty="0">
                          <a:solidFill>
                            <a:srgbClr val="221F1F"/>
                          </a:solidFill>
                          <a:latin typeface="Calibri"/>
                          <a:cs typeface="Calibri"/>
                        </a:rPr>
                        <a:t> </a:t>
                      </a:r>
                      <a:r>
                        <a:rPr sz="1900" spc="-65" dirty="0">
                          <a:solidFill>
                            <a:srgbClr val="221F1F"/>
                          </a:solidFill>
                          <a:latin typeface="Calibri"/>
                          <a:cs typeface="Calibri"/>
                        </a:rPr>
                        <a:t>≥10</a:t>
                      </a:r>
                      <a:r>
                        <a:rPr sz="1900" dirty="0">
                          <a:solidFill>
                            <a:srgbClr val="221F1F"/>
                          </a:solidFill>
                          <a:latin typeface="Calibri"/>
                          <a:cs typeface="Calibri"/>
                        </a:rPr>
                        <a:t>%</a:t>
                      </a:r>
                      <a:r>
                        <a:rPr sz="1900" spc="-110" dirty="0">
                          <a:solidFill>
                            <a:srgbClr val="221F1F"/>
                          </a:solidFill>
                          <a:latin typeface="Calibri"/>
                          <a:cs typeface="Calibri"/>
                        </a:rPr>
                        <a:t> </a:t>
                      </a:r>
                      <a:r>
                        <a:rPr sz="1900" spc="-45" dirty="0">
                          <a:solidFill>
                            <a:srgbClr val="221F1F"/>
                          </a:solidFill>
                          <a:latin typeface="Calibri"/>
                          <a:cs typeface="Calibri"/>
                        </a:rPr>
                        <a:t>fo</a:t>
                      </a:r>
                      <a:r>
                        <a:rPr sz="1900" dirty="0">
                          <a:solidFill>
                            <a:srgbClr val="221F1F"/>
                          </a:solidFill>
                          <a:latin typeface="Calibri"/>
                          <a:cs typeface="Calibri"/>
                        </a:rPr>
                        <a:t>r</a:t>
                      </a:r>
                      <a:r>
                        <a:rPr sz="1900" spc="-125" dirty="0">
                          <a:solidFill>
                            <a:srgbClr val="221F1F"/>
                          </a:solidFill>
                          <a:latin typeface="Calibri"/>
                          <a:cs typeface="Calibri"/>
                        </a:rPr>
                        <a:t> </a:t>
                      </a:r>
                      <a:r>
                        <a:rPr sz="1900" spc="-65" dirty="0">
                          <a:solidFill>
                            <a:srgbClr val="221F1F"/>
                          </a:solidFill>
                          <a:latin typeface="Calibri"/>
                          <a:cs typeface="Calibri"/>
                        </a:rPr>
                        <a:t>10</a:t>
                      </a:r>
                      <a:r>
                        <a:rPr sz="1900" spc="-60" dirty="0">
                          <a:solidFill>
                            <a:srgbClr val="221F1F"/>
                          </a:solidFill>
                          <a:latin typeface="Calibri"/>
                          <a:cs typeface="Calibri"/>
                        </a:rPr>
                        <a:t>-y</a:t>
                      </a:r>
                      <a:r>
                        <a:rPr sz="1900" spc="-65" dirty="0">
                          <a:solidFill>
                            <a:srgbClr val="221F1F"/>
                          </a:solidFill>
                          <a:latin typeface="Calibri"/>
                          <a:cs typeface="Calibri"/>
                        </a:rPr>
                        <a:t>ea</a:t>
                      </a:r>
                      <a:r>
                        <a:rPr sz="1900" dirty="0">
                          <a:solidFill>
                            <a:srgbClr val="221F1F"/>
                          </a:solidFill>
                          <a:latin typeface="Calibri"/>
                          <a:cs typeface="Calibri"/>
                        </a:rPr>
                        <a:t>r</a:t>
                      </a:r>
                      <a:r>
                        <a:rPr sz="1900" spc="-160" dirty="0">
                          <a:solidFill>
                            <a:srgbClr val="221F1F"/>
                          </a:solidFill>
                          <a:latin typeface="Calibri"/>
                          <a:cs typeface="Calibri"/>
                        </a:rPr>
                        <a:t> </a:t>
                      </a:r>
                      <a:r>
                        <a:rPr sz="1900" spc="-60" dirty="0">
                          <a:solidFill>
                            <a:srgbClr val="221F1F"/>
                          </a:solidFill>
                          <a:latin typeface="Calibri"/>
                          <a:cs typeface="Calibri"/>
                        </a:rPr>
                        <a:t>ris</a:t>
                      </a:r>
                      <a:r>
                        <a:rPr sz="1900" dirty="0">
                          <a:solidFill>
                            <a:srgbClr val="221F1F"/>
                          </a:solidFill>
                          <a:latin typeface="Calibri"/>
                          <a:cs typeface="Calibri"/>
                        </a:rPr>
                        <a:t>k</a:t>
                      </a:r>
                      <a:r>
                        <a:rPr sz="1900" spc="-130" dirty="0">
                          <a:solidFill>
                            <a:srgbClr val="221F1F"/>
                          </a:solidFill>
                          <a:latin typeface="Calibri"/>
                          <a:cs typeface="Calibri"/>
                        </a:rPr>
                        <a:t> </a:t>
                      </a:r>
                      <a:r>
                        <a:rPr sz="1900" spc="-60" dirty="0">
                          <a:solidFill>
                            <a:srgbClr val="221F1F"/>
                          </a:solidFill>
                          <a:latin typeface="Calibri"/>
                          <a:cs typeface="Calibri"/>
                        </a:rPr>
                        <a:t>o</a:t>
                      </a:r>
                      <a:r>
                        <a:rPr sz="1900" dirty="0">
                          <a:solidFill>
                            <a:srgbClr val="221F1F"/>
                          </a:solidFill>
                          <a:latin typeface="Calibri"/>
                          <a:cs typeface="Calibri"/>
                        </a:rPr>
                        <a:t>f</a:t>
                      </a:r>
                      <a:r>
                        <a:rPr sz="1900" spc="-145" dirty="0">
                          <a:solidFill>
                            <a:srgbClr val="221F1F"/>
                          </a:solidFill>
                          <a:latin typeface="Calibri"/>
                          <a:cs typeface="Calibri"/>
                        </a:rPr>
                        <a:t> </a:t>
                      </a:r>
                      <a:r>
                        <a:rPr sz="1900" spc="-45" dirty="0">
                          <a:solidFill>
                            <a:srgbClr val="221F1F"/>
                          </a:solidFill>
                          <a:latin typeface="Calibri"/>
                          <a:cs typeface="Calibri"/>
                        </a:rPr>
                        <a:t>f</a:t>
                      </a:r>
                      <a:r>
                        <a:rPr sz="1900" spc="-50" dirty="0">
                          <a:solidFill>
                            <a:srgbClr val="221F1F"/>
                          </a:solidFill>
                          <a:latin typeface="Calibri"/>
                          <a:cs typeface="Calibri"/>
                        </a:rPr>
                        <a:t>a</a:t>
                      </a:r>
                      <a:r>
                        <a:rPr sz="1900" spc="-55" dirty="0">
                          <a:solidFill>
                            <a:srgbClr val="221F1F"/>
                          </a:solidFill>
                          <a:latin typeface="Calibri"/>
                          <a:cs typeface="Calibri"/>
                        </a:rPr>
                        <a:t>t</a:t>
                      </a:r>
                      <a:r>
                        <a:rPr sz="1900" spc="-50" dirty="0">
                          <a:solidFill>
                            <a:srgbClr val="221F1F"/>
                          </a:solidFill>
                          <a:latin typeface="Calibri"/>
                          <a:cs typeface="Calibri"/>
                        </a:rPr>
                        <a:t>a</a:t>
                      </a:r>
                      <a:r>
                        <a:rPr sz="1900" dirty="0">
                          <a:solidFill>
                            <a:srgbClr val="221F1F"/>
                          </a:solidFill>
                          <a:latin typeface="Calibri"/>
                          <a:cs typeface="Calibri"/>
                        </a:rPr>
                        <a:t>l</a:t>
                      </a:r>
                      <a:r>
                        <a:rPr sz="1900" spc="-65" dirty="0">
                          <a:solidFill>
                            <a:srgbClr val="221F1F"/>
                          </a:solidFill>
                          <a:latin typeface="Calibri"/>
                          <a:cs typeface="Calibri"/>
                        </a:rPr>
                        <a:t> </a:t>
                      </a:r>
                      <a:r>
                        <a:rPr sz="1900" spc="-90" dirty="0">
                          <a:solidFill>
                            <a:srgbClr val="221F1F"/>
                          </a:solidFill>
                          <a:latin typeface="Calibri"/>
                          <a:cs typeface="Calibri"/>
                        </a:rPr>
                        <a:t>CV</a:t>
                      </a:r>
                      <a:r>
                        <a:rPr sz="1900" spc="-85" dirty="0">
                          <a:solidFill>
                            <a:srgbClr val="221F1F"/>
                          </a:solidFill>
                          <a:latin typeface="Calibri"/>
                          <a:cs typeface="Calibri"/>
                        </a:rPr>
                        <a:t>D</a:t>
                      </a:r>
                      <a:r>
                        <a:rPr sz="1900" dirty="0">
                          <a:solidFill>
                            <a:srgbClr val="221F1F"/>
                          </a:solidFill>
                          <a:latin typeface="Calibri"/>
                          <a:cs typeface="Calibri"/>
                        </a:rPr>
                        <a:t>.</a:t>
                      </a:r>
                      <a:endParaRPr sz="1900">
                        <a:latin typeface="Calibri"/>
                        <a:cs typeface="Calibri"/>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D9D9"/>
                    </a:solidFill>
                  </a:tcPr>
                </a:tc>
                <a:extLst>
                  <a:ext uri="{0D108BD9-81ED-4DB2-BD59-A6C34878D82A}">
                    <a16:rowId xmlns:a16="http://schemas.microsoft.com/office/drawing/2014/main" val="10001"/>
                  </a:ext>
                </a:extLst>
              </a:tr>
              <a:tr h="567893">
                <a:tc>
                  <a:txBody>
                    <a:bodyPr/>
                    <a:lstStyle/>
                    <a:p>
                      <a:pPr marL="92710">
                        <a:lnSpc>
                          <a:spcPct val="100000"/>
                        </a:lnSpc>
                      </a:pPr>
                      <a:r>
                        <a:rPr sz="1900" spc="-50" dirty="0">
                          <a:solidFill>
                            <a:srgbClr val="FFFFFF"/>
                          </a:solidFill>
                          <a:latin typeface="Calibri"/>
                          <a:cs typeface="Calibri"/>
                        </a:rPr>
                        <a:t>Hig</a:t>
                      </a:r>
                      <a:r>
                        <a:rPr sz="1900" spc="-55" dirty="0">
                          <a:solidFill>
                            <a:srgbClr val="FFFFFF"/>
                          </a:solidFill>
                          <a:latin typeface="Calibri"/>
                          <a:cs typeface="Calibri"/>
                        </a:rPr>
                        <a:t>h</a:t>
                      </a:r>
                      <a:r>
                        <a:rPr sz="1900" spc="-50" dirty="0">
                          <a:solidFill>
                            <a:srgbClr val="FFFFFF"/>
                          </a:solidFill>
                          <a:latin typeface="Calibri"/>
                          <a:cs typeface="Calibri"/>
                        </a:rPr>
                        <a:t>-ri</a:t>
                      </a:r>
                      <a:r>
                        <a:rPr sz="1900" spc="-45" dirty="0">
                          <a:solidFill>
                            <a:srgbClr val="FFFFFF"/>
                          </a:solidFill>
                          <a:latin typeface="Calibri"/>
                          <a:cs typeface="Calibri"/>
                        </a:rPr>
                        <a:t>s</a:t>
                      </a:r>
                      <a:r>
                        <a:rPr sz="1900" dirty="0">
                          <a:solidFill>
                            <a:srgbClr val="FFFFFF"/>
                          </a:solidFill>
                          <a:latin typeface="Calibri"/>
                          <a:cs typeface="Calibri"/>
                        </a:rPr>
                        <a:t>k</a:t>
                      </a:r>
                      <a:endParaRPr sz="1900">
                        <a:latin typeface="Calibri"/>
                        <a:cs typeface="Calibri"/>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EC1C23"/>
                    </a:solidFill>
                  </a:tcPr>
                </a:tc>
                <a:tc>
                  <a:txBody>
                    <a:bodyPr/>
                    <a:lstStyle/>
                    <a:p>
                      <a:pPr marL="230504">
                        <a:lnSpc>
                          <a:spcPct val="100000"/>
                        </a:lnSpc>
                      </a:pPr>
                      <a:r>
                        <a:rPr sz="1900" spc="-55" dirty="0">
                          <a:solidFill>
                            <a:srgbClr val="221F1F"/>
                          </a:solidFill>
                          <a:latin typeface="Calibri"/>
                          <a:cs typeface="Calibri"/>
                        </a:rPr>
                        <a:t>C</a:t>
                      </a:r>
                      <a:r>
                        <a:rPr sz="1900" spc="-65" dirty="0">
                          <a:solidFill>
                            <a:srgbClr val="221F1F"/>
                          </a:solidFill>
                          <a:latin typeface="Calibri"/>
                          <a:cs typeface="Calibri"/>
                        </a:rPr>
                        <a:t>a</a:t>
                      </a:r>
                      <a:r>
                        <a:rPr sz="1900" spc="-60" dirty="0">
                          <a:solidFill>
                            <a:srgbClr val="221F1F"/>
                          </a:solidFill>
                          <a:latin typeface="Calibri"/>
                          <a:cs typeface="Calibri"/>
                        </a:rPr>
                        <a:t>l</a:t>
                      </a:r>
                      <a:r>
                        <a:rPr sz="1900" spc="-70" dirty="0">
                          <a:solidFill>
                            <a:srgbClr val="221F1F"/>
                          </a:solidFill>
                          <a:latin typeface="Calibri"/>
                          <a:cs typeface="Calibri"/>
                        </a:rPr>
                        <a:t>cu</a:t>
                      </a:r>
                      <a:r>
                        <a:rPr sz="1900" spc="-60" dirty="0">
                          <a:solidFill>
                            <a:srgbClr val="221F1F"/>
                          </a:solidFill>
                          <a:latin typeface="Calibri"/>
                          <a:cs typeface="Calibri"/>
                        </a:rPr>
                        <a:t>l</a:t>
                      </a:r>
                      <a:r>
                        <a:rPr sz="1900" spc="-65" dirty="0">
                          <a:solidFill>
                            <a:srgbClr val="221F1F"/>
                          </a:solidFill>
                          <a:latin typeface="Calibri"/>
                          <a:cs typeface="Calibri"/>
                        </a:rPr>
                        <a:t>at</a:t>
                      </a:r>
                      <a:r>
                        <a:rPr sz="1900" spc="-50" dirty="0">
                          <a:solidFill>
                            <a:srgbClr val="221F1F"/>
                          </a:solidFill>
                          <a:latin typeface="Calibri"/>
                          <a:cs typeface="Calibri"/>
                        </a:rPr>
                        <a:t>e</a:t>
                      </a:r>
                      <a:r>
                        <a:rPr sz="1900" dirty="0">
                          <a:solidFill>
                            <a:srgbClr val="221F1F"/>
                          </a:solidFill>
                          <a:latin typeface="Calibri"/>
                          <a:cs typeface="Calibri"/>
                        </a:rPr>
                        <a:t>d</a:t>
                      </a:r>
                      <a:r>
                        <a:rPr sz="1900" spc="-85" dirty="0">
                          <a:solidFill>
                            <a:srgbClr val="221F1F"/>
                          </a:solidFill>
                          <a:latin typeface="Calibri"/>
                          <a:cs typeface="Calibri"/>
                        </a:rPr>
                        <a:t> </a:t>
                      </a:r>
                      <a:r>
                        <a:rPr sz="1900" spc="-50" dirty="0">
                          <a:solidFill>
                            <a:srgbClr val="221F1F"/>
                          </a:solidFill>
                          <a:latin typeface="Calibri"/>
                          <a:cs typeface="Calibri"/>
                        </a:rPr>
                        <a:t>S</a:t>
                      </a:r>
                      <a:r>
                        <a:rPr sz="1900" spc="-55" dirty="0">
                          <a:solidFill>
                            <a:srgbClr val="221F1F"/>
                          </a:solidFill>
                          <a:latin typeface="Calibri"/>
                          <a:cs typeface="Calibri"/>
                        </a:rPr>
                        <a:t>CO</a:t>
                      </a:r>
                      <a:r>
                        <a:rPr sz="1900" spc="-45" dirty="0">
                          <a:solidFill>
                            <a:srgbClr val="221F1F"/>
                          </a:solidFill>
                          <a:latin typeface="Calibri"/>
                          <a:cs typeface="Calibri"/>
                        </a:rPr>
                        <a:t>R</a:t>
                      </a:r>
                      <a:r>
                        <a:rPr sz="1900" dirty="0">
                          <a:solidFill>
                            <a:srgbClr val="221F1F"/>
                          </a:solidFill>
                          <a:latin typeface="Calibri"/>
                          <a:cs typeface="Calibri"/>
                        </a:rPr>
                        <a:t>E</a:t>
                      </a:r>
                      <a:r>
                        <a:rPr sz="1900" spc="-114" dirty="0">
                          <a:solidFill>
                            <a:srgbClr val="221F1F"/>
                          </a:solidFill>
                          <a:latin typeface="Calibri"/>
                          <a:cs typeface="Calibri"/>
                        </a:rPr>
                        <a:t> </a:t>
                      </a:r>
                      <a:r>
                        <a:rPr sz="1900" spc="-5" dirty="0">
                          <a:solidFill>
                            <a:srgbClr val="221F1F"/>
                          </a:solidFill>
                          <a:latin typeface="Calibri"/>
                          <a:cs typeface="Calibri"/>
                        </a:rPr>
                        <a:t>≥5</a:t>
                      </a:r>
                      <a:r>
                        <a:rPr sz="1900" dirty="0">
                          <a:solidFill>
                            <a:srgbClr val="221F1F"/>
                          </a:solidFill>
                          <a:latin typeface="Calibri"/>
                          <a:cs typeface="Calibri"/>
                        </a:rPr>
                        <a:t>%</a:t>
                      </a:r>
                      <a:r>
                        <a:rPr sz="1900" spc="-85" dirty="0">
                          <a:solidFill>
                            <a:srgbClr val="221F1F"/>
                          </a:solidFill>
                          <a:latin typeface="Calibri"/>
                          <a:cs typeface="Calibri"/>
                        </a:rPr>
                        <a:t> </a:t>
                      </a:r>
                      <a:r>
                        <a:rPr sz="1900" spc="-75" dirty="0">
                          <a:solidFill>
                            <a:srgbClr val="221F1F"/>
                          </a:solidFill>
                          <a:latin typeface="Calibri"/>
                          <a:cs typeface="Calibri"/>
                        </a:rPr>
                        <a:t>a</a:t>
                      </a:r>
                      <a:r>
                        <a:rPr sz="1900" spc="-80" dirty="0">
                          <a:solidFill>
                            <a:srgbClr val="221F1F"/>
                          </a:solidFill>
                          <a:latin typeface="Calibri"/>
                          <a:cs typeface="Calibri"/>
                        </a:rPr>
                        <a:t>n</a:t>
                      </a:r>
                      <a:r>
                        <a:rPr sz="1900" dirty="0">
                          <a:solidFill>
                            <a:srgbClr val="221F1F"/>
                          </a:solidFill>
                          <a:latin typeface="Calibri"/>
                          <a:cs typeface="Calibri"/>
                        </a:rPr>
                        <a:t>d</a:t>
                      </a:r>
                      <a:r>
                        <a:rPr sz="1900" spc="-130" dirty="0">
                          <a:solidFill>
                            <a:srgbClr val="221F1F"/>
                          </a:solidFill>
                          <a:latin typeface="Calibri"/>
                          <a:cs typeface="Calibri"/>
                        </a:rPr>
                        <a:t> </a:t>
                      </a:r>
                      <a:r>
                        <a:rPr sz="1900" spc="-65" dirty="0">
                          <a:solidFill>
                            <a:srgbClr val="221F1F"/>
                          </a:solidFill>
                          <a:latin typeface="Calibri"/>
                          <a:cs typeface="Calibri"/>
                        </a:rPr>
                        <a:t>&lt;10</a:t>
                      </a:r>
                      <a:r>
                        <a:rPr sz="1900" dirty="0">
                          <a:solidFill>
                            <a:srgbClr val="221F1F"/>
                          </a:solidFill>
                          <a:latin typeface="Calibri"/>
                          <a:cs typeface="Calibri"/>
                        </a:rPr>
                        <a:t>%</a:t>
                      </a:r>
                      <a:r>
                        <a:rPr sz="1900" spc="-135" dirty="0">
                          <a:solidFill>
                            <a:srgbClr val="221F1F"/>
                          </a:solidFill>
                          <a:latin typeface="Calibri"/>
                          <a:cs typeface="Calibri"/>
                        </a:rPr>
                        <a:t> </a:t>
                      </a:r>
                      <a:r>
                        <a:rPr sz="1900" spc="-45" dirty="0">
                          <a:solidFill>
                            <a:srgbClr val="221F1F"/>
                          </a:solidFill>
                          <a:latin typeface="Calibri"/>
                          <a:cs typeface="Calibri"/>
                        </a:rPr>
                        <a:t>fo</a:t>
                      </a:r>
                      <a:r>
                        <a:rPr sz="1900" dirty="0">
                          <a:solidFill>
                            <a:srgbClr val="221F1F"/>
                          </a:solidFill>
                          <a:latin typeface="Calibri"/>
                          <a:cs typeface="Calibri"/>
                        </a:rPr>
                        <a:t>r</a:t>
                      </a:r>
                      <a:r>
                        <a:rPr sz="1900" spc="-150" dirty="0">
                          <a:solidFill>
                            <a:srgbClr val="221F1F"/>
                          </a:solidFill>
                          <a:latin typeface="Calibri"/>
                          <a:cs typeface="Calibri"/>
                        </a:rPr>
                        <a:t> </a:t>
                      </a:r>
                      <a:r>
                        <a:rPr sz="1900" spc="-65" dirty="0">
                          <a:solidFill>
                            <a:srgbClr val="221F1F"/>
                          </a:solidFill>
                          <a:latin typeface="Calibri"/>
                          <a:cs typeface="Calibri"/>
                        </a:rPr>
                        <a:t>10</a:t>
                      </a:r>
                      <a:r>
                        <a:rPr sz="1900" spc="-60" dirty="0">
                          <a:solidFill>
                            <a:srgbClr val="221F1F"/>
                          </a:solidFill>
                          <a:latin typeface="Calibri"/>
                          <a:cs typeface="Calibri"/>
                        </a:rPr>
                        <a:t>-y</a:t>
                      </a:r>
                      <a:r>
                        <a:rPr sz="1900" spc="-65" dirty="0">
                          <a:solidFill>
                            <a:srgbClr val="221F1F"/>
                          </a:solidFill>
                          <a:latin typeface="Calibri"/>
                          <a:cs typeface="Calibri"/>
                        </a:rPr>
                        <a:t>ea</a:t>
                      </a:r>
                      <a:r>
                        <a:rPr sz="1900" dirty="0">
                          <a:solidFill>
                            <a:srgbClr val="221F1F"/>
                          </a:solidFill>
                          <a:latin typeface="Calibri"/>
                          <a:cs typeface="Calibri"/>
                        </a:rPr>
                        <a:t>r</a:t>
                      </a:r>
                      <a:r>
                        <a:rPr sz="1900" spc="-160" dirty="0">
                          <a:solidFill>
                            <a:srgbClr val="221F1F"/>
                          </a:solidFill>
                          <a:latin typeface="Calibri"/>
                          <a:cs typeface="Calibri"/>
                        </a:rPr>
                        <a:t> </a:t>
                      </a:r>
                      <a:r>
                        <a:rPr sz="1900" spc="-60" dirty="0">
                          <a:solidFill>
                            <a:srgbClr val="221F1F"/>
                          </a:solidFill>
                          <a:latin typeface="Calibri"/>
                          <a:cs typeface="Calibri"/>
                        </a:rPr>
                        <a:t>ris</a:t>
                      </a:r>
                      <a:r>
                        <a:rPr sz="1900" dirty="0">
                          <a:solidFill>
                            <a:srgbClr val="221F1F"/>
                          </a:solidFill>
                          <a:latin typeface="Calibri"/>
                          <a:cs typeface="Calibri"/>
                        </a:rPr>
                        <a:t>k</a:t>
                      </a:r>
                      <a:r>
                        <a:rPr sz="1900" spc="-140" dirty="0">
                          <a:solidFill>
                            <a:srgbClr val="221F1F"/>
                          </a:solidFill>
                          <a:latin typeface="Calibri"/>
                          <a:cs typeface="Calibri"/>
                        </a:rPr>
                        <a:t> </a:t>
                      </a:r>
                      <a:r>
                        <a:rPr sz="1900" spc="-60" dirty="0">
                          <a:solidFill>
                            <a:srgbClr val="221F1F"/>
                          </a:solidFill>
                          <a:latin typeface="Calibri"/>
                          <a:cs typeface="Calibri"/>
                        </a:rPr>
                        <a:t>o</a:t>
                      </a:r>
                      <a:r>
                        <a:rPr sz="1900" dirty="0">
                          <a:solidFill>
                            <a:srgbClr val="221F1F"/>
                          </a:solidFill>
                          <a:latin typeface="Calibri"/>
                          <a:cs typeface="Calibri"/>
                        </a:rPr>
                        <a:t>f</a:t>
                      </a:r>
                      <a:r>
                        <a:rPr sz="1900" spc="-145" dirty="0">
                          <a:solidFill>
                            <a:srgbClr val="221F1F"/>
                          </a:solidFill>
                          <a:latin typeface="Calibri"/>
                          <a:cs typeface="Calibri"/>
                        </a:rPr>
                        <a:t> </a:t>
                      </a:r>
                      <a:r>
                        <a:rPr sz="1900" spc="-45" dirty="0">
                          <a:solidFill>
                            <a:srgbClr val="221F1F"/>
                          </a:solidFill>
                          <a:latin typeface="Calibri"/>
                          <a:cs typeface="Calibri"/>
                        </a:rPr>
                        <a:t>f</a:t>
                      </a:r>
                      <a:r>
                        <a:rPr sz="1900" spc="-50" dirty="0">
                          <a:solidFill>
                            <a:srgbClr val="221F1F"/>
                          </a:solidFill>
                          <a:latin typeface="Calibri"/>
                          <a:cs typeface="Calibri"/>
                        </a:rPr>
                        <a:t>a</a:t>
                      </a:r>
                      <a:r>
                        <a:rPr sz="1900" spc="-55" dirty="0">
                          <a:solidFill>
                            <a:srgbClr val="221F1F"/>
                          </a:solidFill>
                          <a:latin typeface="Calibri"/>
                          <a:cs typeface="Calibri"/>
                        </a:rPr>
                        <a:t>t</a:t>
                      </a:r>
                      <a:r>
                        <a:rPr sz="1900" spc="-50" dirty="0">
                          <a:solidFill>
                            <a:srgbClr val="221F1F"/>
                          </a:solidFill>
                          <a:latin typeface="Calibri"/>
                          <a:cs typeface="Calibri"/>
                        </a:rPr>
                        <a:t>a</a:t>
                      </a:r>
                      <a:r>
                        <a:rPr sz="1900" dirty="0">
                          <a:solidFill>
                            <a:srgbClr val="221F1F"/>
                          </a:solidFill>
                          <a:latin typeface="Calibri"/>
                          <a:cs typeface="Calibri"/>
                        </a:rPr>
                        <a:t>l</a:t>
                      </a:r>
                      <a:r>
                        <a:rPr sz="1900" spc="-100" dirty="0">
                          <a:solidFill>
                            <a:srgbClr val="221F1F"/>
                          </a:solidFill>
                          <a:latin typeface="Calibri"/>
                          <a:cs typeface="Calibri"/>
                        </a:rPr>
                        <a:t> </a:t>
                      </a:r>
                      <a:r>
                        <a:rPr sz="1900" spc="-90" dirty="0">
                          <a:solidFill>
                            <a:srgbClr val="221F1F"/>
                          </a:solidFill>
                          <a:latin typeface="Calibri"/>
                          <a:cs typeface="Calibri"/>
                        </a:rPr>
                        <a:t>CV</a:t>
                      </a:r>
                      <a:r>
                        <a:rPr sz="1900" spc="-85" dirty="0">
                          <a:solidFill>
                            <a:srgbClr val="221F1F"/>
                          </a:solidFill>
                          <a:latin typeface="Calibri"/>
                          <a:cs typeface="Calibri"/>
                        </a:rPr>
                        <a:t>D</a:t>
                      </a:r>
                      <a:r>
                        <a:rPr sz="1900" dirty="0">
                          <a:solidFill>
                            <a:srgbClr val="221F1F"/>
                          </a:solidFill>
                          <a:latin typeface="Calibri"/>
                          <a:cs typeface="Calibri"/>
                        </a:rPr>
                        <a:t>.</a:t>
                      </a:r>
                      <a:endParaRPr sz="1900">
                        <a:latin typeface="Calibri"/>
                        <a:cs typeface="Calibri"/>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D9D9"/>
                    </a:solidFill>
                  </a:tcPr>
                </a:tc>
                <a:extLst>
                  <a:ext uri="{0D108BD9-81ED-4DB2-BD59-A6C34878D82A}">
                    <a16:rowId xmlns:a16="http://schemas.microsoft.com/office/drawing/2014/main" val="10002"/>
                  </a:ext>
                </a:extLst>
              </a:tr>
              <a:tr h="495329">
                <a:tc>
                  <a:txBody>
                    <a:bodyPr/>
                    <a:lstStyle/>
                    <a:p>
                      <a:pPr marL="129539">
                        <a:lnSpc>
                          <a:spcPct val="100000"/>
                        </a:lnSpc>
                      </a:pPr>
                      <a:r>
                        <a:rPr sz="1900" spc="-50" dirty="0">
                          <a:solidFill>
                            <a:srgbClr val="221F1F"/>
                          </a:solidFill>
                          <a:latin typeface="Calibri"/>
                          <a:cs typeface="Calibri"/>
                        </a:rPr>
                        <a:t>M</a:t>
                      </a:r>
                      <a:r>
                        <a:rPr sz="1900" spc="-45" dirty="0">
                          <a:solidFill>
                            <a:srgbClr val="221F1F"/>
                          </a:solidFill>
                          <a:latin typeface="Calibri"/>
                          <a:cs typeface="Calibri"/>
                        </a:rPr>
                        <a:t>o</a:t>
                      </a:r>
                      <a:r>
                        <a:rPr sz="1900" spc="-55" dirty="0">
                          <a:solidFill>
                            <a:srgbClr val="221F1F"/>
                          </a:solidFill>
                          <a:latin typeface="Calibri"/>
                          <a:cs typeface="Calibri"/>
                        </a:rPr>
                        <a:t>d</a:t>
                      </a:r>
                      <a:r>
                        <a:rPr sz="1900" spc="-50" dirty="0">
                          <a:solidFill>
                            <a:srgbClr val="221F1F"/>
                          </a:solidFill>
                          <a:latin typeface="Calibri"/>
                          <a:cs typeface="Calibri"/>
                        </a:rPr>
                        <a:t>era</a:t>
                      </a:r>
                      <a:r>
                        <a:rPr sz="1900" spc="-55" dirty="0">
                          <a:solidFill>
                            <a:srgbClr val="221F1F"/>
                          </a:solidFill>
                          <a:latin typeface="Calibri"/>
                          <a:cs typeface="Calibri"/>
                        </a:rPr>
                        <a:t>t</a:t>
                      </a:r>
                      <a:r>
                        <a:rPr sz="1900" spc="-50" dirty="0">
                          <a:solidFill>
                            <a:srgbClr val="221F1F"/>
                          </a:solidFill>
                          <a:latin typeface="Calibri"/>
                          <a:cs typeface="Calibri"/>
                        </a:rPr>
                        <a:t>e-ri</a:t>
                      </a:r>
                      <a:r>
                        <a:rPr sz="1900" spc="-45" dirty="0">
                          <a:solidFill>
                            <a:srgbClr val="221F1F"/>
                          </a:solidFill>
                          <a:latin typeface="Calibri"/>
                          <a:cs typeface="Calibri"/>
                        </a:rPr>
                        <a:t>s</a:t>
                      </a:r>
                      <a:r>
                        <a:rPr sz="1900" dirty="0">
                          <a:solidFill>
                            <a:srgbClr val="221F1F"/>
                          </a:solidFill>
                          <a:latin typeface="Calibri"/>
                          <a:cs typeface="Calibri"/>
                        </a:rPr>
                        <a:t>k</a:t>
                      </a:r>
                      <a:endParaRPr sz="1900">
                        <a:latin typeface="Calibri"/>
                        <a:cs typeface="Calibri"/>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F79324"/>
                    </a:solidFill>
                  </a:tcPr>
                </a:tc>
                <a:tc>
                  <a:txBody>
                    <a:bodyPr/>
                    <a:lstStyle/>
                    <a:p>
                      <a:pPr marL="227329">
                        <a:lnSpc>
                          <a:spcPct val="100000"/>
                        </a:lnSpc>
                      </a:pPr>
                      <a:r>
                        <a:rPr sz="1900" spc="-65" dirty="0">
                          <a:solidFill>
                            <a:srgbClr val="221F1F"/>
                          </a:solidFill>
                          <a:latin typeface="Calibri"/>
                          <a:cs typeface="Calibri"/>
                        </a:rPr>
                        <a:t>Ca</a:t>
                      </a:r>
                      <a:r>
                        <a:rPr sz="1900" spc="-60" dirty="0">
                          <a:solidFill>
                            <a:srgbClr val="221F1F"/>
                          </a:solidFill>
                          <a:latin typeface="Calibri"/>
                          <a:cs typeface="Calibri"/>
                        </a:rPr>
                        <a:t>l</a:t>
                      </a:r>
                      <a:r>
                        <a:rPr sz="1900" spc="-70" dirty="0">
                          <a:solidFill>
                            <a:srgbClr val="221F1F"/>
                          </a:solidFill>
                          <a:latin typeface="Calibri"/>
                          <a:cs typeface="Calibri"/>
                        </a:rPr>
                        <a:t>cu</a:t>
                      </a:r>
                      <a:r>
                        <a:rPr sz="1900" spc="-60" dirty="0">
                          <a:solidFill>
                            <a:srgbClr val="221F1F"/>
                          </a:solidFill>
                          <a:latin typeface="Calibri"/>
                          <a:cs typeface="Calibri"/>
                        </a:rPr>
                        <a:t>l</a:t>
                      </a:r>
                      <a:r>
                        <a:rPr sz="1900" spc="-50" dirty="0">
                          <a:solidFill>
                            <a:srgbClr val="221F1F"/>
                          </a:solidFill>
                          <a:latin typeface="Calibri"/>
                          <a:cs typeface="Calibri"/>
                        </a:rPr>
                        <a:t>a</a:t>
                      </a:r>
                      <a:r>
                        <a:rPr sz="1900" spc="-55" dirty="0">
                          <a:solidFill>
                            <a:srgbClr val="221F1F"/>
                          </a:solidFill>
                          <a:latin typeface="Calibri"/>
                          <a:cs typeface="Calibri"/>
                        </a:rPr>
                        <a:t>t</a:t>
                      </a:r>
                      <a:r>
                        <a:rPr sz="1900" spc="-65" dirty="0">
                          <a:solidFill>
                            <a:srgbClr val="221F1F"/>
                          </a:solidFill>
                          <a:latin typeface="Calibri"/>
                          <a:cs typeface="Calibri"/>
                        </a:rPr>
                        <a:t>e</a:t>
                      </a:r>
                      <a:r>
                        <a:rPr sz="1900" dirty="0">
                          <a:solidFill>
                            <a:srgbClr val="221F1F"/>
                          </a:solidFill>
                          <a:latin typeface="Calibri"/>
                          <a:cs typeface="Calibri"/>
                        </a:rPr>
                        <a:t>d</a:t>
                      </a:r>
                      <a:r>
                        <a:rPr sz="1900" spc="-95" dirty="0">
                          <a:solidFill>
                            <a:srgbClr val="221F1F"/>
                          </a:solidFill>
                          <a:latin typeface="Calibri"/>
                          <a:cs typeface="Calibri"/>
                        </a:rPr>
                        <a:t> </a:t>
                      </a:r>
                      <a:r>
                        <a:rPr sz="1900" spc="-50" dirty="0">
                          <a:solidFill>
                            <a:srgbClr val="221F1F"/>
                          </a:solidFill>
                          <a:latin typeface="Calibri"/>
                          <a:cs typeface="Calibri"/>
                        </a:rPr>
                        <a:t>S</a:t>
                      </a:r>
                      <a:r>
                        <a:rPr sz="1900" spc="-55" dirty="0">
                          <a:solidFill>
                            <a:srgbClr val="221F1F"/>
                          </a:solidFill>
                          <a:latin typeface="Calibri"/>
                          <a:cs typeface="Calibri"/>
                        </a:rPr>
                        <a:t>CO</a:t>
                      </a:r>
                      <a:r>
                        <a:rPr sz="1900" spc="-45" dirty="0">
                          <a:solidFill>
                            <a:srgbClr val="221F1F"/>
                          </a:solidFill>
                          <a:latin typeface="Calibri"/>
                          <a:cs typeface="Calibri"/>
                        </a:rPr>
                        <a:t>R</a:t>
                      </a:r>
                      <a:r>
                        <a:rPr sz="1900" dirty="0">
                          <a:solidFill>
                            <a:srgbClr val="221F1F"/>
                          </a:solidFill>
                          <a:latin typeface="Calibri"/>
                          <a:cs typeface="Calibri"/>
                        </a:rPr>
                        <a:t>E</a:t>
                      </a:r>
                      <a:r>
                        <a:rPr sz="1900" spc="-95" dirty="0">
                          <a:solidFill>
                            <a:srgbClr val="221F1F"/>
                          </a:solidFill>
                          <a:latin typeface="Calibri"/>
                          <a:cs typeface="Calibri"/>
                        </a:rPr>
                        <a:t> </a:t>
                      </a:r>
                      <a:r>
                        <a:rPr sz="1900" spc="-75" dirty="0">
                          <a:solidFill>
                            <a:srgbClr val="221F1F"/>
                          </a:solidFill>
                          <a:latin typeface="Calibri"/>
                          <a:cs typeface="Calibri"/>
                        </a:rPr>
                        <a:t>≥</a:t>
                      </a:r>
                      <a:r>
                        <a:rPr sz="1900" spc="-80" dirty="0">
                          <a:solidFill>
                            <a:srgbClr val="221F1F"/>
                          </a:solidFill>
                          <a:latin typeface="Calibri"/>
                          <a:cs typeface="Calibri"/>
                        </a:rPr>
                        <a:t>1</a:t>
                      </a:r>
                      <a:r>
                        <a:rPr sz="1900" dirty="0">
                          <a:solidFill>
                            <a:srgbClr val="221F1F"/>
                          </a:solidFill>
                          <a:latin typeface="Calibri"/>
                          <a:cs typeface="Calibri"/>
                        </a:rPr>
                        <a:t>%</a:t>
                      </a:r>
                      <a:r>
                        <a:rPr sz="1900" spc="-145" dirty="0">
                          <a:solidFill>
                            <a:srgbClr val="221F1F"/>
                          </a:solidFill>
                          <a:latin typeface="Calibri"/>
                          <a:cs typeface="Calibri"/>
                        </a:rPr>
                        <a:t> </a:t>
                      </a:r>
                      <a:r>
                        <a:rPr sz="1900" spc="-75" dirty="0">
                          <a:solidFill>
                            <a:srgbClr val="221F1F"/>
                          </a:solidFill>
                          <a:latin typeface="Calibri"/>
                          <a:cs typeface="Calibri"/>
                        </a:rPr>
                        <a:t>a</a:t>
                      </a:r>
                      <a:r>
                        <a:rPr sz="1900" spc="-80" dirty="0">
                          <a:solidFill>
                            <a:srgbClr val="221F1F"/>
                          </a:solidFill>
                          <a:latin typeface="Calibri"/>
                          <a:cs typeface="Calibri"/>
                        </a:rPr>
                        <a:t>n</a:t>
                      </a:r>
                      <a:r>
                        <a:rPr sz="1900" dirty="0">
                          <a:solidFill>
                            <a:srgbClr val="221F1F"/>
                          </a:solidFill>
                          <a:latin typeface="Calibri"/>
                          <a:cs typeface="Calibri"/>
                        </a:rPr>
                        <a:t>d</a:t>
                      </a:r>
                      <a:r>
                        <a:rPr sz="1900" spc="-130" dirty="0">
                          <a:solidFill>
                            <a:srgbClr val="221F1F"/>
                          </a:solidFill>
                          <a:latin typeface="Calibri"/>
                          <a:cs typeface="Calibri"/>
                        </a:rPr>
                        <a:t> </a:t>
                      </a:r>
                      <a:r>
                        <a:rPr sz="1900" spc="-5" dirty="0">
                          <a:solidFill>
                            <a:srgbClr val="221F1F"/>
                          </a:solidFill>
                          <a:latin typeface="Calibri"/>
                          <a:cs typeface="Calibri"/>
                        </a:rPr>
                        <a:t>&lt;5</a:t>
                      </a:r>
                      <a:r>
                        <a:rPr sz="1900" dirty="0">
                          <a:solidFill>
                            <a:srgbClr val="221F1F"/>
                          </a:solidFill>
                          <a:latin typeface="Calibri"/>
                          <a:cs typeface="Calibri"/>
                        </a:rPr>
                        <a:t>%</a:t>
                      </a:r>
                      <a:r>
                        <a:rPr sz="1900" spc="-100" dirty="0">
                          <a:solidFill>
                            <a:srgbClr val="221F1F"/>
                          </a:solidFill>
                          <a:latin typeface="Calibri"/>
                          <a:cs typeface="Calibri"/>
                        </a:rPr>
                        <a:t> </a:t>
                      </a:r>
                      <a:r>
                        <a:rPr sz="1900" spc="-45" dirty="0">
                          <a:solidFill>
                            <a:srgbClr val="221F1F"/>
                          </a:solidFill>
                          <a:latin typeface="Calibri"/>
                          <a:cs typeface="Calibri"/>
                        </a:rPr>
                        <a:t>fo</a:t>
                      </a:r>
                      <a:r>
                        <a:rPr sz="1900" dirty="0">
                          <a:solidFill>
                            <a:srgbClr val="221F1F"/>
                          </a:solidFill>
                          <a:latin typeface="Calibri"/>
                          <a:cs typeface="Calibri"/>
                        </a:rPr>
                        <a:t>r</a:t>
                      </a:r>
                      <a:r>
                        <a:rPr sz="1900" spc="-150" dirty="0">
                          <a:solidFill>
                            <a:srgbClr val="221F1F"/>
                          </a:solidFill>
                          <a:latin typeface="Calibri"/>
                          <a:cs typeface="Calibri"/>
                        </a:rPr>
                        <a:t> </a:t>
                      </a:r>
                      <a:r>
                        <a:rPr sz="1900" spc="-65" dirty="0">
                          <a:solidFill>
                            <a:srgbClr val="221F1F"/>
                          </a:solidFill>
                          <a:latin typeface="Calibri"/>
                          <a:cs typeface="Calibri"/>
                        </a:rPr>
                        <a:t>10</a:t>
                      </a:r>
                      <a:r>
                        <a:rPr sz="1900" spc="-60" dirty="0">
                          <a:solidFill>
                            <a:srgbClr val="221F1F"/>
                          </a:solidFill>
                          <a:latin typeface="Calibri"/>
                          <a:cs typeface="Calibri"/>
                        </a:rPr>
                        <a:t>-y</a:t>
                      </a:r>
                      <a:r>
                        <a:rPr sz="1900" spc="-65" dirty="0">
                          <a:solidFill>
                            <a:srgbClr val="221F1F"/>
                          </a:solidFill>
                          <a:latin typeface="Calibri"/>
                          <a:cs typeface="Calibri"/>
                        </a:rPr>
                        <a:t>ea</a:t>
                      </a:r>
                      <a:r>
                        <a:rPr sz="1900" dirty="0">
                          <a:solidFill>
                            <a:srgbClr val="221F1F"/>
                          </a:solidFill>
                          <a:latin typeface="Calibri"/>
                          <a:cs typeface="Calibri"/>
                        </a:rPr>
                        <a:t>r</a:t>
                      </a:r>
                      <a:r>
                        <a:rPr sz="1900" spc="-170" dirty="0">
                          <a:solidFill>
                            <a:srgbClr val="221F1F"/>
                          </a:solidFill>
                          <a:latin typeface="Calibri"/>
                          <a:cs typeface="Calibri"/>
                        </a:rPr>
                        <a:t> </a:t>
                      </a:r>
                      <a:r>
                        <a:rPr sz="1900" spc="-60" dirty="0">
                          <a:solidFill>
                            <a:srgbClr val="221F1F"/>
                          </a:solidFill>
                          <a:latin typeface="Calibri"/>
                          <a:cs typeface="Calibri"/>
                        </a:rPr>
                        <a:t>ris</a:t>
                      </a:r>
                      <a:r>
                        <a:rPr sz="1900" dirty="0">
                          <a:solidFill>
                            <a:srgbClr val="221F1F"/>
                          </a:solidFill>
                          <a:latin typeface="Calibri"/>
                          <a:cs typeface="Calibri"/>
                        </a:rPr>
                        <a:t>k</a:t>
                      </a:r>
                      <a:r>
                        <a:rPr sz="1900" spc="-140" dirty="0">
                          <a:solidFill>
                            <a:srgbClr val="221F1F"/>
                          </a:solidFill>
                          <a:latin typeface="Calibri"/>
                          <a:cs typeface="Calibri"/>
                        </a:rPr>
                        <a:t> </a:t>
                      </a:r>
                      <a:r>
                        <a:rPr sz="1900" spc="-60" dirty="0">
                          <a:solidFill>
                            <a:srgbClr val="221F1F"/>
                          </a:solidFill>
                          <a:latin typeface="Calibri"/>
                          <a:cs typeface="Calibri"/>
                        </a:rPr>
                        <a:t>o</a:t>
                      </a:r>
                      <a:r>
                        <a:rPr sz="1900" dirty="0">
                          <a:solidFill>
                            <a:srgbClr val="221F1F"/>
                          </a:solidFill>
                          <a:latin typeface="Calibri"/>
                          <a:cs typeface="Calibri"/>
                        </a:rPr>
                        <a:t>f</a:t>
                      </a:r>
                      <a:r>
                        <a:rPr sz="1900" spc="-160" dirty="0">
                          <a:solidFill>
                            <a:srgbClr val="221F1F"/>
                          </a:solidFill>
                          <a:latin typeface="Calibri"/>
                          <a:cs typeface="Calibri"/>
                        </a:rPr>
                        <a:t> </a:t>
                      </a:r>
                      <a:r>
                        <a:rPr sz="1900" spc="-45" dirty="0">
                          <a:solidFill>
                            <a:srgbClr val="221F1F"/>
                          </a:solidFill>
                          <a:latin typeface="Calibri"/>
                          <a:cs typeface="Calibri"/>
                        </a:rPr>
                        <a:t>f</a:t>
                      </a:r>
                      <a:r>
                        <a:rPr sz="1900" spc="-50" dirty="0">
                          <a:solidFill>
                            <a:srgbClr val="221F1F"/>
                          </a:solidFill>
                          <a:latin typeface="Calibri"/>
                          <a:cs typeface="Calibri"/>
                        </a:rPr>
                        <a:t>a</a:t>
                      </a:r>
                      <a:r>
                        <a:rPr sz="1900" spc="-55" dirty="0">
                          <a:solidFill>
                            <a:srgbClr val="221F1F"/>
                          </a:solidFill>
                          <a:latin typeface="Calibri"/>
                          <a:cs typeface="Calibri"/>
                        </a:rPr>
                        <a:t>t</a:t>
                      </a:r>
                      <a:r>
                        <a:rPr sz="1900" spc="-50" dirty="0">
                          <a:solidFill>
                            <a:srgbClr val="221F1F"/>
                          </a:solidFill>
                          <a:latin typeface="Calibri"/>
                          <a:cs typeface="Calibri"/>
                        </a:rPr>
                        <a:t>a</a:t>
                      </a:r>
                      <a:r>
                        <a:rPr sz="1900" dirty="0">
                          <a:solidFill>
                            <a:srgbClr val="221F1F"/>
                          </a:solidFill>
                          <a:latin typeface="Calibri"/>
                          <a:cs typeface="Calibri"/>
                        </a:rPr>
                        <a:t>l</a:t>
                      </a:r>
                      <a:r>
                        <a:rPr sz="1900" spc="-100" dirty="0">
                          <a:solidFill>
                            <a:srgbClr val="221F1F"/>
                          </a:solidFill>
                          <a:latin typeface="Calibri"/>
                          <a:cs typeface="Calibri"/>
                        </a:rPr>
                        <a:t> </a:t>
                      </a:r>
                      <a:r>
                        <a:rPr sz="1900" spc="-90" dirty="0">
                          <a:solidFill>
                            <a:srgbClr val="221F1F"/>
                          </a:solidFill>
                          <a:latin typeface="Calibri"/>
                          <a:cs typeface="Calibri"/>
                        </a:rPr>
                        <a:t>CV</a:t>
                      </a:r>
                      <a:r>
                        <a:rPr sz="1900" spc="-85" dirty="0">
                          <a:solidFill>
                            <a:srgbClr val="221F1F"/>
                          </a:solidFill>
                          <a:latin typeface="Calibri"/>
                          <a:cs typeface="Calibri"/>
                        </a:rPr>
                        <a:t>D</a:t>
                      </a:r>
                      <a:r>
                        <a:rPr sz="1900" dirty="0">
                          <a:solidFill>
                            <a:srgbClr val="221F1F"/>
                          </a:solidFill>
                          <a:latin typeface="Calibri"/>
                          <a:cs typeface="Calibri"/>
                        </a:rPr>
                        <a:t>.</a:t>
                      </a:r>
                      <a:endParaRPr sz="1900">
                        <a:latin typeface="Calibri"/>
                        <a:cs typeface="Calibri"/>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D9D9"/>
                    </a:solidFill>
                  </a:tcPr>
                </a:tc>
                <a:extLst>
                  <a:ext uri="{0D108BD9-81ED-4DB2-BD59-A6C34878D82A}">
                    <a16:rowId xmlns:a16="http://schemas.microsoft.com/office/drawing/2014/main" val="10003"/>
                  </a:ext>
                </a:extLst>
              </a:tr>
              <a:tr h="505490">
                <a:tc>
                  <a:txBody>
                    <a:bodyPr/>
                    <a:lstStyle/>
                    <a:p>
                      <a:pPr marL="129539">
                        <a:lnSpc>
                          <a:spcPct val="100000"/>
                        </a:lnSpc>
                      </a:pPr>
                      <a:r>
                        <a:rPr sz="1900" spc="-40" dirty="0">
                          <a:solidFill>
                            <a:srgbClr val="221F1F"/>
                          </a:solidFill>
                          <a:latin typeface="Calibri"/>
                          <a:cs typeface="Calibri"/>
                        </a:rPr>
                        <a:t>L</a:t>
                      </a:r>
                      <a:r>
                        <a:rPr sz="1900" spc="-35" dirty="0">
                          <a:solidFill>
                            <a:srgbClr val="221F1F"/>
                          </a:solidFill>
                          <a:latin typeface="Calibri"/>
                          <a:cs typeface="Calibri"/>
                        </a:rPr>
                        <a:t>ow-</a:t>
                      </a:r>
                      <a:r>
                        <a:rPr sz="1900" spc="-50" dirty="0">
                          <a:solidFill>
                            <a:srgbClr val="221F1F"/>
                          </a:solidFill>
                          <a:latin typeface="Calibri"/>
                          <a:cs typeface="Calibri"/>
                        </a:rPr>
                        <a:t>r</a:t>
                      </a:r>
                      <a:r>
                        <a:rPr sz="1900" spc="-35" dirty="0">
                          <a:solidFill>
                            <a:srgbClr val="221F1F"/>
                          </a:solidFill>
                          <a:latin typeface="Calibri"/>
                          <a:cs typeface="Calibri"/>
                        </a:rPr>
                        <a:t>i</a:t>
                      </a:r>
                      <a:r>
                        <a:rPr sz="1900" spc="-45" dirty="0">
                          <a:solidFill>
                            <a:srgbClr val="221F1F"/>
                          </a:solidFill>
                          <a:latin typeface="Calibri"/>
                          <a:cs typeface="Calibri"/>
                        </a:rPr>
                        <a:t>s</a:t>
                      </a:r>
                      <a:r>
                        <a:rPr sz="1900" dirty="0">
                          <a:solidFill>
                            <a:srgbClr val="221F1F"/>
                          </a:solidFill>
                          <a:latin typeface="Calibri"/>
                          <a:cs typeface="Calibri"/>
                        </a:rPr>
                        <a:t>k</a:t>
                      </a:r>
                      <a:endParaRPr sz="1900">
                        <a:latin typeface="Calibri"/>
                        <a:cs typeface="Calibri"/>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FFCF00"/>
                    </a:solidFill>
                  </a:tcPr>
                </a:tc>
                <a:tc>
                  <a:txBody>
                    <a:bodyPr/>
                    <a:lstStyle/>
                    <a:p>
                      <a:pPr marL="227329">
                        <a:lnSpc>
                          <a:spcPct val="100000"/>
                        </a:lnSpc>
                      </a:pPr>
                      <a:r>
                        <a:rPr sz="1900" spc="-65" dirty="0">
                          <a:solidFill>
                            <a:srgbClr val="221F1F"/>
                          </a:solidFill>
                          <a:latin typeface="Calibri"/>
                          <a:cs typeface="Calibri"/>
                        </a:rPr>
                        <a:t>Ca</a:t>
                      </a:r>
                      <a:r>
                        <a:rPr sz="1900" spc="-60" dirty="0">
                          <a:solidFill>
                            <a:srgbClr val="221F1F"/>
                          </a:solidFill>
                          <a:latin typeface="Calibri"/>
                          <a:cs typeface="Calibri"/>
                        </a:rPr>
                        <a:t>l</a:t>
                      </a:r>
                      <a:r>
                        <a:rPr sz="1900" spc="-70" dirty="0">
                          <a:solidFill>
                            <a:srgbClr val="221F1F"/>
                          </a:solidFill>
                          <a:latin typeface="Calibri"/>
                          <a:cs typeface="Calibri"/>
                        </a:rPr>
                        <a:t>cu</a:t>
                      </a:r>
                      <a:r>
                        <a:rPr sz="1900" spc="-60" dirty="0">
                          <a:solidFill>
                            <a:srgbClr val="221F1F"/>
                          </a:solidFill>
                          <a:latin typeface="Calibri"/>
                          <a:cs typeface="Calibri"/>
                        </a:rPr>
                        <a:t>l</a:t>
                      </a:r>
                      <a:r>
                        <a:rPr sz="1900" spc="-50" dirty="0">
                          <a:solidFill>
                            <a:srgbClr val="221F1F"/>
                          </a:solidFill>
                          <a:latin typeface="Calibri"/>
                          <a:cs typeface="Calibri"/>
                        </a:rPr>
                        <a:t>a</a:t>
                      </a:r>
                      <a:r>
                        <a:rPr sz="1900" spc="-55" dirty="0">
                          <a:solidFill>
                            <a:srgbClr val="221F1F"/>
                          </a:solidFill>
                          <a:latin typeface="Calibri"/>
                          <a:cs typeface="Calibri"/>
                        </a:rPr>
                        <a:t>t</a:t>
                      </a:r>
                      <a:r>
                        <a:rPr sz="1900" spc="-65" dirty="0">
                          <a:solidFill>
                            <a:srgbClr val="221F1F"/>
                          </a:solidFill>
                          <a:latin typeface="Calibri"/>
                          <a:cs typeface="Calibri"/>
                        </a:rPr>
                        <a:t>e</a:t>
                      </a:r>
                      <a:r>
                        <a:rPr sz="1900" dirty="0">
                          <a:solidFill>
                            <a:srgbClr val="221F1F"/>
                          </a:solidFill>
                          <a:latin typeface="Calibri"/>
                          <a:cs typeface="Calibri"/>
                        </a:rPr>
                        <a:t>d</a:t>
                      </a:r>
                      <a:r>
                        <a:rPr sz="1900" spc="-85" dirty="0">
                          <a:solidFill>
                            <a:srgbClr val="221F1F"/>
                          </a:solidFill>
                          <a:latin typeface="Calibri"/>
                          <a:cs typeface="Calibri"/>
                        </a:rPr>
                        <a:t> </a:t>
                      </a:r>
                      <a:r>
                        <a:rPr sz="1900" spc="-50" dirty="0">
                          <a:solidFill>
                            <a:srgbClr val="221F1F"/>
                          </a:solidFill>
                          <a:latin typeface="Calibri"/>
                          <a:cs typeface="Calibri"/>
                        </a:rPr>
                        <a:t>S</a:t>
                      </a:r>
                      <a:r>
                        <a:rPr sz="1900" spc="-55" dirty="0">
                          <a:solidFill>
                            <a:srgbClr val="221F1F"/>
                          </a:solidFill>
                          <a:latin typeface="Calibri"/>
                          <a:cs typeface="Calibri"/>
                        </a:rPr>
                        <a:t>CO</a:t>
                      </a:r>
                      <a:r>
                        <a:rPr sz="1900" spc="-45" dirty="0">
                          <a:solidFill>
                            <a:srgbClr val="221F1F"/>
                          </a:solidFill>
                          <a:latin typeface="Calibri"/>
                          <a:cs typeface="Calibri"/>
                        </a:rPr>
                        <a:t>R</a:t>
                      </a:r>
                      <a:r>
                        <a:rPr sz="1900" dirty="0">
                          <a:solidFill>
                            <a:srgbClr val="221F1F"/>
                          </a:solidFill>
                          <a:latin typeface="Calibri"/>
                          <a:cs typeface="Calibri"/>
                        </a:rPr>
                        <a:t>E</a:t>
                      </a:r>
                      <a:r>
                        <a:rPr sz="1900" spc="-114" dirty="0">
                          <a:solidFill>
                            <a:srgbClr val="221F1F"/>
                          </a:solidFill>
                          <a:latin typeface="Calibri"/>
                          <a:cs typeface="Calibri"/>
                        </a:rPr>
                        <a:t> </a:t>
                      </a:r>
                      <a:r>
                        <a:rPr sz="1900" spc="-75" dirty="0">
                          <a:solidFill>
                            <a:srgbClr val="221F1F"/>
                          </a:solidFill>
                          <a:latin typeface="Calibri"/>
                          <a:cs typeface="Calibri"/>
                        </a:rPr>
                        <a:t>&lt;</a:t>
                      </a:r>
                      <a:r>
                        <a:rPr sz="1900" spc="-80" dirty="0">
                          <a:solidFill>
                            <a:srgbClr val="221F1F"/>
                          </a:solidFill>
                          <a:latin typeface="Calibri"/>
                          <a:cs typeface="Calibri"/>
                        </a:rPr>
                        <a:t>1</a:t>
                      </a:r>
                      <a:r>
                        <a:rPr sz="1900" dirty="0">
                          <a:solidFill>
                            <a:srgbClr val="221F1F"/>
                          </a:solidFill>
                          <a:latin typeface="Calibri"/>
                          <a:cs typeface="Calibri"/>
                        </a:rPr>
                        <a:t>%</a:t>
                      </a:r>
                      <a:r>
                        <a:rPr sz="1900" spc="-145" dirty="0">
                          <a:solidFill>
                            <a:srgbClr val="221F1F"/>
                          </a:solidFill>
                          <a:latin typeface="Calibri"/>
                          <a:cs typeface="Calibri"/>
                        </a:rPr>
                        <a:t> </a:t>
                      </a:r>
                      <a:r>
                        <a:rPr sz="1900" spc="-45" dirty="0">
                          <a:solidFill>
                            <a:srgbClr val="221F1F"/>
                          </a:solidFill>
                          <a:latin typeface="Calibri"/>
                          <a:cs typeface="Calibri"/>
                        </a:rPr>
                        <a:t>fo</a:t>
                      </a:r>
                      <a:r>
                        <a:rPr sz="1900" dirty="0">
                          <a:solidFill>
                            <a:srgbClr val="221F1F"/>
                          </a:solidFill>
                          <a:latin typeface="Calibri"/>
                          <a:cs typeface="Calibri"/>
                        </a:rPr>
                        <a:t>r</a:t>
                      </a:r>
                      <a:r>
                        <a:rPr sz="1900" spc="-150" dirty="0">
                          <a:solidFill>
                            <a:srgbClr val="221F1F"/>
                          </a:solidFill>
                          <a:latin typeface="Calibri"/>
                          <a:cs typeface="Calibri"/>
                        </a:rPr>
                        <a:t> </a:t>
                      </a:r>
                      <a:r>
                        <a:rPr sz="1900" spc="-65" dirty="0">
                          <a:solidFill>
                            <a:srgbClr val="221F1F"/>
                          </a:solidFill>
                          <a:latin typeface="Calibri"/>
                          <a:cs typeface="Calibri"/>
                        </a:rPr>
                        <a:t>10</a:t>
                      </a:r>
                      <a:r>
                        <a:rPr sz="1900" spc="-60" dirty="0">
                          <a:solidFill>
                            <a:srgbClr val="221F1F"/>
                          </a:solidFill>
                          <a:latin typeface="Calibri"/>
                          <a:cs typeface="Calibri"/>
                        </a:rPr>
                        <a:t>-y</a:t>
                      </a:r>
                      <a:r>
                        <a:rPr sz="1900" spc="-65" dirty="0">
                          <a:solidFill>
                            <a:srgbClr val="221F1F"/>
                          </a:solidFill>
                          <a:latin typeface="Calibri"/>
                          <a:cs typeface="Calibri"/>
                        </a:rPr>
                        <a:t>ea</a:t>
                      </a:r>
                      <a:r>
                        <a:rPr sz="1900" dirty="0">
                          <a:solidFill>
                            <a:srgbClr val="221F1F"/>
                          </a:solidFill>
                          <a:latin typeface="Calibri"/>
                          <a:cs typeface="Calibri"/>
                        </a:rPr>
                        <a:t>r</a:t>
                      </a:r>
                      <a:r>
                        <a:rPr sz="1900" spc="-170" dirty="0">
                          <a:solidFill>
                            <a:srgbClr val="221F1F"/>
                          </a:solidFill>
                          <a:latin typeface="Calibri"/>
                          <a:cs typeface="Calibri"/>
                        </a:rPr>
                        <a:t> </a:t>
                      </a:r>
                      <a:r>
                        <a:rPr sz="1900" spc="-60" dirty="0">
                          <a:solidFill>
                            <a:srgbClr val="221F1F"/>
                          </a:solidFill>
                          <a:latin typeface="Calibri"/>
                          <a:cs typeface="Calibri"/>
                        </a:rPr>
                        <a:t>ris</a:t>
                      </a:r>
                      <a:r>
                        <a:rPr sz="1900" dirty="0">
                          <a:solidFill>
                            <a:srgbClr val="221F1F"/>
                          </a:solidFill>
                          <a:latin typeface="Calibri"/>
                          <a:cs typeface="Calibri"/>
                        </a:rPr>
                        <a:t>k</a:t>
                      </a:r>
                      <a:r>
                        <a:rPr sz="1900" spc="-140" dirty="0">
                          <a:solidFill>
                            <a:srgbClr val="221F1F"/>
                          </a:solidFill>
                          <a:latin typeface="Calibri"/>
                          <a:cs typeface="Calibri"/>
                        </a:rPr>
                        <a:t> </a:t>
                      </a:r>
                      <a:r>
                        <a:rPr sz="1900" spc="-60" dirty="0">
                          <a:solidFill>
                            <a:srgbClr val="221F1F"/>
                          </a:solidFill>
                          <a:latin typeface="Calibri"/>
                          <a:cs typeface="Calibri"/>
                        </a:rPr>
                        <a:t>o</a:t>
                      </a:r>
                      <a:r>
                        <a:rPr sz="1900" dirty="0">
                          <a:solidFill>
                            <a:srgbClr val="221F1F"/>
                          </a:solidFill>
                          <a:latin typeface="Calibri"/>
                          <a:cs typeface="Calibri"/>
                        </a:rPr>
                        <a:t>f</a:t>
                      </a:r>
                      <a:r>
                        <a:rPr sz="1900" spc="-145" dirty="0">
                          <a:solidFill>
                            <a:srgbClr val="221F1F"/>
                          </a:solidFill>
                          <a:latin typeface="Calibri"/>
                          <a:cs typeface="Calibri"/>
                        </a:rPr>
                        <a:t> </a:t>
                      </a:r>
                      <a:r>
                        <a:rPr sz="1900" spc="-45" dirty="0">
                          <a:solidFill>
                            <a:srgbClr val="221F1F"/>
                          </a:solidFill>
                          <a:latin typeface="Calibri"/>
                          <a:cs typeface="Calibri"/>
                        </a:rPr>
                        <a:t>f</a:t>
                      </a:r>
                      <a:r>
                        <a:rPr sz="1900" spc="-50" dirty="0">
                          <a:solidFill>
                            <a:srgbClr val="221F1F"/>
                          </a:solidFill>
                          <a:latin typeface="Calibri"/>
                          <a:cs typeface="Calibri"/>
                        </a:rPr>
                        <a:t>a</a:t>
                      </a:r>
                      <a:r>
                        <a:rPr sz="1900" spc="-55" dirty="0">
                          <a:solidFill>
                            <a:srgbClr val="221F1F"/>
                          </a:solidFill>
                          <a:latin typeface="Calibri"/>
                          <a:cs typeface="Calibri"/>
                        </a:rPr>
                        <a:t>t</a:t>
                      </a:r>
                      <a:r>
                        <a:rPr sz="1900" spc="-50" dirty="0">
                          <a:solidFill>
                            <a:srgbClr val="221F1F"/>
                          </a:solidFill>
                          <a:latin typeface="Calibri"/>
                          <a:cs typeface="Calibri"/>
                        </a:rPr>
                        <a:t>a</a:t>
                      </a:r>
                      <a:r>
                        <a:rPr sz="1900" dirty="0">
                          <a:solidFill>
                            <a:srgbClr val="221F1F"/>
                          </a:solidFill>
                          <a:latin typeface="Calibri"/>
                          <a:cs typeface="Calibri"/>
                        </a:rPr>
                        <a:t>l</a:t>
                      </a:r>
                      <a:r>
                        <a:rPr sz="1900" spc="-110" dirty="0">
                          <a:solidFill>
                            <a:srgbClr val="221F1F"/>
                          </a:solidFill>
                          <a:latin typeface="Calibri"/>
                          <a:cs typeface="Calibri"/>
                        </a:rPr>
                        <a:t> </a:t>
                      </a:r>
                      <a:r>
                        <a:rPr sz="1900" spc="-90" dirty="0">
                          <a:solidFill>
                            <a:srgbClr val="221F1F"/>
                          </a:solidFill>
                          <a:latin typeface="Calibri"/>
                          <a:cs typeface="Calibri"/>
                        </a:rPr>
                        <a:t>CV</a:t>
                      </a:r>
                      <a:r>
                        <a:rPr sz="1900" spc="-85" dirty="0">
                          <a:solidFill>
                            <a:srgbClr val="221F1F"/>
                          </a:solidFill>
                          <a:latin typeface="Calibri"/>
                          <a:cs typeface="Calibri"/>
                        </a:rPr>
                        <a:t>D</a:t>
                      </a:r>
                      <a:r>
                        <a:rPr sz="1900" dirty="0">
                          <a:solidFill>
                            <a:srgbClr val="221F1F"/>
                          </a:solidFill>
                          <a:latin typeface="Calibri"/>
                          <a:cs typeface="Calibri"/>
                        </a:rPr>
                        <a:t>.</a:t>
                      </a:r>
                      <a:endParaRPr sz="1900">
                        <a:latin typeface="Calibri"/>
                        <a:cs typeface="Calibri"/>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D9D9"/>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73FB005F-05DB-344F-B9F2-15CE2487D8FC}"/>
              </a:ext>
            </a:extLst>
          </p:cNvPr>
          <p:cNvSpPr/>
          <p:nvPr/>
        </p:nvSpPr>
        <p:spPr>
          <a:xfrm>
            <a:off x="10128250" y="360363"/>
            <a:ext cx="1766888" cy="787400"/>
          </a:xfrm>
          <a:prstGeom prst="rect">
            <a:avLst/>
          </a:prstGeom>
          <a:blipFill>
            <a:blip r:embed="rId3" cstate="print"/>
            <a:stretch>
              <a:fillRect/>
            </a:stretch>
          </a:blip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3" name="object 3">
            <a:extLst>
              <a:ext uri="{FF2B5EF4-FFF2-40B4-BE49-F238E27FC236}">
                <a16:creationId xmlns:a16="http://schemas.microsoft.com/office/drawing/2014/main" id="{8D5C70EA-404C-784C-BE19-21966259D2B3}"/>
              </a:ext>
            </a:extLst>
          </p:cNvPr>
          <p:cNvSpPr/>
          <p:nvPr/>
        </p:nvSpPr>
        <p:spPr>
          <a:xfrm>
            <a:off x="528638" y="6069013"/>
            <a:ext cx="287337" cy="288925"/>
          </a:xfrm>
          <a:custGeom>
            <a:avLst/>
            <a:gdLst/>
            <a:ahLst/>
            <a:cxnLst/>
            <a:rect l="l" t="t" r="r" b="b"/>
            <a:pathLst>
              <a:path w="215265" h="216535">
                <a:moveTo>
                  <a:pt x="107341" y="0"/>
                </a:moveTo>
                <a:lnTo>
                  <a:pt x="65557" y="8531"/>
                </a:lnTo>
                <a:lnTo>
                  <a:pt x="31437" y="31727"/>
                </a:lnTo>
                <a:lnTo>
                  <a:pt x="8434" y="66110"/>
                </a:lnTo>
                <a:lnTo>
                  <a:pt x="11" y="108020"/>
                </a:lnTo>
                <a:lnTo>
                  <a:pt x="0" y="108513"/>
                </a:lnTo>
                <a:lnTo>
                  <a:pt x="1017" y="123158"/>
                </a:lnTo>
                <a:lnTo>
                  <a:pt x="14775" y="162979"/>
                </a:lnTo>
                <a:lnTo>
                  <a:pt x="41933" y="193933"/>
                </a:lnTo>
                <a:lnTo>
                  <a:pt x="79073" y="212555"/>
                </a:lnTo>
                <a:lnTo>
                  <a:pt x="107693" y="216407"/>
                </a:lnTo>
                <a:lnTo>
                  <a:pt x="122242" y="215389"/>
                </a:lnTo>
                <a:lnTo>
                  <a:pt x="161802" y="201546"/>
                </a:lnTo>
                <a:lnTo>
                  <a:pt x="192554" y="174207"/>
                </a:lnTo>
                <a:lnTo>
                  <a:pt x="211055" y="136821"/>
                </a:lnTo>
                <a:lnTo>
                  <a:pt x="214883" y="108020"/>
                </a:lnTo>
                <a:lnTo>
                  <a:pt x="213880" y="93360"/>
                </a:lnTo>
                <a:lnTo>
                  <a:pt x="200152" y="53495"/>
                </a:lnTo>
                <a:lnTo>
                  <a:pt x="173018" y="22504"/>
                </a:lnTo>
                <a:lnTo>
                  <a:pt x="135916" y="3857"/>
                </a:lnTo>
                <a:lnTo>
                  <a:pt x="107341" y="0"/>
                </a:lnTo>
                <a:close/>
              </a:path>
            </a:pathLst>
          </a:custGeom>
          <a:solidFill>
            <a:srgbClr val="D0D0D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4" name="object 4">
            <a:extLst>
              <a:ext uri="{FF2B5EF4-FFF2-40B4-BE49-F238E27FC236}">
                <a16:creationId xmlns:a16="http://schemas.microsoft.com/office/drawing/2014/main" id="{BAF59C9E-5DC9-5C43-B830-0ADEDE5F301C}"/>
              </a:ext>
            </a:extLst>
          </p:cNvPr>
          <p:cNvSpPr/>
          <p:nvPr/>
        </p:nvSpPr>
        <p:spPr>
          <a:xfrm>
            <a:off x="11183938" y="6111875"/>
            <a:ext cx="193675" cy="193675"/>
          </a:xfrm>
          <a:custGeom>
            <a:avLst/>
            <a:gdLst/>
            <a:ahLst/>
            <a:cxnLst/>
            <a:rect l="l" t="t" r="r" b="b"/>
            <a:pathLst>
              <a:path w="144779" h="144779">
                <a:moveTo>
                  <a:pt x="71430" y="0"/>
                </a:moveTo>
                <a:lnTo>
                  <a:pt x="31416" y="12654"/>
                </a:lnTo>
                <a:lnTo>
                  <a:pt x="5550" y="44403"/>
                </a:lnTo>
                <a:lnTo>
                  <a:pt x="0" y="75154"/>
                </a:lnTo>
                <a:lnTo>
                  <a:pt x="1930" y="89256"/>
                </a:lnTo>
                <a:lnTo>
                  <a:pt x="22364" y="124470"/>
                </a:lnTo>
                <a:lnTo>
                  <a:pt x="59602" y="143346"/>
                </a:lnTo>
                <a:lnTo>
                  <a:pt x="74603" y="144739"/>
                </a:lnTo>
                <a:lnTo>
                  <a:pt x="88800" y="142891"/>
                </a:lnTo>
                <a:lnTo>
                  <a:pt x="124271" y="122603"/>
                </a:lnTo>
                <a:lnTo>
                  <a:pt x="143300" y="85590"/>
                </a:lnTo>
                <a:lnTo>
                  <a:pt x="144709" y="70733"/>
                </a:lnTo>
                <a:lnTo>
                  <a:pt x="142963" y="56433"/>
                </a:lnTo>
                <a:lnTo>
                  <a:pt x="122871" y="20658"/>
                </a:lnTo>
                <a:lnTo>
                  <a:pt x="86127" y="1429"/>
                </a:lnTo>
                <a:lnTo>
                  <a:pt x="71430" y="0"/>
                </a:lnTo>
                <a:close/>
              </a:path>
            </a:pathLst>
          </a:custGeom>
          <a:solidFill>
            <a:srgbClr val="868686"/>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5" name="object 5">
            <a:extLst>
              <a:ext uri="{FF2B5EF4-FFF2-40B4-BE49-F238E27FC236}">
                <a16:creationId xmlns:a16="http://schemas.microsoft.com/office/drawing/2014/main" id="{6F95A1CC-1354-8C44-B9B0-DBA291CF1853}"/>
              </a:ext>
            </a:extLst>
          </p:cNvPr>
          <p:cNvSpPr/>
          <p:nvPr/>
        </p:nvSpPr>
        <p:spPr>
          <a:xfrm>
            <a:off x="8616950" y="247650"/>
            <a:ext cx="1470025" cy="636588"/>
          </a:xfrm>
          <a:prstGeom prst="rect">
            <a:avLst/>
          </a:prstGeom>
          <a:blipFill>
            <a:blip r:embed="rId4" cstate="print"/>
            <a:stretch>
              <a:fillRect/>
            </a:stretch>
          </a:blip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219142" name="object 7">
            <a:extLst>
              <a:ext uri="{FF2B5EF4-FFF2-40B4-BE49-F238E27FC236}">
                <a16:creationId xmlns:a16="http://schemas.microsoft.com/office/drawing/2014/main" id="{FBA7CAA3-C547-DC4B-9C63-A90F287C51DD}"/>
              </a:ext>
            </a:extLst>
          </p:cNvPr>
          <p:cNvSpPr txBox="1">
            <a:spLocks noChangeArrowheads="1"/>
          </p:cNvSpPr>
          <p:nvPr/>
        </p:nvSpPr>
        <p:spPr bwMode="auto">
          <a:xfrm>
            <a:off x="666750" y="388938"/>
            <a:ext cx="67421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5875" defTabSz="1217613">
              <a:defRPr>
                <a:solidFill>
                  <a:schemeClr val="bg1"/>
                </a:solidFill>
                <a:latin typeface="Arial" panose="020B0604020202020204" pitchFamily="34" charset="0"/>
                <a:cs typeface="Arial" panose="020B0604020202020204" pitchFamily="34" charset="0"/>
              </a:defRPr>
            </a:lvl1pPr>
            <a:lvl2pPr marL="742950" indent="-285750" defTabSz="1217613">
              <a:defRPr>
                <a:solidFill>
                  <a:schemeClr val="bg1"/>
                </a:solidFill>
                <a:latin typeface="Arial" panose="020B0604020202020204" pitchFamily="34" charset="0"/>
                <a:cs typeface="Arial" panose="020B0604020202020204" pitchFamily="34" charset="0"/>
              </a:defRPr>
            </a:lvl2pPr>
            <a:lvl3pPr marL="1143000" indent="-228600" defTabSz="1217613">
              <a:defRPr>
                <a:solidFill>
                  <a:schemeClr val="bg1"/>
                </a:solidFill>
                <a:latin typeface="Arial" panose="020B0604020202020204" pitchFamily="34" charset="0"/>
                <a:cs typeface="Arial" panose="020B0604020202020204" pitchFamily="34" charset="0"/>
              </a:defRPr>
            </a:lvl3pPr>
            <a:lvl4pPr marL="1600200" indent="-228600" defTabSz="1217613">
              <a:defRPr>
                <a:solidFill>
                  <a:schemeClr val="bg1"/>
                </a:solidFill>
                <a:latin typeface="Arial" panose="020B0604020202020204" pitchFamily="34" charset="0"/>
                <a:cs typeface="Arial" panose="020B0604020202020204" pitchFamily="34" charset="0"/>
              </a:defRPr>
            </a:lvl4pPr>
            <a:lvl5pPr marL="2057400" indent="-228600" defTabSz="1217613">
              <a:defRPr>
                <a:solidFill>
                  <a:schemeClr val="bg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lnSpc>
                <a:spcPct val="73000"/>
              </a:lnSpc>
            </a:pPr>
            <a:r>
              <a:rPr lang="en-US" altLang="en-US" sz="3200" b="1">
                <a:solidFill>
                  <a:srgbClr val="000000"/>
                </a:solidFill>
                <a:latin typeface="Calibri" panose="020F0502020204030204" pitchFamily="34" charset="0"/>
                <a:cs typeface="Calibri" panose="020F0502020204030204" pitchFamily="34" charset="0"/>
              </a:rPr>
              <a:t>Recommendations for treatment goals for low-density lipoprotein cholesterol (1)</a:t>
            </a:r>
            <a:endParaRPr lang="en-US" altLang="en-US" sz="3200">
              <a:solidFill>
                <a:srgbClr val="000000"/>
              </a:solidFill>
              <a:latin typeface="Calibri" panose="020F0502020204030204" pitchFamily="34" charset="0"/>
              <a:cs typeface="Calibri" panose="020F0502020204030204" pitchFamily="34" charset="0"/>
            </a:endParaRPr>
          </a:p>
        </p:txBody>
      </p:sp>
      <p:sp>
        <p:nvSpPr>
          <p:cNvPr id="8" name="object 8">
            <a:extLst>
              <a:ext uri="{FF2B5EF4-FFF2-40B4-BE49-F238E27FC236}">
                <a16:creationId xmlns:a16="http://schemas.microsoft.com/office/drawing/2014/main" id="{DC597C6A-ACA7-2946-A6BD-1652A3E9E43F}"/>
              </a:ext>
            </a:extLst>
          </p:cNvPr>
          <p:cNvSpPr txBox="1"/>
          <p:nvPr/>
        </p:nvSpPr>
        <p:spPr>
          <a:xfrm>
            <a:off x="11290640" y="5351493"/>
            <a:ext cx="174343" cy="375920"/>
          </a:xfrm>
          <a:prstGeom prst="rect">
            <a:avLst/>
          </a:prstGeom>
        </p:spPr>
        <p:txBody>
          <a:bodyPr vert="vert270" lIns="0" tIns="0" rIns="0" bIns="0">
            <a:spAutoFit/>
          </a:bodyPr>
          <a:lstStyle/>
          <a:p>
            <a:pPr marL="16933" defTabSz="1219170" eaLnBrk="1" fontAlgn="auto" hangingPunct="1">
              <a:spcBef>
                <a:spcPts val="0"/>
              </a:spcBef>
              <a:spcAft>
                <a:spcPts val="0"/>
              </a:spcAft>
              <a:defRPr/>
            </a:pPr>
            <a:r>
              <a:rPr sz="1133" spc="7" dirty="0">
                <a:solidFill>
                  <a:srgbClr val="221F1F"/>
                </a:solidFill>
                <a:latin typeface="Calibri"/>
                <a:cs typeface="Calibri"/>
              </a:rPr>
              <a:t>©</a:t>
            </a:r>
            <a:r>
              <a:rPr sz="1133" spc="20" dirty="0">
                <a:solidFill>
                  <a:srgbClr val="221F1F"/>
                </a:solidFill>
                <a:latin typeface="Calibri"/>
                <a:cs typeface="Calibri"/>
              </a:rPr>
              <a:t>ES</a:t>
            </a:r>
            <a:r>
              <a:rPr sz="1133" dirty="0">
                <a:solidFill>
                  <a:srgbClr val="221F1F"/>
                </a:solidFill>
                <a:latin typeface="Calibri"/>
                <a:cs typeface="Calibri"/>
              </a:rPr>
              <a:t>C</a:t>
            </a:r>
            <a:endParaRPr sz="1133">
              <a:solidFill>
                <a:prstClr val="black"/>
              </a:solidFill>
              <a:latin typeface="Calibri"/>
              <a:cs typeface="Calibri"/>
            </a:endParaRPr>
          </a:p>
        </p:txBody>
      </p:sp>
      <p:graphicFrame>
        <p:nvGraphicFramePr>
          <p:cNvPr id="6" name="object 6">
            <a:extLst>
              <a:ext uri="{FF2B5EF4-FFF2-40B4-BE49-F238E27FC236}">
                <a16:creationId xmlns:a16="http://schemas.microsoft.com/office/drawing/2014/main" id="{05BF8951-4661-A04F-8D3B-D4B2EE714B6E}"/>
              </a:ext>
            </a:extLst>
          </p:cNvPr>
          <p:cNvGraphicFramePr>
            <a:graphicFrameLocks noGrp="1"/>
          </p:cNvGraphicFramePr>
          <p:nvPr/>
        </p:nvGraphicFramePr>
        <p:xfrm>
          <a:off x="604838" y="2090738"/>
          <a:ext cx="10579100" cy="3079750"/>
        </p:xfrm>
        <a:graphic>
          <a:graphicData uri="http://schemas.openxmlformats.org/drawingml/2006/table">
            <a:tbl>
              <a:tblPr/>
              <a:tblGrid>
                <a:gridCol w="8212137">
                  <a:extLst>
                    <a:ext uri="{9D8B030D-6E8A-4147-A177-3AD203B41FA5}">
                      <a16:colId xmlns:a16="http://schemas.microsoft.com/office/drawing/2014/main" val="20000"/>
                    </a:ext>
                  </a:extLst>
                </a:gridCol>
                <a:gridCol w="1196975">
                  <a:extLst>
                    <a:ext uri="{9D8B030D-6E8A-4147-A177-3AD203B41FA5}">
                      <a16:colId xmlns:a16="http://schemas.microsoft.com/office/drawing/2014/main" val="20001"/>
                    </a:ext>
                  </a:extLst>
                </a:gridCol>
                <a:gridCol w="1169988">
                  <a:extLst>
                    <a:ext uri="{9D8B030D-6E8A-4147-A177-3AD203B41FA5}">
                      <a16:colId xmlns:a16="http://schemas.microsoft.com/office/drawing/2014/main" val="20002"/>
                    </a:ext>
                  </a:extLst>
                </a:gridCol>
              </a:tblGrid>
              <a:tr h="482600">
                <a:tc>
                  <a:txBody>
                    <a:bodyPr/>
                    <a:lstStyle>
                      <a:lvl1pPr marL="128588">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28588"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Recommendations</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6C7C9"/>
                    </a:solidFill>
                  </a:tcPr>
                </a:tc>
                <a:tc>
                  <a:txBody>
                    <a:bodyPr/>
                    <a:lstStyle>
                      <a:lvl1pPr marL="244475">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244475"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Class</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6C7C9"/>
                    </a:solidFill>
                  </a:tcPr>
                </a:tc>
                <a:tc>
                  <a:txBody>
                    <a:bodyPr/>
                    <a:lstStyle>
                      <a:lvl1pPr marL="215900">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21590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Level</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53657"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6C7C9"/>
                    </a:solidFill>
                  </a:tcPr>
                </a:tc>
                <a:extLst>
                  <a:ext uri="{0D108BD9-81ED-4DB2-BD59-A6C34878D82A}">
                    <a16:rowId xmlns:a16="http://schemas.microsoft.com/office/drawing/2014/main" val="10000"/>
                  </a:ext>
                </a:extLst>
              </a:tr>
              <a:tr h="1193800">
                <a:tc>
                  <a:txBody>
                    <a:bodyPr/>
                    <a:lstStyle>
                      <a:lvl1pPr marL="128588">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28588" marR="0" lvl="0" indent="0" algn="l" defTabSz="914400" rtl="0" eaLnBrk="1" fontAlgn="base" latinLnBrk="0" hangingPunct="1">
                        <a:lnSpc>
                          <a:spcPct val="109000"/>
                        </a:lnSpc>
                        <a:spcBef>
                          <a:spcPct val="0"/>
                        </a:spcBef>
                        <a:spcAft>
                          <a:spcPct val="0"/>
                        </a:spcAft>
                        <a:buClrTx/>
                        <a:buSzTx/>
                        <a:buFontTx/>
                        <a:buNone/>
                        <a:tabLst/>
                      </a:pPr>
                      <a:r>
                        <a:rPr kumimoji="0" lang="en-US" altLang="en-US" sz="2100" b="1" i="0" u="none" strike="noStrike" cap="none" normalizeH="0" baseline="0">
                          <a:ln>
                            <a:noFill/>
                          </a:ln>
                          <a:solidFill>
                            <a:srgbClr val="C00000"/>
                          </a:solidFill>
                          <a:effectLst/>
                          <a:latin typeface="Calibri" panose="020F0502020204030204" pitchFamily="34" charset="0"/>
                          <a:cs typeface="Calibri" panose="020F0502020204030204" pitchFamily="34" charset="0"/>
                        </a:rPr>
                        <a:t>In secondary prevention patients at very-high risk</a:t>
                      </a:r>
                      <a:r>
                        <a:rPr kumimoji="0" lang="en-US" altLang="en-US" sz="2100" b="1" i="0" u="none" strike="noStrike" cap="none" normalizeH="0" baseline="29000">
                          <a:ln>
                            <a:noFill/>
                          </a:ln>
                          <a:solidFill>
                            <a:srgbClr val="C00000"/>
                          </a:solidFill>
                          <a:effectLst/>
                          <a:latin typeface="Calibri" panose="020F0502020204030204" pitchFamily="34" charset="0"/>
                          <a:cs typeface="Calibri" panose="020F0502020204030204" pitchFamily="34" charset="0"/>
                        </a:rPr>
                        <a:t>c</a:t>
                      </a:r>
                      <a:r>
                        <a:rPr kumimoji="0" lang="en-US" altLang="en-US" sz="2100" b="0" i="0" u="none" strike="noStrike" cap="none" normalizeH="0" baseline="0">
                          <a:ln>
                            <a:noFill/>
                          </a:ln>
                          <a:solidFill>
                            <a:srgbClr val="221F1F"/>
                          </a:solidFill>
                          <a:effectLst/>
                          <a:latin typeface="Calibri" panose="020F0502020204030204" pitchFamily="34" charset="0"/>
                          <a:cs typeface="Calibri" panose="020F0502020204030204" pitchFamily="34" charset="0"/>
                        </a:rPr>
                        <a:t>, an LDL-C reduction of </a:t>
                      </a:r>
                      <a:r>
                        <a:rPr kumimoji="0" lang="en-US" altLang="en-US" sz="2100" b="0" i="0" u="none" strike="noStrike" cap="none" normalizeH="0" baseline="0">
                          <a:ln>
                            <a:noFill/>
                          </a:ln>
                          <a:solidFill>
                            <a:srgbClr val="C00000"/>
                          </a:solidFill>
                          <a:effectLst/>
                          <a:latin typeface="Calibri" panose="020F0502020204030204" pitchFamily="34" charset="0"/>
                          <a:cs typeface="Calibri" panose="020F0502020204030204" pitchFamily="34" charset="0"/>
                        </a:rPr>
                        <a:t>at least 50%  from baseline</a:t>
                      </a:r>
                      <a:r>
                        <a:rPr kumimoji="0" lang="en-US" altLang="en-US" sz="2100" b="0" i="0" u="none" strike="noStrike" cap="none" normalizeH="0" baseline="29000">
                          <a:ln>
                            <a:noFill/>
                          </a:ln>
                          <a:solidFill>
                            <a:srgbClr val="C00000"/>
                          </a:solidFill>
                          <a:effectLst/>
                          <a:latin typeface="Calibri" panose="020F0502020204030204" pitchFamily="34" charset="0"/>
                          <a:cs typeface="Calibri" panose="020F0502020204030204" pitchFamily="34" charset="0"/>
                        </a:rPr>
                        <a:t>d </a:t>
                      </a:r>
                      <a:r>
                        <a:rPr kumimoji="0" lang="en-US" altLang="en-US" sz="2100" b="0" i="0" u="none" strike="noStrike" cap="none" normalizeH="0" baseline="0">
                          <a:ln>
                            <a:noFill/>
                          </a:ln>
                          <a:solidFill>
                            <a:srgbClr val="C00000"/>
                          </a:solidFill>
                          <a:effectLst/>
                          <a:latin typeface="Calibri" panose="020F0502020204030204" pitchFamily="34" charset="0"/>
                          <a:cs typeface="Calibri" panose="020F0502020204030204" pitchFamily="34" charset="0"/>
                        </a:rPr>
                        <a:t>and an LDL-C goal of &lt;1.4 mmol/L </a:t>
                      </a:r>
                      <a:r>
                        <a:rPr kumimoji="0" lang="en-US" altLang="en-US" sz="2100" b="0" i="0" u="none" strike="noStrike" cap="none" normalizeH="0" baseline="0">
                          <a:ln>
                            <a:noFill/>
                          </a:ln>
                          <a:solidFill>
                            <a:srgbClr val="221F1F"/>
                          </a:solidFill>
                          <a:effectLst/>
                          <a:latin typeface="Calibri" panose="020F0502020204030204" pitchFamily="34" charset="0"/>
                          <a:cs typeface="Calibri" panose="020F0502020204030204" pitchFamily="34" charset="0"/>
                        </a:rPr>
                        <a:t>(&lt;55 mg/dL) </a:t>
                      </a:r>
                      <a:r>
                        <a:rPr kumimoji="0" lang="en-US" altLang="en-US" sz="2100" b="0" i="0" u="none" strike="noStrike" cap="none" normalizeH="0" baseline="0">
                          <a:ln>
                            <a:noFill/>
                          </a:ln>
                          <a:solidFill>
                            <a:srgbClr val="C00000"/>
                          </a:solidFill>
                          <a:effectLst/>
                          <a:latin typeface="Calibri" panose="020F0502020204030204" pitchFamily="34" charset="0"/>
                          <a:cs typeface="Calibri" panose="020F0502020204030204" pitchFamily="34" charset="0"/>
                        </a:rPr>
                        <a:t>are recommended</a:t>
                      </a:r>
                      <a:r>
                        <a:rPr kumimoji="0" lang="en-US" altLang="en-US" sz="2100" b="0" i="0" u="none" strike="noStrike" cap="none" normalizeH="0" baseline="0">
                          <a:ln>
                            <a:noFill/>
                          </a:ln>
                          <a:solidFill>
                            <a:srgbClr val="221F1F"/>
                          </a:solidFill>
                          <a:effectLst/>
                          <a:latin typeface="Calibri" panose="020F0502020204030204" pitchFamily="34" charset="0"/>
                          <a:cs typeface="Calibri" panose="020F0502020204030204" pitchFamily="34" charset="0"/>
                        </a:rPr>
                        <a:t>.</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E6E7E8"/>
                    </a:solidFill>
                  </a:tcPr>
                </a:tc>
                <a:tc>
                  <a:txBody>
                    <a:bodyPr/>
                    <a:lstStyle>
                      <a:lvl1pPr marL="3175">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3175"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I</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57BE8E"/>
                    </a:solid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A</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53657"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0F8FA2"/>
                    </a:solidFill>
                  </a:tcPr>
                </a:tc>
                <a:extLst>
                  <a:ext uri="{0D108BD9-81ED-4DB2-BD59-A6C34878D82A}">
                    <a16:rowId xmlns:a16="http://schemas.microsoft.com/office/drawing/2014/main" val="10001"/>
                  </a:ext>
                </a:extLst>
              </a:tr>
              <a:tr h="755650">
                <a:tc>
                  <a:txBody>
                    <a:bodyPr/>
                    <a:lstStyle>
                      <a:lvl1pPr marL="100013">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00013"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28000">
                          <a:ln>
                            <a:noFill/>
                          </a:ln>
                          <a:solidFill>
                            <a:schemeClr val="tx1"/>
                          </a:solidFill>
                          <a:effectLst/>
                          <a:latin typeface="Calibri" panose="020F0502020204030204" pitchFamily="34" charset="0"/>
                          <a:cs typeface="Calibri" panose="020F0502020204030204" pitchFamily="34" charset="0"/>
                        </a:rPr>
                        <a:t>c</a:t>
                      </a:r>
                      <a:r>
                        <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rPr>
                        <a:t>For definitions see Table 1.</a:t>
                      </a:r>
                    </a:p>
                    <a:p>
                      <a:pPr marL="100013"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28000">
                          <a:ln>
                            <a:noFill/>
                          </a:ln>
                          <a:solidFill>
                            <a:schemeClr val="tx1"/>
                          </a:solidFill>
                          <a:effectLst/>
                          <a:latin typeface="Calibri" panose="020F0502020204030204" pitchFamily="34" charset="0"/>
                          <a:cs typeface="Calibri" panose="020F0502020204030204" pitchFamily="34" charset="0"/>
                        </a:rPr>
                        <a:t>d</a:t>
                      </a:r>
                      <a:r>
                        <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rPr>
                        <a:t>The term ‘baseline’ refers to the LDL-C level in a person not taking any LDL-C lowering medication. In people who are taking LDL-C-lowering medication(s), the projected baseline (untreated) LDL-C levels should be estimated, based on the average LDL-C-lowering efficacy of the given medication or combination of medications.</a:t>
                      </a:r>
                    </a:p>
                  </a:txBody>
                  <a:tcPr marL="0" marR="0" marT="0" marB="0" horzOverflow="overflow">
                    <a:lnL>
                      <a:noFill/>
                    </a:lnL>
                    <a:lnR>
                      <a:noFill/>
                    </a:lnR>
                    <a:lnT w="28575" cap="flat" cmpd="sng" algn="ctr">
                      <a:solidFill>
                        <a:srgbClr val="FFFFFF"/>
                      </a:solidFill>
                      <a:prstDash val="solid"/>
                      <a:round/>
                      <a:headEnd type="none" w="med" len="med"/>
                      <a:tailEnd type="none" w="med" len="med"/>
                    </a:lnT>
                    <a:lnB w="9144" cap="flat" cmpd="sng" algn="ctr">
                      <a:solidFill>
                        <a:srgbClr val="D2D2D2"/>
                      </a:solidFill>
                      <a:prstDash val="solid"/>
                      <a:round/>
                      <a:headEnd type="none" w="med" len="med"/>
                      <a:tailEnd type="none" w="med" len="med"/>
                    </a:lnB>
                    <a:lnTlToBr>
                      <a:noFill/>
                    </a:lnTlToBr>
                    <a:lnBlToTr>
                      <a:noFill/>
                    </a:lnBlToTr>
                    <a:no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a:noFill/>
                    </a:lnL>
                    <a:lnR>
                      <a:noFill/>
                    </a:lnR>
                    <a:lnT w="28575" cap="flat" cmpd="sng" algn="ctr">
                      <a:solidFill>
                        <a:srgbClr val="FFFFFF"/>
                      </a:solidFill>
                      <a:prstDash val="solid"/>
                      <a:round/>
                      <a:headEnd type="none" w="med" len="med"/>
                      <a:tailEnd type="none" w="med" len="med"/>
                    </a:lnT>
                    <a:lnB w="9144" cap="flat" cmpd="sng" algn="ctr">
                      <a:solidFill>
                        <a:srgbClr val="D2D2D2"/>
                      </a:solidFill>
                      <a:prstDash val="solid"/>
                      <a:round/>
                      <a:headEnd type="none" w="med" len="med"/>
                      <a:tailEnd type="none" w="med" len="med"/>
                    </a:lnB>
                    <a:lnTlToBr>
                      <a:noFill/>
                    </a:lnTlToBr>
                    <a:lnBlToTr>
                      <a:noFill/>
                    </a:lnBlToTr>
                    <a:no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a:noFill/>
                    </a:lnL>
                    <a:lnR w="9144" cap="flat" cmpd="sng" algn="ctr">
                      <a:solidFill>
                        <a:srgbClr val="D2D2D2"/>
                      </a:solidFill>
                      <a:prstDash val="solid"/>
                      <a:round/>
                      <a:headEnd type="none" w="med" len="med"/>
                      <a:tailEnd type="none" w="med" len="med"/>
                    </a:lnR>
                    <a:lnT w="28575" cap="flat" cmpd="sng" algn="ctr">
                      <a:solidFill>
                        <a:srgbClr val="FFFFFF"/>
                      </a:solidFill>
                      <a:prstDash val="solid"/>
                      <a:round/>
                      <a:headEnd type="none" w="med" len="med"/>
                      <a:tailEnd type="none" w="med" len="med"/>
                    </a:lnT>
                    <a:lnB w="9144" cap="flat" cmpd="sng" algn="ctr">
                      <a:solidFill>
                        <a:srgbClr val="D2D2D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7700">
                <a:tc gridSpan="3">
                  <a:txBody>
                    <a:bodyPr/>
                    <a:lstStyle>
                      <a:lvl1pPr marL="3427413">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3427413" marR="0" lvl="0" indent="0" algn="l" defTabSz="914400" rtl="0" eaLnBrk="1" fontAlgn="base" latinLnBrk="0" hangingPunct="1">
                        <a:lnSpc>
                          <a:spcPts val="825"/>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rPr>
                        <a:t>2019 ESC/EAS Guidelines for the management of dyslipidaemias: lipid modification to reduce</a:t>
                      </a:r>
                    </a:p>
                    <a:p>
                      <a:pPr marL="3427413" marR="0" lvl="0" indent="0" algn="l" defTabSz="914400" rtl="0" eaLnBrk="1" fontAlgn="base" latinLnBrk="0" hangingPunct="1">
                        <a:lnSpc>
                          <a:spcPts val="838"/>
                        </a:lnSpc>
                        <a:spcBef>
                          <a:spcPct val="0"/>
                        </a:spcBef>
                        <a:spcAft>
                          <a:spcPct val="0"/>
                        </a:spcAft>
                        <a:buClrTx/>
                        <a:buSzTx/>
                        <a:buFontTx/>
                        <a:buNone/>
                        <a:tabLst/>
                      </a:pPr>
                      <a:r>
                        <a:rPr kumimoji="0" lang="en-US" altLang="en-US" sz="1300" b="1" i="0" u="none" strike="noStrike" cap="none" normalizeH="0" baseline="0">
                          <a:ln>
                            <a:noFill/>
                          </a:ln>
                          <a:solidFill>
                            <a:srgbClr val="AD0F21"/>
                          </a:solidFill>
                          <a:effectLst/>
                          <a:latin typeface="Calibri" panose="020F0502020204030204" pitchFamily="34" charset="0"/>
                          <a:cs typeface="Calibri" panose="020F0502020204030204" pitchFamily="34" charset="0"/>
                          <a:hlinkClick r:id="rId5"/>
                        </a:rPr>
                        <a:t>www.escardio.org/guidelines</a:t>
                      </a:r>
                      <a:endParaRPr kumimoji="0" lang="en-US" altLang="en-US" sz="13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3427413" marR="0" lvl="0" indent="0" algn="l" defTabSz="914400" rtl="0" eaLnBrk="1" fontAlgn="base" latinLnBrk="0" hangingPunct="1">
                        <a:lnSpc>
                          <a:spcPts val="975"/>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rPr>
                        <a:t>cardiovascular risk (European Heart Journal 2019 -doi: 10.1093/eurheartj/ehz455)</a:t>
                      </a:r>
                    </a:p>
                  </a:txBody>
                  <a:tcPr marL="0" marR="0" marT="0" marB="0" horzOverflow="overflow">
                    <a:lnL w="9144" cap="flat" cmpd="sng" algn="ctr">
                      <a:solidFill>
                        <a:srgbClr val="D2D2D2"/>
                      </a:solidFill>
                      <a:prstDash val="solid"/>
                      <a:round/>
                      <a:headEnd type="none" w="med" len="med"/>
                      <a:tailEnd type="none" w="med" len="med"/>
                    </a:lnL>
                    <a:lnR>
                      <a:noFill/>
                    </a:lnR>
                    <a:lnT w="9144" cap="flat" cmpd="sng" algn="ctr">
                      <a:solidFill>
                        <a:srgbClr val="D2D2D2"/>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703F6EF2-959A-BE42-A4A0-329B848F8A88}"/>
              </a:ext>
            </a:extLst>
          </p:cNvPr>
          <p:cNvSpPr/>
          <p:nvPr/>
        </p:nvSpPr>
        <p:spPr>
          <a:xfrm>
            <a:off x="10128250" y="360363"/>
            <a:ext cx="1766888" cy="787400"/>
          </a:xfrm>
          <a:prstGeom prst="rect">
            <a:avLst/>
          </a:prstGeom>
          <a:blipFill>
            <a:blip r:embed="rId3" cstate="print"/>
            <a:stretch>
              <a:fillRect/>
            </a:stretch>
          </a:blip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3" name="object 3">
            <a:extLst>
              <a:ext uri="{FF2B5EF4-FFF2-40B4-BE49-F238E27FC236}">
                <a16:creationId xmlns:a16="http://schemas.microsoft.com/office/drawing/2014/main" id="{5B9F2AF9-D8A2-3946-B3F4-42149FCCB6B7}"/>
              </a:ext>
            </a:extLst>
          </p:cNvPr>
          <p:cNvSpPr/>
          <p:nvPr/>
        </p:nvSpPr>
        <p:spPr>
          <a:xfrm>
            <a:off x="528638" y="6069013"/>
            <a:ext cx="287337" cy="288925"/>
          </a:xfrm>
          <a:custGeom>
            <a:avLst/>
            <a:gdLst/>
            <a:ahLst/>
            <a:cxnLst/>
            <a:rect l="l" t="t" r="r" b="b"/>
            <a:pathLst>
              <a:path w="215265" h="216535">
                <a:moveTo>
                  <a:pt x="107341" y="0"/>
                </a:moveTo>
                <a:lnTo>
                  <a:pt x="65557" y="8531"/>
                </a:lnTo>
                <a:lnTo>
                  <a:pt x="31437" y="31727"/>
                </a:lnTo>
                <a:lnTo>
                  <a:pt x="8434" y="66110"/>
                </a:lnTo>
                <a:lnTo>
                  <a:pt x="11" y="108020"/>
                </a:lnTo>
                <a:lnTo>
                  <a:pt x="0" y="108513"/>
                </a:lnTo>
                <a:lnTo>
                  <a:pt x="1017" y="123158"/>
                </a:lnTo>
                <a:lnTo>
                  <a:pt x="14775" y="162979"/>
                </a:lnTo>
                <a:lnTo>
                  <a:pt x="41933" y="193933"/>
                </a:lnTo>
                <a:lnTo>
                  <a:pt x="79073" y="212555"/>
                </a:lnTo>
                <a:lnTo>
                  <a:pt x="107693" y="216407"/>
                </a:lnTo>
                <a:lnTo>
                  <a:pt x="122242" y="215389"/>
                </a:lnTo>
                <a:lnTo>
                  <a:pt x="161802" y="201546"/>
                </a:lnTo>
                <a:lnTo>
                  <a:pt x="192554" y="174207"/>
                </a:lnTo>
                <a:lnTo>
                  <a:pt x="211055" y="136821"/>
                </a:lnTo>
                <a:lnTo>
                  <a:pt x="214883" y="108020"/>
                </a:lnTo>
                <a:lnTo>
                  <a:pt x="213880" y="93360"/>
                </a:lnTo>
                <a:lnTo>
                  <a:pt x="200152" y="53495"/>
                </a:lnTo>
                <a:lnTo>
                  <a:pt x="173018" y="22504"/>
                </a:lnTo>
                <a:lnTo>
                  <a:pt x="135916" y="3857"/>
                </a:lnTo>
                <a:lnTo>
                  <a:pt x="107341" y="0"/>
                </a:lnTo>
                <a:close/>
              </a:path>
            </a:pathLst>
          </a:custGeom>
          <a:solidFill>
            <a:srgbClr val="D0D0D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4" name="object 4">
            <a:extLst>
              <a:ext uri="{FF2B5EF4-FFF2-40B4-BE49-F238E27FC236}">
                <a16:creationId xmlns:a16="http://schemas.microsoft.com/office/drawing/2014/main" id="{10A87B73-22C8-D845-B906-91663A8E38F7}"/>
              </a:ext>
            </a:extLst>
          </p:cNvPr>
          <p:cNvSpPr/>
          <p:nvPr/>
        </p:nvSpPr>
        <p:spPr>
          <a:xfrm>
            <a:off x="11183938" y="6111875"/>
            <a:ext cx="193675" cy="193675"/>
          </a:xfrm>
          <a:custGeom>
            <a:avLst/>
            <a:gdLst/>
            <a:ahLst/>
            <a:cxnLst/>
            <a:rect l="l" t="t" r="r" b="b"/>
            <a:pathLst>
              <a:path w="144779" h="144779">
                <a:moveTo>
                  <a:pt x="71430" y="0"/>
                </a:moveTo>
                <a:lnTo>
                  <a:pt x="31416" y="12654"/>
                </a:lnTo>
                <a:lnTo>
                  <a:pt x="5550" y="44403"/>
                </a:lnTo>
                <a:lnTo>
                  <a:pt x="0" y="75154"/>
                </a:lnTo>
                <a:lnTo>
                  <a:pt x="1930" y="89256"/>
                </a:lnTo>
                <a:lnTo>
                  <a:pt x="22364" y="124470"/>
                </a:lnTo>
                <a:lnTo>
                  <a:pt x="59602" y="143346"/>
                </a:lnTo>
                <a:lnTo>
                  <a:pt x="74603" y="144739"/>
                </a:lnTo>
                <a:lnTo>
                  <a:pt x="88800" y="142891"/>
                </a:lnTo>
                <a:lnTo>
                  <a:pt x="124271" y="122603"/>
                </a:lnTo>
                <a:lnTo>
                  <a:pt x="143300" y="85590"/>
                </a:lnTo>
                <a:lnTo>
                  <a:pt x="144709" y="70733"/>
                </a:lnTo>
                <a:lnTo>
                  <a:pt x="142963" y="56433"/>
                </a:lnTo>
                <a:lnTo>
                  <a:pt x="122871" y="20658"/>
                </a:lnTo>
                <a:lnTo>
                  <a:pt x="86127" y="1429"/>
                </a:lnTo>
                <a:lnTo>
                  <a:pt x="71430" y="0"/>
                </a:lnTo>
                <a:close/>
              </a:path>
            </a:pathLst>
          </a:custGeom>
          <a:solidFill>
            <a:srgbClr val="868686"/>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5" name="object 5">
            <a:extLst>
              <a:ext uri="{FF2B5EF4-FFF2-40B4-BE49-F238E27FC236}">
                <a16:creationId xmlns:a16="http://schemas.microsoft.com/office/drawing/2014/main" id="{1D951F93-B38E-F748-B69E-2A70E8D93A54}"/>
              </a:ext>
            </a:extLst>
          </p:cNvPr>
          <p:cNvSpPr/>
          <p:nvPr/>
        </p:nvSpPr>
        <p:spPr>
          <a:xfrm>
            <a:off x="8616950" y="247650"/>
            <a:ext cx="1470025" cy="636588"/>
          </a:xfrm>
          <a:prstGeom prst="rect">
            <a:avLst/>
          </a:prstGeom>
          <a:blipFill>
            <a:blip r:embed="rId4" cstate="print"/>
            <a:stretch>
              <a:fillRect/>
            </a:stretch>
          </a:blip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221190" name="object 7">
            <a:extLst>
              <a:ext uri="{FF2B5EF4-FFF2-40B4-BE49-F238E27FC236}">
                <a16:creationId xmlns:a16="http://schemas.microsoft.com/office/drawing/2014/main" id="{D34CC9FD-4EBC-CF48-9614-5DE506AD3EF3}"/>
              </a:ext>
            </a:extLst>
          </p:cNvPr>
          <p:cNvSpPr txBox="1">
            <a:spLocks noChangeArrowheads="1"/>
          </p:cNvSpPr>
          <p:nvPr/>
        </p:nvSpPr>
        <p:spPr bwMode="auto">
          <a:xfrm>
            <a:off x="666750" y="388938"/>
            <a:ext cx="67421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5875" defTabSz="1217613">
              <a:defRPr>
                <a:solidFill>
                  <a:schemeClr val="bg1"/>
                </a:solidFill>
                <a:latin typeface="Arial" panose="020B0604020202020204" pitchFamily="34" charset="0"/>
                <a:cs typeface="Arial" panose="020B0604020202020204" pitchFamily="34" charset="0"/>
              </a:defRPr>
            </a:lvl1pPr>
            <a:lvl2pPr marL="742950" indent="-285750" defTabSz="1217613">
              <a:defRPr>
                <a:solidFill>
                  <a:schemeClr val="bg1"/>
                </a:solidFill>
                <a:latin typeface="Arial" panose="020B0604020202020204" pitchFamily="34" charset="0"/>
                <a:cs typeface="Arial" panose="020B0604020202020204" pitchFamily="34" charset="0"/>
              </a:defRPr>
            </a:lvl2pPr>
            <a:lvl3pPr marL="1143000" indent="-228600" defTabSz="1217613">
              <a:defRPr>
                <a:solidFill>
                  <a:schemeClr val="bg1"/>
                </a:solidFill>
                <a:latin typeface="Arial" panose="020B0604020202020204" pitchFamily="34" charset="0"/>
                <a:cs typeface="Arial" panose="020B0604020202020204" pitchFamily="34" charset="0"/>
              </a:defRPr>
            </a:lvl3pPr>
            <a:lvl4pPr marL="1600200" indent="-228600" defTabSz="1217613">
              <a:defRPr>
                <a:solidFill>
                  <a:schemeClr val="bg1"/>
                </a:solidFill>
                <a:latin typeface="Arial" panose="020B0604020202020204" pitchFamily="34" charset="0"/>
                <a:cs typeface="Arial" panose="020B0604020202020204" pitchFamily="34" charset="0"/>
              </a:defRPr>
            </a:lvl4pPr>
            <a:lvl5pPr marL="2057400" indent="-228600" defTabSz="1217613">
              <a:defRPr>
                <a:solidFill>
                  <a:schemeClr val="bg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lnSpc>
                <a:spcPct val="73000"/>
              </a:lnSpc>
            </a:pPr>
            <a:r>
              <a:rPr lang="en-US" altLang="en-US" sz="3200" b="1">
                <a:solidFill>
                  <a:srgbClr val="000000"/>
                </a:solidFill>
                <a:latin typeface="Calibri" panose="020F0502020204030204" pitchFamily="34" charset="0"/>
                <a:cs typeface="Calibri" panose="020F0502020204030204" pitchFamily="34" charset="0"/>
              </a:rPr>
              <a:t>Recommendations for treatment goals for low-density lipoprotein cholesterol (2)</a:t>
            </a:r>
            <a:endParaRPr lang="en-US" altLang="en-US" sz="3200">
              <a:solidFill>
                <a:srgbClr val="000000"/>
              </a:solidFill>
              <a:latin typeface="Calibri" panose="020F0502020204030204" pitchFamily="34" charset="0"/>
              <a:cs typeface="Calibri" panose="020F0502020204030204" pitchFamily="34" charset="0"/>
            </a:endParaRPr>
          </a:p>
        </p:txBody>
      </p:sp>
      <p:sp>
        <p:nvSpPr>
          <p:cNvPr id="8" name="object 8">
            <a:extLst>
              <a:ext uri="{FF2B5EF4-FFF2-40B4-BE49-F238E27FC236}">
                <a16:creationId xmlns:a16="http://schemas.microsoft.com/office/drawing/2014/main" id="{FEE22504-B1E2-3D4C-86C1-762FEF046204}"/>
              </a:ext>
            </a:extLst>
          </p:cNvPr>
          <p:cNvSpPr txBox="1"/>
          <p:nvPr/>
        </p:nvSpPr>
        <p:spPr>
          <a:xfrm>
            <a:off x="11290640" y="3767788"/>
            <a:ext cx="174343" cy="375073"/>
          </a:xfrm>
          <a:prstGeom prst="rect">
            <a:avLst/>
          </a:prstGeom>
        </p:spPr>
        <p:txBody>
          <a:bodyPr vert="vert270" lIns="0" tIns="0" rIns="0" bIns="0">
            <a:spAutoFit/>
          </a:bodyPr>
          <a:lstStyle/>
          <a:p>
            <a:pPr marL="16933" defTabSz="1219170" eaLnBrk="1" fontAlgn="auto" hangingPunct="1">
              <a:spcBef>
                <a:spcPts val="0"/>
              </a:spcBef>
              <a:spcAft>
                <a:spcPts val="0"/>
              </a:spcAft>
              <a:defRPr/>
            </a:pPr>
            <a:r>
              <a:rPr sz="1133" spc="7" dirty="0">
                <a:solidFill>
                  <a:srgbClr val="221F1F"/>
                </a:solidFill>
                <a:latin typeface="Calibri"/>
                <a:cs typeface="Calibri"/>
              </a:rPr>
              <a:t>©</a:t>
            </a:r>
            <a:r>
              <a:rPr sz="1133" spc="20" dirty="0">
                <a:solidFill>
                  <a:srgbClr val="221F1F"/>
                </a:solidFill>
                <a:latin typeface="Calibri"/>
                <a:cs typeface="Calibri"/>
              </a:rPr>
              <a:t>ES</a:t>
            </a:r>
            <a:r>
              <a:rPr sz="1133" dirty="0">
                <a:solidFill>
                  <a:srgbClr val="221F1F"/>
                </a:solidFill>
                <a:latin typeface="Calibri"/>
                <a:cs typeface="Calibri"/>
              </a:rPr>
              <a:t>C</a:t>
            </a:r>
            <a:endParaRPr sz="1133">
              <a:solidFill>
                <a:prstClr val="black"/>
              </a:solidFill>
              <a:latin typeface="Calibri"/>
              <a:cs typeface="Calibri"/>
            </a:endParaRPr>
          </a:p>
        </p:txBody>
      </p:sp>
      <p:graphicFrame>
        <p:nvGraphicFramePr>
          <p:cNvPr id="6" name="object 6">
            <a:extLst>
              <a:ext uri="{FF2B5EF4-FFF2-40B4-BE49-F238E27FC236}">
                <a16:creationId xmlns:a16="http://schemas.microsoft.com/office/drawing/2014/main" id="{A999DCAB-DDC4-FE40-BD4D-66D25C47FCD4}"/>
              </a:ext>
            </a:extLst>
          </p:cNvPr>
          <p:cNvGraphicFramePr>
            <a:graphicFrameLocks noGrp="1"/>
          </p:cNvGraphicFramePr>
          <p:nvPr/>
        </p:nvGraphicFramePr>
        <p:xfrm>
          <a:off x="647700" y="1412875"/>
          <a:ext cx="10566400" cy="5446713"/>
        </p:xfrm>
        <a:graphic>
          <a:graphicData uri="http://schemas.openxmlformats.org/drawingml/2006/table">
            <a:tbl>
              <a:tblPr/>
              <a:tblGrid>
                <a:gridCol w="8202613">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gridCol w="1169987">
                  <a:extLst>
                    <a:ext uri="{9D8B030D-6E8A-4147-A177-3AD203B41FA5}">
                      <a16:colId xmlns:a16="http://schemas.microsoft.com/office/drawing/2014/main" val="20002"/>
                    </a:ext>
                  </a:extLst>
                </a:gridCol>
              </a:tblGrid>
              <a:tr h="241300">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a:noFill/>
                    </a:lnL>
                    <a:lnR>
                      <a:noFill/>
                    </a:lnR>
                    <a:lnT>
                      <a:noFill/>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a:noFill/>
                    </a:lnL>
                    <a:lnR>
                      <a:noFill/>
                    </a:lnR>
                    <a:lnT>
                      <a:noFill/>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a:noFill/>
                    </a:lnL>
                    <a:lnR w="9144" cap="flat" cmpd="sng" algn="ctr">
                      <a:solidFill>
                        <a:srgbClr val="D2D2D2"/>
                      </a:solidFill>
                      <a:prstDash val="solid"/>
                      <a:round/>
                      <a:headEnd type="none" w="med" len="med"/>
                      <a:tailEnd type="none" w="med" len="med"/>
                    </a:lnR>
                    <a:lnT>
                      <a:noFill/>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1650">
                <a:tc>
                  <a:txBody>
                    <a:bodyPr/>
                    <a:lstStyle>
                      <a:lvl1pPr marL="128588">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28588"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Recommendations</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6C7C9"/>
                    </a:solidFill>
                  </a:tcPr>
                </a:tc>
                <a:tc>
                  <a:txBody>
                    <a:bodyPr/>
                    <a:lstStyle>
                      <a:lvl1pPr marL="244475">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244475"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Class</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6C7C9"/>
                    </a:solidFill>
                  </a:tcPr>
                </a:tc>
                <a:tc>
                  <a:txBody>
                    <a:bodyPr/>
                    <a:lstStyle>
                      <a:lvl1pPr marL="215900">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21590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Level</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53657"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6C7C9"/>
                    </a:solidFill>
                  </a:tcPr>
                </a:tc>
                <a:extLst>
                  <a:ext uri="{0D108BD9-81ED-4DB2-BD59-A6C34878D82A}">
                    <a16:rowId xmlns:a16="http://schemas.microsoft.com/office/drawing/2014/main" val="10001"/>
                  </a:ext>
                </a:extLst>
              </a:tr>
              <a:tr h="1549400">
                <a:tc>
                  <a:txBody>
                    <a:bodyPr/>
                    <a:lstStyle>
                      <a:lvl1pPr marL="128588">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28588" marR="0" lvl="0" indent="0" algn="l" defTabSz="914400" rtl="0" eaLnBrk="1" fontAlgn="base" latinLnBrk="0" hangingPunct="1">
                        <a:lnSpc>
                          <a:spcPct val="109000"/>
                        </a:lnSpc>
                        <a:spcBef>
                          <a:spcPct val="0"/>
                        </a:spcBef>
                        <a:spcAft>
                          <a:spcPct val="0"/>
                        </a:spcAft>
                        <a:buClrTx/>
                        <a:buSzTx/>
                        <a:buFontTx/>
                        <a:buNone/>
                        <a:tabLst/>
                      </a:pPr>
                      <a:r>
                        <a:rPr kumimoji="0" lang="en-US" altLang="en-US" sz="2100" b="1" i="0" u="none" strike="noStrike" cap="none" normalizeH="0" baseline="0">
                          <a:ln>
                            <a:noFill/>
                          </a:ln>
                          <a:solidFill>
                            <a:srgbClr val="C00000"/>
                          </a:solidFill>
                          <a:effectLst/>
                          <a:latin typeface="Calibri" panose="020F0502020204030204" pitchFamily="34" charset="0"/>
                          <a:cs typeface="Calibri" panose="020F0502020204030204" pitchFamily="34" charset="0"/>
                        </a:rPr>
                        <a:t>For patients with ASCVD who experience a second vascular event within 2 years </a:t>
                      </a:r>
                      <a:r>
                        <a:rPr kumimoji="0" lang="en-US" altLang="en-US" sz="2100" b="0" i="0" u="none" strike="noStrike" cap="none" normalizeH="0" baseline="0">
                          <a:ln>
                            <a:noFill/>
                          </a:ln>
                          <a:solidFill>
                            <a:srgbClr val="585858"/>
                          </a:solidFill>
                          <a:effectLst/>
                          <a:latin typeface="Calibri" panose="020F0502020204030204" pitchFamily="34" charset="0"/>
                          <a:cs typeface="Calibri" panose="020F0502020204030204" pitchFamily="34" charset="0"/>
                        </a:rPr>
                        <a:t>(not necessarily of the same type as the first event) while taking maximally tolerated statin therapy, an LDL-C goal of </a:t>
                      </a:r>
                      <a:r>
                        <a:rPr kumimoji="0" lang="en-US" altLang="en-US" sz="2100" b="1" i="0" u="none" strike="noStrike" cap="none" normalizeH="0" baseline="0">
                          <a:ln>
                            <a:noFill/>
                          </a:ln>
                          <a:solidFill>
                            <a:srgbClr val="C00000"/>
                          </a:solidFill>
                          <a:effectLst/>
                          <a:latin typeface="Calibri" panose="020F0502020204030204" pitchFamily="34" charset="0"/>
                          <a:cs typeface="Calibri" panose="020F0502020204030204" pitchFamily="34" charset="0"/>
                        </a:rPr>
                        <a:t>&lt;1.0 mmol/L </a:t>
                      </a:r>
                      <a:r>
                        <a:rPr kumimoji="0" lang="en-US" altLang="en-US" sz="2100" b="0" i="0" u="none" strike="noStrike" cap="none" normalizeH="0" baseline="0">
                          <a:ln>
                            <a:noFill/>
                          </a:ln>
                          <a:solidFill>
                            <a:srgbClr val="404040"/>
                          </a:solidFill>
                          <a:effectLst/>
                          <a:latin typeface="Calibri" panose="020F0502020204030204" pitchFamily="34" charset="0"/>
                          <a:cs typeface="Calibri" panose="020F0502020204030204" pitchFamily="34" charset="0"/>
                        </a:rPr>
                        <a:t>(&lt;40 mg/dL) </a:t>
                      </a:r>
                      <a:r>
                        <a:rPr kumimoji="0" lang="en-US" altLang="en-US" sz="2100" b="1" i="1" u="none" strike="noStrike" cap="none" normalizeH="0" baseline="0">
                          <a:ln>
                            <a:noFill/>
                          </a:ln>
                          <a:solidFill>
                            <a:srgbClr val="C00000"/>
                          </a:solidFill>
                          <a:effectLst/>
                          <a:latin typeface="Calibri" panose="020F0502020204030204" pitchFamily="34" charset="0"/>
                          <a:cs typeface="Calibri" panose="020F0502020204030204" pitchFamily="34" charset="0"/>
                        </a:rPr>
                        <a:t>may be considered</a:t>
                      </a:r>
                      <a:r>
                        <a:rPr kumimoji="0" lang="en-US" altLang="en-US" sz="2100" b="0" i="1" u="none" strike="noStrike" cap="none" normalizeH="0" baseline="0">
                          <a:ln>
                            <a:noFill/>
                          </a:ln>
                          <a:solidFill>
                            <a:srgbClr val="C00000"/>
                          </a:solidFill>
                          <a:effectLst/>
                          <a:latin typeface="Calibri" panose="020F0502020204030204" pitchFamily="34" charset="0"/>
                          <a:cs typeface="Calibri" panose="020F0502020204030204" pitchFamily="34" charset="0"/>
                        </a:rPr>
                        <a:t>.</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E6E7E8"/>
                    </a:solid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IIb</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79324"/>
                    </a:solid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B</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53657"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82B1C1"/>
                    </a:solidFill>
                  </a:tcPr>
                </a:tc>
                <a:extLst>
                  <a:ext uri="{0D108BD9-81ED-4DB2-BD59-A6C34878D82A}">
                    <a16:rowId xmlns:a16="http://schemas.microsoft.com/office/drawing/2014/main" val="10002"/>
                  </a:ext>
                </a:extLst>
              </a:tr>
              <a:tr h="1193800">
                <a:tc>
                  <a:txBody>
                    <a:bodyPr/>
                    <a:lstStyle>
                      <a:lvl1pPr marL="128588">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28588" marR="0" lvl="0" indent="0" algn="l" defTabSz="914400" rtl="0" eaLnBrk="1" fontAlgn="base" latinLnBrk="0" hangingPunct="1">
                        <a:lnSpc>
                          <a:spcPct val="109000"/>
                        </a:lnSpc>
                        <a:spcBef>
                          <a:spcPct val="0"/>
                        </a:spcBef>
                        <a:spcAft>
                          <a:spcPct val="0"/>
                        </a:spcAft>
                        <a:buClrTx/>
                        <a:buSzTx/>
                        <a:buFontTx/>
                        <a:buNone/>
                        <a:tabLst/>
                      </a:pPr>
                      <a:r>
                        <a:rPr kumimoji="0" lang="en-US" altLang="en-US" sz="2100" b="1" i="0" u="none" strike="noStrike" cap="none" normalizeH="0" baseline="0">
                          <a:ln>
                            <a:noFill/>
                          </a:ln>
                          <a:solidFill>
                            <a:srgbClr val="C00000"/>
                          </a:solidFill>
                          <a:effectLst/>
                          <a:latin typeface="Calibri" panose="020F0502020204030204" pitchFamily="34" charset="0"/>
                          <a:cs typeface="Calibri" panose="020F0502020204030204" pitchFamily="34" charset="0"/>
                        </a:rPr>
                        <a:t>For patients at high-risk</a:t>
                      </a:r>
                      <a:r>
                        <a:rPr kumimoji="0" lang="en-US" altLang="en-US" sz="2100" b="0" i="0" u="none" strike="noStrike" cap="none" normalizeH="0" baseline="29000">
                          <a:ln>
                            <a:noFill/>
                          </a:ln>
                          <a:solidFill>
                            <a:srgbClr val="221F1F"/>
                          </a:solidFill>
                          <a:effectLst/>
                          <a:latin typeface="Calibri" panose="020F0502020204030204" pitchFamily="34" charset="0"/>
                          <a:cs typeface="Calibri" panose="020F0502020204030204" pitchFamily="34" charset="0"/>
                        </a:rPr>
                        <a:t>c</a:t>
                      </a:r>
                      <a:r>
                        <a:rPr kumimoji="0" lang="en-US" altLang="en-US" sz="2100" b="0" i="0" u="none" strike="noStrike" cap="none" normalizeH="0" baseline="0">
                          <a:ln>
                            <a:noFill/>
                          </a:ln>
                          <a:solidFill>
                            <a:srgbClr val="221F1F"/>
                          </a:solidFill>
                          <a:effectLst/>
                          <a:latin typeface="Calibri" panose="020F0502020204030204" pitchFamily="34" charset="0"/>
                          <a:cs typeface="Calibri" panose="020F0502020204030204" pitchFamily="34" charset="0"/>
                        </a:rPr>
                        <a:t>, an LDL-C reduction of </a:t>
                      </a:r>
                      <a:r>
                        <a:rPr kumimoji="0" lang="en-US" altLang="en-US" sz="2100" b="0" i="0" u="none" strike="noStrike" cap="none" normalizeH="0" baseline="0">
                          <a:ln>
                            <a:noFill/>
                          </a:ln>
                          <a:solidFill>
                            <a:srgbClr val="C00000"/>
                          </a:solidFill>
                          <a:effectLst/>
                          <a:latin typeface="Calibri" panose="020F0502020204030204" pitchFamily="34" charset="0"/>
                          <a:cs typeface="Calibri" panose="020F0502020204030204" pitchFamily="34" charset="0"/>
                        </a:rPr>
                        <a:t>at least 50% from baseline</a:t>
                      </a:r>
                      <a:r>
                        <a:rPr kumimoji="0" lang="en-US" altLang="en-US" sz="2100" b="0" i="0" u="none" strike="noStrike" cap="none" normalizeH="0" baseline="29000">
                          <a:ln>
                            <a:noFill/>
                          </a:ln>
                          <a:solidFill>
                            <a:srgbClr val="C00000"/>
                          </a:solidFill>
                          <a:effectLst/>
                          <a:latin typeface="Calibri" panose="020F0502020204030204" pitchFamily="34" charset="0"/>
                          <a:cs typeface="Calibri" panose="020F0502020204030204" pitchFamily="34" charset="0"/>
                        </a:rPr>
                        <a:t>d </a:t>
                      </a:r>
                      <a:r>
                        <a:rPr kumimoji="0" lang="en-US" altLang="en-US" sz="2100" b="1" i="0" u="none" strike="noStrike" cap="none" normalizeH="0" baseline="0">
                          <a:ln>
                            <a:noFill/>
                          </a:ln>
                          <a:solidFill>
                            <a:srgbClr val="C00000"/>
                          </a:solidFill>
                          <a:effectLst/>
                          <a:latin typeface="Calibri" panose="020F0502020204030204" pitchFamily="34" charset="0"/>
                          <a:cs typeface="Calibri" panose="020F0502020204030204" pitchFamily="34" charset="0"/>
                        </a:rPr>
                        <a:t>and </a:t>
                      </a:r>
                      <a:r>
                        <a:rPr kumimoji="0" lang="en-US" altLang="en-US" sz="2100" b="0" i="0" u="none" strike="noStrike" cap="none" normalizeH="0" baseline="0">
                          <a:ln>
                            <a:noFill/>
                          </a:ln>
                          <a:solidFill>
                            <a:srgbClr val="C00000"/>
                          </a:solidFill>
                          <a:effectLst/>
                          <a:latin typeface="Calibri" panose="020F0502020204030204" pitchFamily="34" charset="0"/>
                          <a:cs typeface="Calibri" panose="020F0502020204030204" pitchFamily="34" charset="0"/>
                        </a:rPr>
                        <a:t>an LDL-C goal of &lt;1.8 mmol/L </a:t>
                      </a:r>
                      <a:r>
                        <a:rPr kumimoji="0" lang="en-US" altLang="en-US" sz="2100" b="0" i="0" u="none" strike="noStrike" cap="none" normalizeH="0" baseline="0">
                          <a:ln>
                            <a:noFill/>
                          </a:ln>
                          <a:solidFill>
                            <a:srgbClr val="221F1F"/>
                          </a:solidFill>
                          <a:effectLst/>
                          <a:latin typeface="Calibri" panose="020F0502020204030204" pitchFamily="34" charset="0"/>
                          <a:cs typeface="Calibri" panose="020F0502020204030204" pitchFamily="34" charset="0"/>
                        </a:rPr>
                        <a:t>(&lt;70 mg/dL) are </a:t>
                      </a:r>
                      <a:r>
                        <a:rPr kumimoji="0" lang="en-US" altLang="en-US" sz="2100" b="1" i="0" u="none" strike="noStrike" cap="none" normalizeH="0" baseline="0">
                          <a:ln>
                            <a:noFill/>
                          </a:ln>
                          <a:solidFill>
                            <a:srgbClr val="C00000"/>
                          </a:solidFill>
                          <a:effectLst/>
                          <a:latin typeface="Calibri" panose="020F0502020204030204" pitchFamily="34" charset="0"/>
                          <a:cs typeface="Calibri" panose="020F0502020204030204" pitchFamily="34" charset="0"/>
                        </a:rPr>
                        <a:t>recommended.</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E6E7E8"/>
                    </a:solidFill>
                  </a:tcPr>
                </a:tc>
                <a:tc>
                  <a:txBody>
                    <a:bodyPr/>
                    <a:lstStyle>
                      <a:lvl1pPr marL="3175">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3175"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I</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57BE8E"/>
                    </a:solid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A</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53657"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0F8FA2"/>
                    </a:solidFill>
                  </a:tcPr>
                </a:tc>
                <a:extLst>
                  <a:ext uri="{0D108BD9-81ED-4DB2-BD59-A6C34878D82A}">
                    <a16:rowId xmlns:a16="http://schemas.microsoft.com/office/drawing/2014/main" val="10003"/>
                  </a:ext>
                </a:extLst>
              </a:tr>
              <a:tr h="1312863">
                <a:tc>
                  <a:txBody>
                    <a:bodyPr/>
                    <a:lstStyle>
                      <a:lvl1pPr marL="23813">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23813"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28000">
                          <a:ln>
                            <a:noFill/>
                          </a:ln>
                          <a:solidFill>
                            <a:schemeClr val="tx1"/>
                          </a:solidFill>
                          <a:effectLst/>
                          <a:latin typeface="Calibri" panose="020F0502020204030204" pitchFamily="34" charset="0"/>
                          <a:cs typeface="Calibri" panose="020F0502020204030204" pitchFamily="34" charset="0"/>
                        </a:rPr>
                        <a:t>c </a:t>
                      </a:r>
                      <a:r>
                        <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rPr>
                        <a:t>For definitions see Table 1.</a:t>
                      </a:r>
                    </a:p>
                    <a:p>
                      <a:pPr marL="23813"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28000">
                          <a:ln>
                            <a:noFill/>
                          </a:ln>
                          <a:solidFill>
                            <a:schemeClr val="tx1"/>
                          </a:solidFill>
                          <a:effectLst/>
                          <a:latin typeface="Calibri" panose="020F0502020204030204" pitchFamily="34" charset="0"/>
                          <a:cs typeface="Calibri" panose="020F0502020204030204" pitchFamily="34" charset="0"/>
                        </a:rPr>
                        <a:t>d </a:t>
                      </a:r>
                      <a:r>
                        <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rPr>
                        <a:t>The term ‘baseline’ refers to the LDL-C level in a person not taking any LDL-C lowering medication. In people who are taking LDL-C-lowering medication(s), the projected baseline (untreated) LDL-C levels should be estimated, based on the average LDL-C-lowering efficacy of the given medication or combination of medications.</a:t>
                      </a:r>
                    </a:p>
                  </a:txBody>
                  <a:tcPr marL="0" marR="0" marT="0" marB="0" horzOverflow="overflow">
                    <a:lnL>
                      <a:noFill/>
                    </a:lnL>
                    <a:lnR>
                      <a:noFill/>
                    </a:lnR>
                    <a:lnT w="28575" cap="flat" cmpd="sng" algn="ctr">
                      <a:solidFill>
                        <a:srgbClr val="FFFFFF"/>
                      </a:solidFill>
                      <a:prstDash val="solid"/>
                      <a:round/>
                      <a:headEnd type="none" w="med" len="med"/>
                      <a:tailEnd type="none" w="med" len="med"/>
                    </a:lnT>
                    <a:lnB w="9144" cap="flat" cmpd="sng" algn="ctr">
                      <a:solidFill>
                        <a:srgbClr val="D2D2D2"/>
                      </a:solidFill>
                      <a:prstDash val="solid"/>
                      <a:round/>
                      <a:headEnd type="none" w="med" len="med"/>
                      <a:tailEnd type="none" w="med" len="med"/>
                    </a:lnB>
                    <a:lnTlToBr>
                      <a:noFill/>
                    </a:lnTlToBr>
                    <a:lnBlToTr>
                      <a:noFill/>
                    </a:lnBlToTr>
                    <a:no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a:noFill/>
                    </a:lnL>
                    <a:lnR>
                      <a:noFill/>
                    </a:lnR>
                    <a:lnT w="28575" cap="flat" cmpd="sng" algn="ctr">
                      <a:solidFill>
                        <a:srgbClr val="FFFFFF"/>
                      </a:solidFill>
                      <a:prstDash val="solid"/>
                      <a:round/>
                      <a:headEnd type="none" w="med" len="med"/>
                      <a:tailEnd type="none" w="med" len="med"/>
                    </a:lnT>
                    <a:lnB w="9144" cap="flat" cmpd="sng" algn="ctr">
                      <a:solidFill>
                        <a:srgbClr val="D2D2D2"/>
                      </a:solidFill>
                      <a:prstDash val="solid"/>
                      <a:round/>
                      <a:headEnd type="none" w="med" len="med"/>
                      <a:tailEnd type="none" w="med" len="med"/>
                    </a:lnB>
                    <a:lnTlToBr>
                      <a:noFill/>
                    </a:lnTlToBr>
                    <a:lnBlToTr>
                      <a:noFill/>
                    </a:lnBlToTr>
                    <a:no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a:noFill/>
                    </a:lnL>
                    <a:lnR w="9144" cap="flat" cmpd="sng" algn="ctr">
                      <a:solidFill>
                        <a:srgbClr val="D2D2D2"/>
                      </a:solidFill>
                      <a:prstDash val="solid"/>
                      <a:round/>
                      <a:headEnd type="none" w="med" len="med"/>
                      <a:tailEnd type="none" w="med" len="med"/>
                    </a:lnR>
                    <a:lnT w="28575" cap="flat" cmpd="sng" algn="ctr">
                      <a:solidFill>
                        <a:srgbClr val="FFFFFF"/>
                      </a:solidFill>
                      <a:prstDash val="solid"/>
                      <a:round/>
                      <a:headEnd type="none" w="med" len="med"/>
                      <a:tailEnd type="none" w="med" len="med"/>
                    </a:lnT>
                    <a:lnB w="9144" cap="flat" cmpd="sng" algn="ctr">
                      <a:solidFill>
                        <a:srgbClr val="D2D2D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7700">
                <a:tc gridSpan="3">
                  <a:txBody>
                    <a:bodyPr/>
                    <a:lstStyle>
                      <a:lvl1pPr marL="3417888">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3417888" marR="0" lvl="0" indent="0" algn="l" defTabSz="914400" rtl="0" eaLnBrk="1" fontAlgn="base" latinLnBrk="0" hangingPunct="1">
                        <a:lnSpc>
                          <a:spcPts val="825"/>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rPr>
                        <a:t>2019 ESC/EAS Guidelines for the management of dyslipidaemias: lipid modification to reduce</a:t>
                      </a:r>
                    </a:p>
                    <a:p>
                      <a:pPr marL="3417888" marR="0" lvl="0" indent="0" algn="l" defTabSz="914400" rtl="0" eaLnBrk="1" fontAlgn="base" latinLnBrk="0" hangingPunct="1">
                        <a:lnSpc>
                          <a:spcPts val="838"/>
                        </a:lnSpc>
                        <a:spcBef>
                          <a:spcPct val="0"/>
                        </a:spcBef>
                        <a:spcAft>
                          <a:spcPct val="0"/>
                        </a:spcAft>
                        <a:buClrTx/>
                        <a:buSzTx/>
                        <a:buFontTx/>
                        <a:buNone/>
                        <a:tabLst/>
                      </a:pPr>
                      <a:r>
                        <a:rPr kumimoji="0" lang="en-US" altLang="en-US" sz="1300" b="1" i="0" u="none" strike="noStrike" cap="none" normalizeH="0" baseline="0">
                          <a:ln>
                            <a:noFill/>
                          </a:ln>
                          <a:solidFill>
                            <a:srgbClr val="AD0F21"/>
                          </a:solidFill>
                          <a:effectLst/>
                          <a:latin typeface="Calibri" panose="020F0502020204030204" pitchFamily="34" charset="0"/>
                          <a:cs typeface="Calibri" panose="020F0502020204030204" pitchFamily="34" charset="0"/>
                          <a:hlinkClick r:id="rId5"/>
                        </a:rPr>
                        <a:t>www.escardio.org/guidelines</a:t>
                      </a:r>
                      <a:endParaRPr kumimoji="0" lang="en-US" altLang="en-US" sz="13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3417888" marR="0" lvl="0" indent="0" algn="l" defTabSz="914400" rtl="0" eaLnBrk="1" fontAlgn="base" latinLnBrk="0" hangingPunct="1">
                        <a:lnSpc>
                          <a:spcPts val="975"/>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rPr>
                        <a:t>cardiovascular risk (European Heart Journal 2019 -doi: 10.1093/eurheartj/ehz455)</a:t>
                      </a:r>
                    </a:p>
                  </a:txBody>
                  <a:tcPr marL="0" marR="0" marT="0" marB="0" horzOverflow="overflow">
                    <a:lnL w="9144" cap="flat" cmpd="sng" algn="ctr">
                      <a:solidFill>
                        <a:srgbClr val="D2D2D2"/>
                      </a:solidFill>
                      <a:prstDash val="solid"/>
                      <a:round/>
                      <a:headEnd type="none" w="med" len="med"/>
                      <a:tailEnd type="none" w="med" len="med"/>
                    </a:lnL>
                    <a:lnR>
                      <a:noFill/>
                    </a:lnR>
                    <a:lnT w="9144" cap="flat" cmpd="sng" algn="ctr">
                      <a:solidFill>
                        <a:srgbClr val="D2D2D2"/>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3AA4F79-DBEA-3C46-87FB-B7BA51820EE0}"/>
              </a:ext>
            </a:extLst>
          </p:cNvPr>
          <p:cNvSpPr/>
          <p:nvPr/>
        </p:nvSpPr>
        <p:spPr>
          <a:xfrm>
            <a:off x="10128250" y="360363"/>
            <a:ext cx="1766888" cy="787400"/>
          </a:xfrm>
          <a:prstGeom prst="rect">
            <a:avLst/>
          </a:prstGeom>
          <a:blipFill>
            <a:blip r:embed="rId3" cstate="print"/>
            <a:stretch>
              <a:fillRect/>
            </a:stretch>
          </a:blip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3" name="object 3">
            <a:extLst>
              <a:ext uri="{FF2B5EF4-FFF2-40B4-BE49-F238E27FC236}">
                <a16:creationId xmlns:a16="http://schemas.microsoft.com/office/drawing/2014/main" id="{6620E8D7-E78D-ED4B-AF6A-D022DB1502B8}"/>
              </a:ext>
            </a:extLst>
          </p:cNvPr>
          <p:cNvSpPr/>
          <p:nvPr/>
        </p:nvSpPr>
        <p:spPr>
          <a:xfrm>
            <a:off x="528638" y="6069013"/>
            <a:ext cx="287337" cy="288925"/>
          </a:xfrm>
          <a:custGeom>
            <a:avLst/>
            <a:gdLst/>
            <a:ahLst/>
            <a:cxnLst/>
            <a:rect l="l" t="t" r="r" b="b"/>
            <a:pathLst>
              <a:path w="215265" h="216535">
                <a:moveTo>
                  <a:pt x="107341" y="0"/>
                </a:moveTo>
                <a:lnTo>
                  <a:pt x="65557" y="8531"/>
                </a:lnTo>
                <a:lnTo>
                  <a:pt x="31437" y="31727"/>
                </a:lnTo>
                <a:lnTo>
                  <a:pt x="8434" y="66110"/>
                </a:lnTo>
                <a:lnTo>
                  <a:pt x="11" y="108020"/>
                </a:lnTo>
                <a:lnTo>
                  <a:pt x="0" y="108513"/>
                </a:lnTo>
                <a:lnTo>
                  <a:pt x="1017" y="123158"/>
                </a:lnTo>
                <a:lnTo>
                  <a:pt x="14775" y="162979"/>
                </a:lnTo>
                <a:lnTo>
                  <a:pt x="41933" y="193933"/>
                </a:lnTo>
                <a:lnTo>
                  <a:pt x="79073" y="212555"/>
                </a:lnTo>
                <a:lnTo>
                  <a:pt x="107693" y="216407"/>
                </a:lnTo>
                <a:lnTo>
                  <a:pt x="122242" y="215389"/>
                </a:lnTo>
                <a:lnTo>
                  <a:pt x="161802" y="201546"/>
                </a:lnTo>
                <a:lnTo>
                  <a:pt x="192554" y="174207"/>
                </a:lnTo>
                <a:lnTo>
                  <a:pt x="211055" y="136821"/>
                </a:lnTo>
                <a:lnTo>
                  <a:pt x="214883" y="108020"/>
                </a:lnTo>
                <a:lnTo>
                  <a:pt x="213880" y="93360"/>
                </a:lnTo>
                <a:lnTo>
                  <a:pt x="200152" y="53495"/>
                </a:lnTo>
                <a:lnTo>
                  <a:pt x="173018" y="22504"/>
                </a:lnTo>
                <a:lnTo>
                  <a:pt x="135916" y="3857"/>
                </a:lnTo>
                <a:lnTo>
                  <a:pt x="107341" y="0"/>
                </a:lnTo>
                <a:close/>
              </a:path>
            </a:pathLst>
          </a:custGeom>
          <a:solidFill>
            <a:srgbClr val="D0D0D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4" name="object 4">
            <a:extLst>
              <a:ext uri="{FF2B5EF4-FFF2-40B4-BE49-F238E27FC236}">
                <a16:creationId xmlns:a16="http://schemas.microsoft.com/office/drawing/2014/main" id="{A119E5E5-E797-E345-BBD7-BC266ACDF3E1}"/>
              </a:ext>
            </a:extLst>
          </p:cNvPr>
          <p:cNvSpPr/>
          <p:nvPr/>
        </p:nvSpPr>
        <p:spPr>
          <a:xfrm>
            <a:off x="11183938" y="6111875"/>
            <a:ext cx="193675" cy="193675"/>
          </a:xfrm>
          <a:custGeom>
            <a:avLst/>
            <a:gdLst/>
            <a:ahLst/>
            <a:cxnLst/>
            <a:rect l="l" t="t" r="r" b="b"/>
            <a:pathLst>
              <a:path w="144779" h="144779">
                <a:moveTo>
                  <a:pt x="71430" y="0"/>
                </a:moveTo>
                <a:lnTo>
                  <a:pt x="31416" y="12654"/>
                </a:lnTo>
                <a:lnTo>
                  <a:pt x="5550" y="44403"/>
                </a:lnTo>
                <a:lnTo>
                  <a:pt x="0" y="75154"/>
                </a:lnTo>
                <a:lnTo>
                  <a:pt x="1930" y="89256"/>
                </a:lnTo>
                <a:lnTo>
                  <a:pt x="22364" y="124470"/>
                </a:lnTo>
                <a:lnTo>
                  <a:pt x="59602" y="143346"/>
                </a:lnTo>
                <a:lnTo>
                  <a:pt x="74603" y="144739"/>
                </a:lnTo>
                <a:lnTo>
                  <a:pt x="88800" y="142891"/>
                </a:lnTo>
                <a:lnTo>
                  <a:pt x="124271" y="122603"/>
                </a:lnTo>
                <a:lnTo>
                  <a:pt x="143300" y="85590"/>
                </a:lnTo>
                <a:lnTo>
                  <a:pt x="144709" y="70733"/>
                </a:lnTo>
                <a:lnTo>
                  <a:pt x="142963" y="56433"/>
                </a:lnTo>
                <a:lnTo>
                  <a:pt x="122871" y="20658"/>
                </a:lnTo>
                <a:lnTo>
                  <a:pt x="86127" y="1429"/>
                </a:lnTo>
                <a:lnTo>
                  <a:pt x="71430" y="0"/>
                </a:lnTo>
                <a:close/>
              </a:path>
            </a:pathLst>
          </a:custGeom>
          <a:solidFill>
            <a:srgbClr val="868686"/>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5" name="object 5">
            <a:extLst>
              <a:ext uri="{FF2B5EF4-FFF2-40B4-BE49-F238E27FC236}">
                <a16:creationId xmlns:a16="http://schemas.microsoft.com/office/drawing/2014/main" id="{E71892D2-4D83-5F48-8D06-6EA4078DD30A}"/>
              </a:ext>
            </a:extLst>
          </p:cNvPr>
          <p:cNvSpPr/>
          <p:nvPr/>
        </p:nvSpPr>
        <p:spPr>
          <a:xfrm>
            <a:off x="8616950" y="247650"/>
            <a:ext cx="1470025" cy="636588"/>
          </a:xfrm>
          <a:prstGeom prst="rect">
            <a:avLst/>
          </a:prstGeom>
          <a:blipFill>
            <a:blip r:embed="rId4" cstate="print"/>
            <a:stretch>
              <a:fillRect/>
            </a:stretch>
          </a:blip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223238" name="object 7">
            <a:extLst>
              <a:ext uri="{FF2B5EF4-FFF2-40B4-BE49-F238E27FC236}">
                <a16:creationId xmlns:a16="http://schemas.microsoft.com/office/drawing/2014/main" id="{1FF68BEE-0537-EE4C-8727-97ABEF6B0DC7}"/>
              </a:ext>
            </a:extLst>
          </p:cNvPr>
          <p:cNvSpPr txBox="1">
            <a:spLocks noChangeArrowheads="1"/>
          </p:cNvSpPr>
          <p:nvPr/>
        </p:nvSpPr>
        <p:spPr bwMode="auto">
          <a:xfrm>
            <a:off x="666750" y="388938"/>
            <a:ext cx="67421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5875" defTabSz="1217613">
              <a:defRPr>
                <a:solidFill>
                  <a:schemeClr val="bg1"/>
                </a:solidFill>
                <a:latin typeface="Arial" panose="020B0604020202020204" pitchFamily="34" charset="0"/>
                <a:cs typeface="Arial" panose="020B0604020202020204" pitchFamily="34" charset="0"/>
              </a:defRPr>
            </a:lvl1pPr>
            <a:lvl2pPr marL="742950" indent="-285750" defTabSz="1217613">
              <a:defRPr>
                <a:solidFill>
                  <a:schemeClr val="bg1"/>
                </a:solidFill>
                <a:latin typeface="Arial" panose="020B0604020202020204" pitchFamily="34" charset="0"/>
                <a:cs typeface="Arial" panose="020B0604020202020204" pitchFamily="34" charset="0"/>
              </a:defRPr>
            </a:lvl2pPr>
            <a:lvl3pPr marL="1143000" indent="-228600" defTabSz="1217613">
              <a:defRPr>
                <a:solidFill>
                  <a:schemeClr val="bg1"/>
                </a:solidFill>
                <a:latin typeface="Arial" panose="020B0604020202020204" pitchFamily="34" charset="0"/>
                <a:cs typeface="Arial" panose="020B0604020202020204" pitchFamily="34" charset="0"/>
              </a:defRPr>
            </a:lvl3pPr>
            <a:lvl4pPr marL="1600200" indent="-228600" defTabSz="1217613">
              <a:defRPr>
                <a:solidFill>
                  <a:schemeClr val="bg1"/>
                </a:solidFill>
                <a:latin typeface="Arial" panose="020B0604020202020204" pitchFamily="34" charset="0"/>
                <a:cs typeface="Arial" panose="020B0604020202020204" pitchFamily="34" charset="0"/>
              </a:defRPr>
            </a:lvl4pPr>
            <a:lvl5pPr marL="2057400" indent="-228600" defTabSz="1217613">
              <a:defRPr>
                <a:solidFill>
                  <a:schemeClr val="bg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lnSpc>
                <a:spcPct val="73000"/>
              </a:lnSpc>
            </a:pPr>
            <a:r>
              <a:rPr lang="en-US" altLang="en-US" sz="3200" b="1">
                <a:solidFill>
                  <a:srgbClr val="000000"/>
                </a:solidFill>
                <a:latin typeface="Calibri" panose="020F0502020204030204" pitchFamily="34" charset="0"/>
                <a:cs typeface="Calibri" panose="020F0502020204030204" pitchFamily="34" charset="0"/>
              </a:rPr>
              <a:t>Recommendations for treatment goals for low-density lipoprotein cholesterol (3)</a:t>
            </a:r>
            <a:endParaRPr lang="en-US" altLang="en-US" sz="3200">
              <a:solidFill>
                <a:srgbClr val="000000"/>
              </a:solidFill>
              <a:latin typeface="Calibri" panose="020F0502020204030204" pitchFamily="34" charset="0"/>
              <a:cs typeface="Calibri" panose="020F0502020204030204" pitchFamily="34" charset="0"/>
            </a:endParaRPr>
          </a:p>
        </p:txBody>
      </p:sp>
      <p:sp>
        <p:nvSpPr>
          <p:cNvPr id="8" name="object 8">
            <a:extLst>
              <a:ext uri="{FF2B5EF4-FFF2-40B4-BE49-F238E27FC236}">
                <a16:creationId xmlns:a16="http://schemas.microsoft.com/office/drawing/2014/main" id="{0594E521-9B67-5C42-86C1-7CE7D1F8AE54}"/>
              </a:ext>
            </a:extLst>
          </p:cNvPr>
          <p:cNvSpPr txBox="1"/>
          <p:nvPr/>
        </p:nvSpPr>
        <p:spPr>
          <a:xfrm>
            <a:off x="11290640" y="3105356"/>
            <a:ext cx="174343" cy="375073"/>
          </a:xfrm>
          <a:prstGeom prst="rect">
            <a:avLst/>
          </a:prstGeom>
        </p:spPr>
        <p:txBody>
          <a:bodyPr vert="vert270" lIns="0" tIns="0" rIns="0" bIns="0">
            <a:spAutoFit/>
          </a:bodyPr>
          <a:lstStyle/>
          <a:p>
            <a:pPr marL="16933" defTabSz="1219170" eaLnBrk="1" fontAlgn="auto" hangingPunct="1">
              <a:spcBef>
                <a:spcPts val="0"/>
              </a:spcBef>
              <a:spcAft>
                <a:spcPts val="0"/>
              </a:spcAft>
              <a:defRPr/>
            </a:pPr>
            <a:r>
              <a:rPr sz="1133" spc="7" dirty="0">
                <a:solidFill>
                  <a:srgbClr val="221F1F"/>
                </a:solidFill>
                <a:latin typeface="Calibri"/>
                <a:cs typeface="Calibri"/>
              </a:rPr>
              <a:t>©</a:t>
            </a:r>
            <a:r>
              <a:rPr sz="1133" spc="20" dirty="0">
                <a:solidFill>
                  <a:srgbClr val="221F1F"/>
                </a:solidFill>
                <a:latin typeface="Calibri"/>
                <a:cs typeface="Calibri"/>
              </a:rPr>
              <a:t>ES</a:t>
            </a:r>
            <a:r>
              <a:rPr sz="1133" dirty="0">
                <a:solidFill>
                  <a:srgbClr val="221F1F"/>
                </a:solidFill>
                <a:latin typeface="Calibri"/>
                <a:cs typeface="Calibri"/>
              </a:rPr>
              <a:t>C</a:t>
            </a:r>
            <a:endParaRPr sz="1133">
              <a:solidFill>
                <a:prstClr val="black"/>
              </a:solidFill>
              <a:latin typeface="Calibri"/>
              <a:cs typeface="Calibri"/>
            </a:endParaRPr>
          </a:p>
        </p:txBody>
      </p:sp>
      <p:graphicFrame>
        <p:nvGraphicFramePr>
          <p:cNvPr id="6" name="object 6">
            <a:extLst>
              <a:ext uri="{FF2B5EF4-FFF2-40B4-BE49-F238E27FC236}">
                <a16:creationId xmlns:a16="http://schemas.microsoft.com/office/drawing/2014/main" id="{B6451A6A-353A-1341-B927-9630A7C51836}"/>
              </a:ext>
            </a:extLst>
          </p:cNvPr>
          <p:cNvGraphicFramePr>
            <a:graphicFrameLocks noGrp="1"/>
          </p:cNvGraphicFramePr>
          <p:nvPr/>
        </p:nvGraphicFramePr>
        <p:xfrm>
          <a:off x="647700" y="1412875"/>
          <a:ext cx="10596563" cy="5446713"/>
        </p:xfrm>
        <a:graphic>
          <a:graphicData uri="http://schemas.openxmlformats.org/drawingml/2006/table">
            <a:tbl>
              <a:tblPr/>
              <a:tblGrid>
                <a:gridCol w="8202613">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tblGrid>
              <a:tr h="809625">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a:noFill/>
                    </a:lnL>
                    <a:lnR>
                      <a:noFill/>
                    </a:lnR>
                    <a:lnT>
                      <a:noFill/>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a:noFill/>
                    </a:lnL>
                    <a:lnR>
                      <a:noFill/>
                    </a:lnR>
                    <a:lnT>
                      <a:noFill/>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a:noFill/>
                    </a:lnL>
                    <a:lnR w="9144" cap="flat" cmpd="sng" algn="ctr">
                      <a:solidFill>
                        <a:srgbClr val="D2D2D2"/>
                      </a:solidFill>
                      <a:prstDash val="solid"/>
                      <a:round/>
                      <a:headEnd type="none" w="med" len="med"/>
                      <a:tailEnd type="none" w="med" len="med"/>
                    </a:lnR>
                    <a:lnT>
                      <a:noFill/>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1650">
                <a:tc>
                  <a:txBody>
                    <a:bodyPr/>
                    <a:lstStyle>
                      <a:lvl1pPr marL="128588">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28588"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Recommendations</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6C7C9"/>
                    </a:solidFill>
                  </a:tcPr>
                </a:tc>
                <a:tc>
                  <a:txBody>
                    <a:bodyPr/>
                    <a:lstStyle>
                      <a:lvl1pPr marL="244475">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244475"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Class</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6C7C9"/>
                    </a:solidFill>
                  </a:tcPr>
                </a:tc>
                <a:tc>
                  <a:txBody>
                    <a:bodyPr/>
                    <a:lstStyle>
                      <a:lvl1pPr marL="215900">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21590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Level</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53657"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6C7C9"/>
                    </a:solidFill>
                  </a:tcPr>
                </a:tc>
                <a:extLst>
                  <a:ext uri="{0D108BD9-81ED-4DB2-BD59-A6C34878D82A}">
                    <a16:rowId xmlns:a16="http://schemas.microsoft.com/office/drawing/2014/main" val="10001"/>
                  </a:ext>
                </a:extLst>
              </a:tr>
              <a:tr h="838200">
                <a:tc>
                  <a:txBody>
                    <a:bodyPr/>
                    <a:lstStyle>
                      <a:lvl1pPr marL="128588">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28588"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C00000"/>
                          </a:solidFill>
                          <a:effectLst/>
                          <a:latin typeface="Calibri" panose="020F0502020204030204" pitchFamily="34" charset="0"/>
                          <a:cs typeface="Calibri" panose="020F0502020204030204" pitchFamily="34" charset="0"/>
                        </a:rPr>
                        <a:t>For individuals at moderate risk</a:t>
                      </a:r>
                      <a:r>
                        <a:rPr kumimoji="0" lang="en-US" altLang="en-US" sz="2100" b="1" i="0" u="none" strike="noStrike" cap="none" normalizeH="0" baseline="29000">
                          <a:ln>
                            <a:noFill/>
                          </a:ln>
                          <a:solidFill>
                            <a:srgbClr val="C00000"/>
                          </a:solidFill>
                          <a:effectLst/>
                          <a:latin typeface="Calibri" panose="020F0502020204030204" pitchFamily="34" charset="0"/>
                          <a:cs typeface="Calibri" panose="020F0502020204030204" pitchFamily="34" charset="0"/>
                        </a:rPr>
                        <a:t>c</a:t>
                      </a:r>
                      <a:r>
                        <a:rPr kumimoji="0" lang="en-US" altLang="en-US" sz="2100" b="0" i="0" u="none" strike="noStrike" cap="none" normalizeH="0" baseline="0">
                          <a:ln>
                            <a:noFill/>
                          </a:ln>
                          <a:solidFill>
                            <a:srgbClr val="221F1F"/>
                          </a:solidFill>
                          <a:effectLst/>
                          <a:latin typeface="Calibri" panose="020F0502020204030204" pitchFamily="34" charset="0"/>
                          <a:cs typeface="Calibri" panose="020F0502020204030204" pitchFamily="34" charset="0"/>
                        </a:rPr>
                        <a:t>, an LDL-C goal of </a:t>
                      </a:r>
                      <a:r>
                        <a:rPr kumimoji="0" lang="en-US" altLang="en-US" sz="2100" b="0" i="0" u="none" strike="noStrike" cap="none" normalizeH="0" baseline="0">
                          <a:ln>
                            <a:noFill/>
                          </a:ln>
                          <a:solidFill>
                            <a:srgbClr val="C00000"/>
                          </a:solidFill>
                          <a:effectLst/>
                          <a:latin typeface="Calibri" panose="020F0502020204030204" pitchFamily="34" charset="0"/>
                          <a:cs typeface="Calibri" panose="020F0502020204030204" pitchFamily="34" charset="0"/>
                        </a:rPr>
                        <a:t>&lt;2.6 mmol/L </a:t>
                      </a:r>
                      <a:r>
                        <a:rPr kumimoji="0" lang="en-US" altLang="en-US" sz="2100" b="0" i="0" u="none" strike="noStrike" cap="none" normalizeH="0" baseline="0">
                          <a:ln>
                            <a:noFill/>
                          </a:ln>
                          <a:solidFill>
                            <a:srgbClr val="221F1F"/>
                          </a:solidFill>
                          <a:effectLst/>
                          <a:latin typeface="Calibri" panose="020F0502020204030204" pitchFamily="34" charset="0"/>
                          <a:cs typeface="Calibri" panose="020F0502020204030204" pitchFamily="34" charset="0"/>
                        </a:rPr>
                        <a:t>(&lt;100</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128588" marR="0" lvl="0" indent="0" algn="l" defTabSz="914400" rtl="0" eaLnBrk="1" fontAlgn="base" latinLnBrk="0" hangingPunct="1">
                        <a:lnSpc>
                          <a:spcPct val="100000"/>
                        </a:lnSpc>
                        <a:spcBef>
                          <a:spcPts val="175"/>
                        </a:spcBef>
                        <a:spcAft>
                          <a:spcPct val="0"/>
                        </a:spcAft>
                        <a:buClrTx/>
                        <a:buSzTx/>
                        <a:buFontTx/>
                        <a:buNone/>
                        <a:tabLst/>
                      </a:pPr>
                      <a:r>
                        <a:rPr kumimoji="0" lang="en-US" altLang="en-US" sz="2100" b="0" i="0" u="none" strike="noStrike" cap="none" normalizeH="0" baseline="0">
                          <a:ln>
                            <a:noFill/>
                          </a:ln>
                          <a:solidFill>
                            <a:srgbClr val="221F1F"/>
                          </a:solidFill>
                          <a:effectLst/>
                          <a:latin typeface="Calibri" panose="020F0502020204030204" pitchFamily="34" charset="0"/>
                          <a:cs typeface="Calibri" panose="020F0502020204030204" pitchFamily="34" charset="0"/>
                        </a:rPr>
                        <a:t>mg/dL) </a:t>
                      </a:r>
                      <a:r>
                        <a:rPr kumimoji="0" lang="en-US" altLang="en-US" sz="2100" b="0" i="0" u="none" strike="noStrike" cap="none" normalizeH="0" baseline="0">
                          <a:ln>
                            <a:noFill/>
                          </a:ln>
                          <a:solidFill>
                            <a:srgbClr val="C00000"/>
                          </a:solidFill>
                          <a:effectLst/>
                          <a:latin typeface="Calibri" panose="020F0502020204030204" pitchFamily="34" charset="0"/>
                          <a:cs typeface="Calibri" panose="020F0502020204030204" pitchFamily="34" charset="0"/>
                        </a:rPr>
                        <a:t>should be considered</a:t>
                      </a:r>
                      <a:r>
                        <a:rPr kumimoji="0" lang="en-US" altLang="en-US" sz="2100" b="0" i="0" u="none" strike="noStrike" cap="none" normalizeH="0" baseline="0">
                          <a:ln>
                            <a:noFill/>
                          </a:ln>
                          <a:solidFill>
                            <a:srgbClr val="221F1F"/>
                          </a:solidFill>
                          <a:effectLst/>
                          <a:latin typeface="Calibri" panose="020F0502020204030204" pitchFamily="34" charset="0"/>
                          <a:cs typeface="Calibri" panose="020F0502020204030204" pitchFamily="34" charset="0"/>
                        </a:rPr>
                        <a:t>.</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E6E7E8"/>
                    </a:solid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IIa</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FCF00"/>
                    </a:solid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A</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53657"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0F8FA2"/>
                    </a:solidFill>
                  </a:tcPr>
                </a:tc>
                <a:extLst>
                  <a:ext uri="{0D108BD9-81ED-4DB2-BD59-A6C34878D82A}">
                    <a16:rowId xmlns:a16="http://schemas.microsoft.com/office/drawing/2014/main" val="10002"/>
                  </a:ext>
                </a:extLst>
              </a:tr>
              <a:tr h="838200">
                <a:tc>
                  <a:txBody>
                    <a:bodyPr/>
                    <a:lstStyle>
                      <a:lvl1pPr marL="128588">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28588" marR="0" lvl="0" indent="0" algn="l" defTabSz="914400" rtl="0" eaLnBrk="1" fontAlgn="base" latinLnBrk="0" hangingPunct="1">
                        <a:lnSpc>
                          <a:spcPct val="110000"/>
                        </a:lnSpc>
                        <a:spcBef>
                          <a:spcPct val="0"/>
                        </a:spcBef>
                        <a:spcAft>
                          <a:spcPct val="0"/>
                        </a:spcAft>
                        <a:buClrTx/>
                        <a:buSzTx/>
                        <a:buFontTx/>
                        <a:buNone/>
                        <a:tabLst/>
                      </a:pPr>
                      <a:r>
                        <a:rPr kumimoji="0" lang="en-US" altLang="en-US" sz="2100" b="1" i="0" u="none" strike="noStrike" cap="none" normalizeH="0" baseline="0">
                          <a:ln>
                            <a:noFill/>
                          </a:ln>
                          <a:solidFill>
                            <a:srgbClr val="C00000"/>
                          </a:solidFill>
                          <a:effectLst/>
                          <a:latin typeface="Calibri" panose="020F0502020204030204" pitchFamily="34" charset="0"/>
                          <a:cs typeface="Calibri" panose="020F0502020204030204" pitchFamily="34" charset="0"/>
                        </a:rPr>
                        <a:t>For individuals at low risk</a:t>
                      </a:r>
                      <a:r>
                        <a:rPr kumimoji="0" lang="en-US" altLang="en-US" sz="2100" b="1" i="0" u="none" strike="noStrike" cap="none" normalizeH="0" baseline="29000">
                          <a:ln>
                            <a:noFill/>
                          </a:ln>
                          <a:solidFill>
                            <a:srgbClr val="C00000"/>
                          </a:solidFill>
                          <a:effectLst/>
                          <a:latin typeface="Calibri" panose="020F0502020204030204" pitchFamily="34" charset="0"/>
                          <a:cs typeface="Calibri" panose="020F0502020204030204" pitchFamily="34" charset="0"/>
                        </a:rPr>
                        <a:t>c </a:t>
                      </a:r>
                      <a:r>
                        <a:rPr kumimoji="0" lang="en-US" altLang="en-US" sz="2100" b="0" i="0" u="none" strike="noStrike" cap="none" normalizeH="0" baseline="0">
                          <a:ln>
                            <a:noFill/>
                          </a:ln>
                          <a:solidFill>
                            <a:srgbClr val="221F1F"/>
                          </a:solidFill>
                          <a:effectLst/>
                          <a:latin typeface="Calibri" panose="020F0502020204030204" pitchFamily="34" charset="0"/>
                          <a:cs typeface="Calibri" panose="020F0502020204030204" pitchFamily="34" charset="0"/>
                        </a:rPr>
                        <a:t>an LDL-C goal </a:t>
                      </a:r>
                      <a:r>
                        <a:rPr kumimoji="0" lang="en-US" altLang="en-US" sz="2100" b="0" i="0" u="none" strike="noStrike" cap="none" normalizeH="0" baseline="0">
                          <a:ln>
                            <a:noFill/>
                          </a:ln>
                          <a:solidFill>
                            <a:srgbClr val="C00000"/>
                          </a:solidFill>
                          <a:effectLst/>
                          <a:latin typeface="Calibri" panose="020F0502020204030204" pitchFamily="34" charset="0"/>
                          <a:cs typeface="Calibri" panose="020F0502020204030204" pitchFamily="34" charset="0"/>
                        </a:rPr>
                        <a:t>&lt;3.0 mmol/L </a:t>
                      </a:r>
                      <a:r>
                        <a:rPr kumimoji="0" lang="en-US" altLang="en-US" sz="2100" b="0" i="0" u="none" strike="noStrike" cap="none" normalizeH="0" baseline="0">
                          <a:ln>
                            <a:noFill/>
                          </a:ln>
                          <a:solidFill>
                            <a:srgbClr val="221F1F"/>
                          </a:solidFill>
                          <a:effectLst/>
                          <a:latin typeface="Calibri" panose="020F0502020204030204" pitchFamily="34" charset="0"/>
                          <a:cs typeface="Calibri" panose="020F0502020204030204" pitchFamily="34" charset="0"/>
                        </a:rPr>
                        <a:t>(&lt;116 mg/dL) </a:t>
                      </a:r>
                      <a:r>
                        <a:rPr kumimoji="0" lang="en-US" altLang="en-US" sz="2100" b="0" i="0" u="none" strike="noStrike" cap="none" normalizeH="0" baseline="0">
                          <a:ln>
                            <a:noFill/>
                          </a:ln>
                          <a:solidFill>
                            <a:srgbClr val="C00000"/>
                          </a:solidFill>
                          <a:effectLst/>
                          <a:latin typeface="Calibri" panose="020F0502020204030204" pitchFamily="34" charset="0"/>
                          <a:cs typeface="Calibri" panose="020F0502020204030204" pitchFamily="34" charset="0"/>
                        </a:rPr>
                        <a:t>may be considered.</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E6E7E8"/>
                    </a:solid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IIb</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F79324"/>
                    </a:solid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221F1F"/>
                          </a:solidFill>
                          <a:effectLst/>
                          <a:latin typeface="Calibri" panose="020F0502020204030204" pitchFamily="34" charset="0"/>
                          <a:cs typeface="Calibri" panose="020F0502020204030204" pitchFamily="34" charset="0"/>
                        </a:rPr>
                        <a:t>A</a:t>
                      </a:r>
                      <a:endParaRPr kumimoji="0" lang="en-US" altLang="en-US" sz="2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28575" cap="flat" cmpd="sng" algn="ctr">
                      <a:solidFill>
                        <a:srgbClr val="FFFFFF"/>
                      </a:solidFill>
                      <a:prstDash val="solid"/>
                      <a:round/>
                      <a:headEnd type="none" w="med" len="med"/>
                      <a:tailEnd type="none" w="med" len="med"/>
                    </a:lnL>
                    <a:lnR w="53657"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0F8FA2"/>
                    </a:solidFill>
                  </a:tcPr>
                </a:tc>
                <a:extLst>
                  <a:ext uri="{0D108BD9-81ED-4DB2-BD59-A6C34878D82A}">
                    <a16:rowId xmlns:a16="http://schemas.microsoft.com/office/drawing/2014/main" val="10003"/>
                  </a:ext>
                </a:extLst>
              </a:tr>
              <a:tr h="1811338">
                <a:tc>
                  <a:txBody>
                    <a:bodyPr/>
                    <a:lstStyle>
                      <a:lvl1pPr marL="179388">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79388"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28000">
                          <a:ln>
                            <a:noFill/>
                          </a:ln>
                          <a:solidFill>
                            <a:schemeClr val="tx1"/>
                          </a:solidFill>
                          <a:effectLst/>
                          <a:latin typeface="Calibri" panose="020F0502020204030204" pitchFamily="34" charset="0"/>
                          <a:cs typeface="Calibri" panose="020F0502020204030204" pitchFamily="34" charset="0"/>
                        </a:rPr>
                        <a:t>C </a:t>
                      </a:r>
                      <a:r>
                        <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rPr>
                        <a:t>For definitions see Table 1.</a:t>
                      </a:r>
                    </a:p>
                  </a:txBody>
                  <a:tcPr marL="0" marR="0" marT="0" marB="0" horzOverflow="overflow">
                    <a:lnL>
                      <a:noFill/>
                    </a:lnL>
                    <a:lnR>
                      <a:noFill/>
                    </a:lnR>
                    <a:lnT w="28575" cap="flat" cmpd="sng" algn="ctr">
                      <a:solidFill>
                        <a:srgbClr val="FFFFFF"/>
                      </a:solidFill>
                      <a:prstDash val="solid"/>
                      <a:round/>
                      <a:headEnd type="none" w="med" len="med"/>
                      <a:tailEnd type="none" w="med" len="med"/>
                    </a:lnT>
                    <a:lnB w="9144" cap="flat" cmpd="sng" algn="ctr">
                      <a:solidFill>
                        <a:srgbClr val="D2D2D2"/>
                      </a:solidFill>
                      <a:prstDash val="solid"/>
                      <a:round/>
                      <a:headEnd type="none" w="med" len="med"/>
                      <a:tailEnd type="none" w="med" len="med"/>
                    </a:lnB>
                    <a:lnTlToBr>
                      <a:noFill/>
                    </a:lnTlToBr>
                    <a:lnBlToTr>
                      <a:noFill/>
                    </a:lnBlToTr>
                    <a:no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a:noFill/>
                    </a:lnL>
                    <a:lnR>
                      <a:noFill/>
                    </a:lnR>
                    <a:lnT w="28575" cap="flat" cmpd="sng" algn="ctr">
                      <a:solidFill>
                        <a:srgbClr val="FFFFFF"/>
                      </a:solidFill>
                      <a:prstDash val="solid"/>
                      <a:round/>
                      <a:headEnd type="none" w="med" len="med"/>
                      <a:tailEnd type="none" w="med" len="med"/>
                    </a:lnT>
                    <a:lnB w="9144" cap="flat" cmpd="sng" algn="ctr">
                      <a:solidFill>
                        <a:srgbClr val="D2D2D2"/>
                      </a:solidFill>
                      <a:prstDash val="solid"/>
                      <a:round/>
                      <a:headEnd type="none" w="med" len="med"/>
                      <a:tailEnd type="none" w="med" len="med"/>
                    </a:lnB>
                    <a:lnTlToBr>
                      <a:noFill/>
                    </a:lnTlToBr>
                    <a:lnBlToTr>
                      <a:noFill/>
                    </a:lnBlToTr>
                    <a:noFill/>
                  </a:tcPr>
                </a:tc>
                <a:tc>
                  <a:txBody>
                    <a:bodyPr/>
                    <a:lstStyle>
                      <a:lvl1pPr>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a:noFill/>
                    </a:lnL>
                    <a:lnR w="9144" cap="flat" cmpd="sng" algn="ctr">
                      <a:solidFill>
                        <a:srgbClr val="D2D2D2"/>
                      </a:solidFill>
                      <a:prstDash val="solid"/>
                      <a:round/>
                      <a:headEnd type="none" w="med" len="med"/>
                      <a:tailEnd type="none" w="med" len="med"/>
                    </a:lnR>
                    <a:lnT w="28575" cap="flat" cmpd="sng" algn="ctr">
                      <a:solidFill>
                        <a:srgbClr val="FFFFFF"/>
                      </a:solidFill>
                      <a:prstDash val="solid"/>
                      <a:round/>
                      <a:headEnd type="none" w="med" len="med"/>
                      <a:tailEnd type="none" w="med" len="med"/>
                    </a:lnT>
                    <a:lnB w="9144" cap="flat" cmpd="sng" algn="ctr">
                      <a:solidFill>
                        <a:srgbClr val="D2D2D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7700">
                <a:tc gridSpan="3">
                  <a:txBody>
                    <a:bodyPr/>
                    <a:lstStyle>
                      <a:lvl1pPr marL="3417888">
                        <a:spcBef>
                          <a:spcPct val="20000"/>
                        </a:spcBef>
                        <a:defRPr sz="1600">
                          <a:solidFill>
                            <a:schemeClr val="tx1"/>
                          </a:solidFill>
                          <a:latin typeface="Calibri" panose="020F0502020204030204" pitchFamily="34" charset="0"/>
                        </a:defRPr>
                      </a:lvl1pPr>
                      <a:lvl2pPr marL="742950" indent="-285750">
                        <a:spcBef>
                          <a:spcPct val="20000"/>
                        </a:spcBef>
                        <a:defRPr sz="1600">
                          <a:solidFill>
                            <a:schemeClr val="tx1"/>
                          </a:solidFill>
                          <a:latin typeface="Calibri" panose="020F0502020204030204" pitchFamily="34" charset="0"/>
                        </a:defRPr>
                      </a:lvl2pPr>
                      <a:lvl3pPr marL="1143000" indent="-228600">
                        <a:spcBef>
                          <a:spcPct val="20000"/>
                        </a:spcBef>
                        <a:defRPr sz="1600">
                          <a:solidFill>
                            <a:schemeClr val="tx1"/>
                          </a:solidFill>
                          <a:latin typeface="Calibri" panose="020F0502020204030204" pitchFamily="34" charset="0"/>
                        </a:defRPr>
                      </a:lvl3pPr>
                      <a:lvl4pPr marL="1600200" indent="-228600">
                        <a:spcBef>
                          <a:spcPct val="20000"/>
                        </a:spcBef>
                        <a:defRPr sz="1600">
                          <a:solidFill>
                            <a:schemeClr val="tx1"/>
                          </a:solidFill>
                          <a:latin typeface="Calibri" panose="020F0502020204030204" pitchFamily="34" charset="0"/>
                        </a:defRPr>
                      </a:lvl4pPr>
                      <a:lvl5pPr marL="2057400" indent="-22860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3417888" marR="0" lvl="0" indent="0" algn="l" defTabSz="914400" rtl="0" eaLnBrk="1" fontAlgn="base" latinLnBrk="0" hangingPunct="1">
                        <a:lnSpc>
                          <a:spcPts val="825"/>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rPr>
                        <a:t>2019 ESC/EAS Guidelines for the management of dyslipidaemias: lipid modification to reduce</a:t>
                      </a:r>
                    </a:p>
                    <a:p>
                      <a:pPr marL="3417888" marR="0" lvl="0" indent="0" algn="l" defTabSz="914400" rtl="0" eaLnBrk="1" fontAlgn="base" latinLnBrk="0" hangingPunct="1">
                        <a:lnSpc>
                          <a:spcPts val="838"/>
                        </a:lnSpc>
                        <a:spcBef>
                          <a:spcPct val="0"/>
                        </a:spcBef>
                        <a:spcAft>
                          <a:spcPct val="0"/>
                        </a:spcAft>
                        <a:buClrTx/>
                        <a:buSzTx/>
                        <a:buFontTx/>
                        <a:buNone/>
                        <a:tabLst/>
                      </a:pPr>
                      <a:r>
                        <a:rPr kumimoji="0" lang="en-US" altLang="en-US" sz="1300" b="1" i="0" u="none" strike="noStrike" cap="none" normalizeH="0" baseline="0">
                          <a:ln>
                            <a:noFill/>
                          </a:ln>
                          <a:solidFill>
                            <a:srgbClr val="AD0F21"/>
                          </a:solidFill>
                          <a:effectLst/>
                          <a:latin typeface="Calibri" panose="020F0502020204030204" pitchFamily="34" charset="0"/>
                          <a:cs typeface="Calibri" panose="020F0502020204030204" pitchFamily="34" charset="0"/>
                          <a:hlinkClick r:id="rId5"/>
                        </a:rPr>
                        <a:t>www.escardio.org/guidelines</a:t>
                      </a:r>
                      <a:endParaRPr kumimoji="0" lang="en-US" altLang="en-US" sz="13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3417888" marR="0" lvl="0" indent="0" algn="l" defTabSz="914400" rtl="0" eaLnBrk="1" fontAlgn="base" latinLnBrk="0" hangingPunct="1">
                        <a:lnSpc>
                          <a:spcPts val="975"/>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rPr>
                        <a:t>cardiovascular risk (European Heart Journal 2019 -doi: 10.1093/eurheartj/ehz455)</a:t>
                      </a:r>
                    </a:p>
                  </a:txBody>
                  <a:tcPr marL="0" marR="0" marT="0" marB="0" horzOverflow="overflow">
                    <a:lnL w="9144" cap="flat" cmpd="sng" algn="ctr">
                      <a:solidFill>
                        <a:srgbClr val="D2D2D2"/>
                      </a:solidFill>
                      <a:prstDash val="solid"/>
                      <a:round/>
                      <a:headEnd type="none" w="med" len="med"/>
                      <a:tailEnd type="none" w="med" len="med"/>
                    </a:lnL>
                    <a:lnR>
                      <a:noFill/>
                    </a:lnR>
                    <a:lnT w="9144" cap="flat" cmpd="sng" algn="ctr">
                      <a:solidFill>
                        <a:srgbClr val="D2D2D2"/>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CDCCCD2-F44A-D340-931E-B9728C93F080}"/>
              </a:ext>
            </a:extLst>
          </p:cNvPr>
          <p:cNvSpPr/>
          <p:nvPr/>
        </p:nvSpPr>
        <p:spPr>
          <a:xfrm>
            <a:off x="11279188" y="1412875"/>
            <a:ext cx="0" cy="4795838"/>
          </a:xfrm>
          <a:custGeom>
            <a:avLst/>
            <a:gdLst/>
            <a:ahLst/>
            <a:cxnLst/>
            <a:rect l="l" t="t" r="r" b="b"/>
            <a:pathLst>
              <a:path h="3597275">
                <a:moveTo>
                  <a:pt x="0" y="0"/>
                </a:moveTo>
                <a:lnTo>
                  <a:pt x="0" y="3597071"/>
                </a:lnTo>
              </a:path>
            </a:pathLst>
          </a:custGeom>
          <a:ln w="9144">
            <a:solidFill>
              <a:srgbClr val="D2D2D2"/>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3" name="object 3">
            <a:extLst>
              <a:ext uri="{FF2B5EF4-FFF2-40B4-BE49-F238E27FC236}">
                <a16:creationId xmlns:a16="http://schemas.microsoft.com/office/drawing/2014/main" id="{76CA4F8C-48FE-FB44-87E5-1AB12F60EEA1}"/>
              </a:ext>
            </a:extLst>
          </p:cNvPr>
          <p:cNvSpPr/>
          <p:nvPr/>
        </p:nvSpPr>
        <p:spPr>
          <a:xfrm>
            <a:off x="10128250" y="360363"/>
            <a:ext cx="1766888" cy="787400"/>
          </a:xfrm>
          <a:prstGeom prst="rect">
            <a:avLst/>
          </a:prstGeom>
          <a:blipFill>
            <a:blip r:embed="rId3" cstate="print"/>
            <a:stretch>
              <a:fillRect/>
            </a:stretch>
          </a:blip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4" name="object 4">
            <a:extLst>
              <a:ext uri="{FF2B5EF4-FFF2-40B4-BE49-F238E27FC236}">
                <a16:creationId xmlns:a16="http://schemas.microsoft.com/office/drawing/2014/main" id="{EC8030E8-F820-BF46-8190-1985A6CEBD8E}"/>
              </a:ext>
            </a:extLst>
          </p:cNvPr>
          <p:cNvSpPr/>
          <p:nvPr/>
        </p:nvSpPr>
        <p:spPr>
          <a:xfrm>
            <a:off x="668338" y="6213475"/>
            <a:ext cx="0" cy="644525"/>
          </a:xfrm>
          <a:custGeom>
            <a:avLst/>
            <a:gdLst/>
            <a:ahLst/>
            <a:cxnLst/>
            <a:rect l="l" t="t" r="r" b="b"/>
            <a:pathLst>
              <a:path h="483235">
                <a:moveTo>
                  <a:pt x="0" y="0"/>
                </a:moveTo>
                <a:lnTo>
                  <a:pt x="0" y="483106"/>
                </a:lnTo>
              </a:path>
            </a:pathLst>
          </a:custGeom>
          <a:ln w="9144">
            <a:solidFill>
              <a:srgbClr val="D2D2D2"/>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5" name="object 5">
            <a:extLst>
              <a:ext uri="{FF2B5EF4-FFF2-40B4-BE49-F238E27FC236}">
                <a16:creationId xmlns:a16="http://schemas.microsoft.com/office/drawing/2014/main" id="{D1A41FCD-0782-D14E-A749-4DA3E91F8F2B}"/>
              </a:ext>
            </a:extLst>
          </p:cNvPr>
          <p:cNvSpPr/>
          <p:nvPr/>
        </p:nvSpPr>
        <p:spPr>
          <a:xfrm>
            <a:off x="528638" y="6069013"/>
            <a:ext cx="287337" cy="288925"/>
          </a:xfrm>
          <a:custGeom>
            <a:avLst/>
            <a:gdLst/>
            <a:ahLst/>
            <a:cxnLst/>
            <a:rect l="l" t="t" r="r" b="b"/>
            <a:pathLst>
              <a:path w="215265" h="216535">
                <a:moveTo>
                  <a:pt x="107341" y="0"/>
                </a:moveTo>
                <a:lnTo>
                  <a:pt x="65557" y="8531"/>
                </a:lnTo>
                <a:lnTo>
                  <a:pt x="31437" y="31727"/>
                </a:lnTo>
                <a:lnTo>
                  <a:pt x="8434" y="66110"/>
                </a:lnTo>
                <a:lnTo>
                  <a:pt x="11" y="108020"/>
                </a:lnTo>
                <a:lnTo>
                  <a:pt x="0" y="108513"/>
                </a:lnTo>
                <a:lnTo>
                  <a:pt x="1017" y="123158"/>
                </a:lnTo>
                <a:lnTo>
                  <a:pt x="14775" y="162979"/>
                </a:lnTo>
                <a:lnTo>
                  <a:pt x="41933" y="193933"/>
                </a:lnTo>
                <a:lnTo>
                  <a:pt x="79073" y="212555"/>
                </a:lnTo>
                <a:lnTo>
                  <a:pt x="107693" y="216407"/>
                </a:lnTo>
                <a:lnTo>
                  <a:pt x="122242" y="215389"/>
                </a:lnTo>
                <a:lnTo>
                  <a:pt x="161802" y="201546"/>
                </a:lnTo>
                <a:lnTo>
                  <a:pt x="192554" y="174207"/>
                </a:lnTo>
                <a:lnTo>
                  <a:pt x="211055" y="136821"/>
                </a:lnTo>
                <a:lnTo>
                  <a:pt x="214883" y="108020"/>
                </a:lnTo>
                <a:lnTo>
                  <a:pt x="213880" y="93360"/>
                </a:lnTo>
                <a:lnTo>
                  <a:pt x="200152" y="53495"/>
                </a:lnTo>
                <a:lnTo>
                  <a:pt x="173018" y="22504"/>
                </a:lnTo>
                <a:lnTo>
                  <a:pt x="135916" y="3857"/>
                </a:lnTo>
                <a:lnTo>
                  <a:pt x="107341" y="0"/>
                </a:lnTo>
                <a:close/>
              </a:path>
            </a:pathLst>
          </a:custGeom>
          <a:solidFill>
            <a:srgbClr val="D0D0D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6" name="object 6">
            <a:extLst>
              <a:ext uri="{FF2B5EF4-FFF2-40B4-BE49-F238E27FC236}">
                <a16:creationId xmlns:a16="http://schemas.microsoft.com/office/drawing/2014/main" id="{7ACD4E9F-68C9-9849-BB95-63D472B5F965}"/>
              </a:ext>
            </a:extLst>
          </p:cNvPr>
          <p:cNvSpPr/>
          <p:nvPr/>
        </p:nvSpPr>
        <p:spPr>
          <a:xfrm>
            <a:off x="11183938" y="6111875"/>
            <a:ext cx="193675" cy="193675"/>
          </a:xfrm>
          <a:custGeom>
            <a:avLst/>
            <a:gdLst/>
            <a:ahLst/>
            <a:cxnLst/>
            <a:rect l="l" t="t" r="r" b="b"/>
            <a:pathLst>
              <a:path w="144779" h="144779">
                <a:moveTo>
                  <a:pt x="71430" y="0"/>
                </a:moveTo>
                <a:lnTo>
                  <a:pt x="31416" y="12654"/>
                </a:lnTo>
                <a:lnTo>
                  <a:pt x="5550" y="44403"/>
                </a:lnTo>
                <a:lnTo>
                  <a:pt x="0" y="75154"/>
                </a:lnTo>
                <a:lnTo>
                  <a:pt x="1930" y="89256"/>
                </a:lnTo>
                <a:lnTo>
                  <a:pt x="22364" y="124470"/>
                </a:lnTo>
                <a:lnTo>
                  <a:pt x="59602" y="143346"/>
                </a:lnTo>
                <a:lnTo>
                  <a:pt x="74603" y="144739"/>
                </a:lnTo>
                <a:lnTo>
                  <a:pt x="88800" y="142891"/>
                </a:lnTo>
                <a:lnTo>
                  <a:pt x="124271" y="122603"/>
                </a:lnTo>
                <a:lnTo>
                  <a:pt x="143300" y="85590"/>
                </a:lnTo>
                <a:lnTo>
                  <a:pt x="144709" y="70733"/>
                </a:lnTo>
                <a:lnTo>
                  <a:pt x="142963" y="56433"/>
                </a:lnTo>
                <a:lnTo>
                  <a:pt x="122871" y="20658"/>
                </a:lnTo>
                <a:lnTo>
                  <a:pt x="86127" y="1429"/>
                </a:lnTo>
                <a:lnTo>
                  <a:pt x="71430" y="0"/>
                </a:lnTo>
                <a:close/>
              </a:path>
            </a:pathLst>
          </a:custGeom>
          <a:solidFill>
            <a:srgbClr val="868686"/>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7" name="object 7">
            <a:extLst>
              <a:ext uri="{FF2B5EF4-FFF2-40B4-BE49-F238E27FC236}">
                <a16:creationId xmlns:a16="http://schemas.microsoft.com/office/drawing/2014/main" id="{61661A05-D89C-494A-AEDB-CE2DE2485FD2}"/>
              </a:ext>
            </a:extLst>
          </p:cNvPr>
          <p:cNvSpPr/>
          <p:nvPr/>
        </p:nvSpPr>
        <p:spPr>
          <a:xfrm>
            <a:off x="8616950" y="247650"/>
            <a:ext cx="1470025" cy="636588"/>
          </a:xfrm>
          <a:prstGeom prst="rect">
            <a:avLst/>
          </a:prstGeom>
          <a:blipFill>
            <a:blip r:embed="rId4" cstate="print"/>
            <a:stretch>
              <a:fillRect/>
            </a:stretch>
          </a:blip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8" name="object 8">
            <a:extLst>
              <a:ext uri="{FF2B5EF4-FFF2-40B4-BE49-F238E27FC236}">
                <a16:creationId xmlns:a16="http://schemas.microsoft.com/office/drawing/2014/main" id="{D2D88C76-C7CB-834C-89DC-BCCC715AD3D6}"/>
              </a:ext>
            </a:extLst>
          </p:cNvPr>
          <p:cNvSpPr/>
          <p:nvPr/>
        </p:nvSpPr>
        <p:spPr>
          <a:xfrm>
            <a:off x="3557588" y="2454275"/>
            <a:ext cx="0" cy="3506788"/>
          </a:xfrm>
          <a:custGeom>
            <a:avLst/>
            <a:gdLst/>
            <a:ahLst/>
            <a:cxnLst/>
            <a:rect l="l" t="t" r="r" b="b"/>
            <a:pathLst>
              <a:path h="2630170">
                <a:moveTo>
                  <a:pt x="0" y="0"/>
                </a:moveTo>
                <a:lnTo>
                  <a:pt x="0" y="2630076"/>
                </a:lnTo>
              </a:path>
            </a:pathLst>
          </a:custGeom>
          <a:ln w="20799">
            <a:solidFill>
              <a:srgbClr val="E2E2E2"/>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9" name="object 9">
            <a:extLst>
              <a:ext uri="{FF2B5EF4-FFF2-40B4-BE49-F238E27FC236}">
                <a16:creationId xmlns:a16="http://schemas.microsoft.com/office/drawing/2014/main" id="{4E6BC522-B484-574F-899A-0AA55C639E87}"/>
              </a:ext>
            </a:extLst>
          </p:cNvPr>
          <p:cNvSpPr/>
          <p:nvPr/>
        </p:nvSpPr>
        <p:spPr>
          <a:xfrm>
            <a:off x="3079750" y="4157663"/>
            <a:ext cx="2614613" cy="0"/>
          </a:xfrm>
          <a:custGeom>
            <a:avLst/>
            <a:gdLst/>
            <a:ahLst/>
            <a:cxnLst/>
            <a:rect l="l" t="t" r="r" b="b"/>
            <a:pathLst>
              <a:path w="1960245">
                <a:moveTo>
                  <a:pt x="0" y="0"/>
                </a:moveTo>
                <a:lnTo>
                  <a:pt x="1959898" y="0"/>
                </a:lnTo>
              </a:path>
            </a:pathLst>
          </a:custGeom>
          <a:ln w="20818">
            <a:solidFill>
              <a:srgbClr val="E2E2E2"/>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0" name="object 10">
            <a:extLst>
              <a:ext uri="{FF2B5EF4-FFF2-40B4-BE49-F238E27FC236}">
                <a16:creationId xmlns:a16="http://schemas.microsoft.com/office/drawing/2014/main" id="{812B31EC-A722-A942-A732-0F19CEE28CD9}"/>
              </a:ext>
            </a:extLst>
          </p:cNvPr>
          <p:cNvSpPr/>
          <p:nvPr/>
        </p:nvSpPr>
        <p:spPr>
          <a:xfrm>
            <a:off x="3079750" y="4924425"/>
            <a:ext cx="3382963" cy="0"/>
          </a:xfrm>
          <a:custGeom>
            <a:avLst/>
            <a:gdLst/>
            <a:ahLst/>
            <a:cxnLst/>
            <a:rect l="l" t="t" r="r" b="b"/>
            <a:pathLst>
              <a:path w="2536190">
                <a:moveTo>
                  <a:pt x="0" y="0"/>
                </a:moveTo>
                <a:lnTo>
                  <a:pt x="2535919" y="0"/>
                </a:lnTo>
              </a:path>
            </a:pathLst>
          </a:custGeom>
          <a:ln w="20818">
            <a:solidFill>
              <a:srgbClr val="E2E2E2"/>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1" name="object 11">
            <a:extLst>
              <a:ext uri="{FF2B5EF4-FFF2-40B4-BE49-F238E27FC236}">
                <a16:creationId xmlns:a16="http://schemas.microsoft.com/office/drawing/2014/main" id="{9839D3FE-04DC-8A46-95BF-2217702820FB}"/>
              </a:ext>
            </a:extLst>
          </p:cNvPr>
          <p:cNvSpPr/>
          <p:nvPr/>
        </p:nvSpPr>
        <p:spPr>
          <a:xfrm>
            <a:off x="3079750" y="2994025"/>
            <a:ext cx="857250" cy="0"/>
          </a:xfrm>
          <a:custGeom>
            <a:avLst/>
            <a:gdLst/>
            <a:ahLst/>
            <a:cxnLst/>
            <a:rect l="l" t="t" r="r" b="b"/>
            <a:pathLst>
              <a:path w="642619">
                <a:moveTo>
                  <a:pt x="0" y="0"/>
                </a:moveTo>
                <a:lnTo>
                  <a:pt x="642271" y="0"/>
                </a:lnTo>
              </a:path>
            </a:pathLst>
          </a:custGeom>
          <a:ln w="20818">
            <a:solidFill>
              <a:srgbClr val="E2E2E2"/>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2" name="object 12">
            <a:extLst>
              <a:ext uri="{FF2B5EF4-FFF2-40B4-BE49-F238E27FC236}">
                <a16:creationId xmlns:a16="http://schemas.microsoft.com/office/drawing/2014/main" id="{EC47DD7F-18BE-3645-859C-C4AB122AC746}"/>
              </a:ext>
            </a:extLst>
          </p:cNvPr>
          <p:cNvSpPr/>
          <p:nvPr/>
        </p:nvSpPr>
        <p:spPr>
          <a:xfrm>
            <a:off x="3082925" y="2381250"/>
            <a:ext cx="242888" cy="0"/>
          </a:xfrm>
          <a:custGeom>
            <a:avLst/>
            <a:gdLst/>
            <a:ahLst/>
            <a:cxnLst/>
            <a:rect l="l" t="t" r="r" b="b"/>
            <a:pathLst>
              <a:path w="181610">
                <a:moveTo>
                  <a:pt x="0" y="0"/>
                </a:moveTo>
                <a:lnTo>
                  <a:pt x="181000" y="0"/>
                </a:lnTo>
              </a:path>
            </a:pathLst>
          </a:custGeom>
          <a:ln w="20818">
            <a:solidFill>
              <a:srgbClr val="E2E2E2"/>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3" name="object 13">
            <a:extLst>
              <a:ext uri="{FF2B5EF4-FFF2-40B4-BE49-F238E27FC236}">
                <a16:creationId xmlns:a16="http://schemas.microsoft.com/office/drawing/2014/main" id="{DD4C4DD6-939D-3543-959D-3752B9771267}"/>
              </a:ext>
            </a:extLst>
          </p:cNvPr>
          <p:cNvSpPr/>
          <p:nvPr/>
        </p:nvSpPr>
        <p:spPr>
          <a:xfrm>
            <a:off x="4362450" y="3090863"/>
            <a:ext cx="0" cy="2870200"/>
          </a:xfrm>
          <a:custGeom>
            <a:avLst/>
            <a:gdLst/>
            <a:ahLst/>
            <a:cxnLst/>
            <a:rect l="l" t="t" r="r" b="b"/>
            <a:pathLst>
              <a:path h="2153285">
                <a:moveTo>
                  <a:pt x="0" y="0"/>
                </a:moveTo>
                <a:lnTo>
                  <a:pt x="0" y="2152753"/>
                </a:lnTo>
              </a:path>
            </a:pathLst>
          </a:custGeom>
          <a:ln w="20799">
            <a:solidFill>
              <a:srgbClr val="E2E2E2"/>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4" name="object 14">
            <a:extLst>
              <a:ext uri="{FF2B5EF4-FFF2-40B4-BE49-F238E27FC236}">
                <a16:creationId xmlns:a16="http://schemas.microsoft.com/office/drawing/2014/main" id="{C75A5357-4EC7-C04B-9890-3028D0F50538}"/>
              </a:ext>
            </a:extLst>
          </p:cNvPr>
          <p:cNvSpPr/>
          <p:nvPr/>
        </p:nvSpPr>
        <p:spPr>
          <a:xfrm>
            <a:off x="5907088" y="4259263"/>
            <a:ext cx="0" cy="1701800"/>
          </a:xfrm>
          <a:custGeom>
            <a:avLst/>
            <a:gdLst/>
            <a:ahLst/>
            <a:cxnLst/>
            <a:rect l="l" t="t" r="r" b="b"/>
            <a:pathLst>
              <a:path h="1276350">
                <a:moveTo>
                  <a:pt x="0" y="0"/>
                </a:moveTo>
                <a:lnTo>
                  <a:pt x="0" y="1276077"/>
                </a:lnTo>
              </a:path>
            </a:pathLst>
          </a:custGeom>
          <a:ln w="20799">
            <a:solidFill>
              <a:srgbClr val="E2E2E2"/>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5" name="object 15">
            <a:extLst>
              <a:ext uri="{FF2B5EF4-FFF2-40B4-BE49-F238E27FC236}">
                <a16:creationId xmlns:a16="http://schemas.microsoft.com/office/drawing/2014/main" id="{4A2D8531-3735-2243-A32D-0DDD6D5A03C4}"/>
              </a:ext>
            </a:extLst>
          </p:cNvPr>
          <p:cNvSpPr/>
          <p:nvPr/>
        </p:nvSpPr>
        <p:spPr>
          <a:xfrm>
            <a:off x="6873875" y="5056188"/>
            <a:ext cx="0" cy="904875"/>
          </a:xfrm>
          <a:custGeom>
            <a:avLst/>
            <a:gdLst/>
            <a:ahLst/>
            <a:cxnLst/>
            <a:rect l="l" t="t" r="r" b="b"/>
            <a:pathLst>
              <a:path h="679450">
                <a:moveTo>
                  <a:pt x="0" y="0"/>
                </a:moveTo>
                <a:lnTo>
                  <a:pt x="0" y="678949"/>
                </a:lnTo>
              </a:path>
            </a:pathLst>
          </a:custGeom>
          <a:ln w="20799">
            <a:solidFill>
              <a:srgbClr val="E2E2E2"/>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6" name="object 16">
            <a:extLst>
              <a:ext uri="{FF2B5EF4-FFF2-40B4-BE49-F238E27FC236}">
                <a16:creationId xmlns:a16="http://schemas.microsoft.com/office/drawing/2014/main" id="{670E9A1A-019E-474E-B35A-039C8738627E}"/>
              </a:ext>
            </a:extLst>
          </p:cNvPr>
          <p:cNvSpPr/>
          <p:nvPr/>
        </p:nvSpPr>
        <p:spPr>
          <a:xfrm>
            <a:off x="3081338" y="2027238"/>
            <a:ext cx="22225" cy="26987"/>
          </a:xfrm>
          <a:custGeom>
            <a:avLst/>
            <a:gdLst/>
            <a:ahLst/>
            <a:cxnLst/>
            <a:rect l="l" t="t" r="r" b="b"/>
            <a:pathLst>
              <a:path w="17144" h="20319">
                <a:moveTo>
                  <a:pt x="10832" y="0"/>
                </a:moveTo>
                <a:lnTo>
                  <a:pt x="16672" y="3905"/>
                </a:lnTo>
                <a:lnTo>
                  <a:pt x="5838" y="20180"/>
                </a:lnTo>
                <a:lnTo>
                  <a:pt x="0" y="16274"/>
                </a:lnTo>
                <a:lnTo>
                  <a:pt x="10832" y="0"/>
                </a:lnTo>
                <a:close/>
              </a:path>
            </a:pathLst>
          </a:custGeom>
          <a:solidFill>
            <a:srgbClr val="00000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7" name="object 17">
            <a:extLst>
              <a:ext uri="{FF2B5EF4-FFF2-40B4-BE49-F238E27FC236}">
                <a16:creationId xmlns:a16="http://schemas.microsoft.com/office/drawing/2014/main" id="{5D189E9E-C560-164D-9494-20184156594C}"/>
              </a:ext>
            </a:extLst>
          </p:cNvPr>
          <p:cNvSpPr/>
          <p:nvPr/>
        </p:nvSpPr>
        <p:spPr>
          <a:xfrm>
            <a:off x="3089275" y="2033588"/>
            <a:ext cx="30163" cy="31750"/>
          </a:xfrm>
          <a:custGeom>
            <a:avLst/>
            <a:gdLst/>
            <a:ahLst/>
            <a:cxnLst/>
            <a:rect l="l" t="t" r="r" b="b"/>
            <a:pathLst>
              <a:path w="22860" h="24130">
                <a:moveTo>
                  <a:pt x="10833" y="0"/>
                </a:moveTo>
                <a:lnTo>
                  <a:pt x="22509" y="7811"/>
                </a:lnTo>
                <a:lnTo>
                  <a:pt x="11677" y="24085"/>
                </a:lnTo>
                <a:lnTo>
                  <a:pt x="0" y="16274"/>
                </a:lnTo>
                <a:lnTo>
                  <a:pt x="10833" y="0"/>
                </a:lnTo>
                <a:close/>
              </a:path>
            </a:pathLst>
          </a:custGeom>
          <a:solidFill>
            <a:srgbClr val="00000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8" name="object 18">
            <a:extLst>
              <a:ext uri="{FF2B5EF4-FFF2-40B4-BE49-F238E27FC236}">
                <a16:creationId xmlns:a16="http://schemas.microsoft.com/office/drawing/2014/main" id="{E5A23931-04ED-8F4A-85DD-B1AD5D608F56}"/>
              </a:ext>
            </a:extLst>
          </p:cNvPr>
          <p:cNvSpPr/>
          <p:nvPr/>
        </p:nvSpPr>
        <p:spPr>
          <a:xfrm>
            <a:off x="3132138" y="2063750"/>
            <a:ext cx="5256212" cy="3802063"/>
          </a:xfrm>
          <a:custGeom>
            <a:avLst/>
            <a:gdLst/>
            <a:ahLst/>
            <a:cxnLst/>
            <a:rect l="l" t="t" r="r" b="b"/>
            <a:pathLst>
              <a:path w="3941445" h="2850515">
                <a:moveTo>
                  <a:pt x="43249" y="22946"/>
                </a:moveTo>
                <a:lnTo>
                  <a:pt x="31831" y="38732"/>
                </a:lnTo>
                <a:lnTo>
                  <a:pt x="47731" y="50287"/>
                </a:lnTo>
                <a:lnTo>
                  <a:pt x="59149" y="34338"/>
                </a:lnTo>
                <a:lnTo>
                  <a:pt x="43249" y="22946"/>
                </a:lnTo>
                <a:close/>
              </a:path>
              <a:path w="3941445" h="2850515">
                <a:moveTo>
                  <a:pt x="27332" y="11391"/>
                </a:moveTo>
                <a:lnTo>
                  <a:pt x="15914" y="27340"/>
                </a:lnTo>
                <a:lnTo>
                  <a:pt x="31815" y="38732"/>
                </a:lnTo>
                <a:lnTo>
                  <a:pt x="43233" y="22946"/>
                </a:lnTo>
                <a:lnTo>
                  <a:pt x="27332" y="11391"/>
                </a:lnTo>
                <a:close/>
              </a:path>
              <a:path w="3941445" h="2850515">
                <a:moveTo>
                  <a:pt x="11416" y="0"/>
                </a:moveTo>
                <a:lnTo>
                  <a:pt x="0" y="15785"/>
                </a:lnTo>
                <a:lnTo>
                  <a:pt x="15900" y="27340"/>
                </a:lnTo>
                <a:lnTo>
                  <a:pt x="27316" y="11391"/>
                </a:lnTo>
                <a:lnTo>
                  <a:pt x="11416" y="0"/>
                </a:lnTo>
                <a:close/>
              </a:path>
              <a:path w="3941445" h="2850515">
                <a:moveTo>
                  <a:pt x="106883" y="68839"/>
                </a:moveTo>
                <a:lnTo>
                  <a:pt x="95465" y="84625"/>
                </a:lnTo>
                <a:lnTo>
                  <a:pt x="111365" y="96180"/>
                </a:lnTo>
                <a:lnTo>
                  <a:pt x="122778" y="80231"/>
                </a:lnTo>
                <a:lnTo>
                  <a:pt x="106883" y="68839"/>
                </a:lnTo>
                <a:close/>
              </a:path>
              <a:path w="3941445" h="2850515">
                <a:moveTo>
                  <a:pt x="90966" y="57285"/>
                </a:moveTo>
                <a:lnTo>
                  <a:pt x="79548" y="73233"/>
                </a:lnTo>
                <a:lnTo>
                  <a:pt x="95448" y="84625"/>
                </a:lnTo>
                <a:lnTo>
                  <a:pt x="106866" y="68839"/>
                </a:lnTo>
                <a:lnTo>
                  <a:pt x="90966" y="57285"/>
                </a:lnTo>
                <a:close/>
              </a:path>
              <a:path w="3941445" h="2850515">
                <a:moveTo>
                  <a:pt x="75050" y="45893"/>
                </a:moveTo>
                <a:lnTo>
                  <a:pt x="63632" y="61679"/>
                </a:lnTo>
                <a:lnTo>
                  <a:pt x="79532" y="73233"/>
                </a:lnTo>
                <a:lnTo>
                  <a:pt x="90950" y="57285"/>
                </a:lnTo>
                <a:lnTo>
                  <a:pt x="75050" y="45893"/>
                </a:lnTo>
                <a:close/>
              </a:path>
              <a:path w="3941445" h="2850515">
                <a:moveTo>
                  <a:pt x="170512" y="114733"/>
                </a:moveTo>
                <a:lnTo>
                  <a:pt x="159098" y="130519"/>
                </a:lnTo>
                <a:lnTo>
                  <a:pt x="174999" y="142073"/>
                </a:lnTo>
                <a:lnTo>
                  <a:pt x="186412" y="126125"/>
                </a:lnTo>
                <a:lnTo>
                  <a:pt x="170512" y="114733"/>
                </a:lnTo>
                <a:close/>
              </a:path>
              <a:path w="3941445" h="2850515">
                <a:moveTo>
                  <a:pt x="154595" y="103178"/>
                </a:moveTo>
                <a:lnTo>
                  <a:pt x="143182" y="119127"/>
                </a:lnTo>
                <a:lnTo>
                  <a:pt x="159082" y="130519"/>
                </a:lnTo>
                <a:lnTo>
                  <a:pt x="170495" y="114733"/>
                </a:lnTo>
                <a:lnTo>
                  <a:pt x="154595" y="103178"/>
                </a:lnTo>
                <a:close/>
              </a:path>
              <a:path w="3941445" h="2850515">
                <a:moveTo>
                  <a:pt x="138678" y="91786"/>
                </a:moveTo>
                <a:lnTo>
                  <a:pt x="127265" y="107572"/>
                </a:lnTo>
                <a:lnTo>
                  <a:pt x="143166" y="119127"/>
                </a:lnTo>
                <a:lnTo>
                  <a:pt x="154579" y="103178"/>
                </a:lnTo>
                <a:lnTo>
                  <a:pt x="138678" y="91786"/>
                </a:lnTo>
                <a:close/>
              </a:path>
              <a:path w="3941445" h="2850515">
                <a:moveTo>
                  <a:pt x="234145" y="160626"/>
                </a:moveTo>
                <a:lnTo>
                  <a:pt x="222732" y="176412"/>
                </a:lnTo>
                <a:lnTo>
                  <a:pt x="238632" y="187967"/>
                </a:lnTo>
                <a:lnTo>
                  <a:pt x="250046" y="172018"/>
                </a:lnTo>
                <a:lnTo>
                  <a:pt x="234145" y="160626"/>
                </a:lnTo>
                <a:close/>
              </a:path>
              <a:path w="3941445" h="2850515">
                <a:moveTo>
                  <a:pt x="218229" y="149071"/>
                </a:moveTo>
                <a:lnTo>
                  <a:pt x="206816" y="165020"/>
                </a:lnTo>
                <a:lnTo>
                  <a:pt x="222716" y="176412"/>
                </a:lnTo>
                <a:lnTo>
                  <a:pt x="234129" y="160626"/>
                </a:lnTo>
                <a:lnTo>
                  <a:pt x="218229" y="149071"/>
                </a:lnTo>
                <a:close/>
              </a:path>
              <a:path w="3941445" h="2850515">
                <a:moveTo>
                  <a:pt x="202312" y="137679"/>
                </a:moveTo>
                <a:lnTo>
                  <a:pt x="190899" y="153465"/>
                </a:lnTo>
                <a:lnTo>
                  <a:pt x="206799" y="165020"/>
                </a:lnTo>
                <a:lnTo>
                  <a:pt x="218212" y="149071"/>
                </a:lnTo>
                <a:lnTo>
                  <a:pt x="202312" y="137679"/>
                </a:lnTo>
                <a:close/>
              </a:path>
              <a:path w="3941445" h="2850515">
                <a:moveTo>
                  <a:pt x="297779" y="206519"/>
                </a:moveTo>
                <a:lnTo>
                  <a:pt x="286366" y="222305"/>
                </a:lnTo>
                <a:lnTo>
                  <a:pt x="302266" y="233860"/>
                </a:lnTo>
                <a:lnTo>
                  <a:pt x="313679" y="217911"/>
                </a:lnTo>
                <a:lnTo>
                  <a:pt x="297779" y="206519"/>
                </a:lnTo>
                <a:close/>
              </a:path>
              <a:path w="3941445" h="2850515">
                <a:moveTo>
                  <a:pt x="281862" y="194965"/>
                </a:moveTo>
                <a:lnTo>
                  <a:pt x="270449" y="210913"/>
                </a:lnTo>
                <a:lnTo>
                  <a:pt x="286350" y="222305"/>
                </a:lnTo>
                <a:lnTo>
                  <a:pt x="297763" y="206519"/>
                </a:lnTo>
                <a:lnTo>
                  <a:pt x="281862" y="194965"/>
                </a:lnTo>
                <a:close/>
              </a:path>
              <a:path w="3941445" h="2850515">
                <a:moveTo>
                  <a:pt x="265946" y="183573"/>
                </a:moveTo>
                <a:lnTo>
                  <a:pt x="254533" y="199359"/>
                </a:lnTo>
                <a:lnTo>
                  <a:pt x="270433" y="210913"/>
                </a:lnTo>
                <a:lnTo>
                  <a:pt x="281846" y="194965"/>
                </a:lnTo>
                <a:lnTo>
                  <a:pt x="265946" y="183573"/>
                </a:lnTo>
                <a:close/>
              </a:path>
              <a:path w="3941445" h="2850515">
                <a:moveTo>
                  <a:pt x="361413" y="252413"/>
                </a:moveTo>
                <a:lnTo>
                  <a:pt x="350000" y="268199"/>
                </a:lnTo>
                <a:lnTo>
                  <a:pt x="365900" y="279753"/>
                </a:lnTo>
                <a:lnTo>
                  <a:pt x="377313" y="263805"/>
                </a:lnTo>
                <a:lnTo>
                  <a:pt x="361413" y="252413"/>
                </a:lnTo>
                <a:close/>
              </a:path>
              <a:path w="3941445" h="2850515">
                <a:moveTo>
                  <a:pt x="345496" y="240858"/>
                </a:moveTo>
                <a:lnTo>
                  <a:pt x="334083" y="256807"/>
                </a:lnTo>
                <a:lnTo>
                  <a:pt x="349983" y="268199"/>
                </a:lnTo>
                <a:lnTo>
                  <a:pt x="361396" y="252413"/>
                </a:lnTo>
                <a:lnTo>
                  <a:pt x="345496" y="240858"/>
                </a:lnTo>
                <a:close/>
              </a:path>
              <a:path w="3941445" h="2850515">
                <a:moveTo>
                  <a:pt x="329580" y="229466"/>
                </a:moveTo>
                <a:lnTo>
                  <a:pt x="318166" y="245252"/>
                </a:lnTo>
                <a:lnTo>
                  <a:pt x="334067" y="256807"/>
                </a:lnTo>
                <a:lnTo>
                  <a:pt x="345480" y="240858"/>
                </a:lnTo>
                <a:lnTo>
                  <a:pt x="329580" y="229466"/>
                </a:lnTo>
                <a:close/>
              </a:path>
              <a:path w="3941445" h="2850515">
                <a:moveTo>
                  <a:pt x="425046" y="298306"/>
                </a:moveTo>
                <a:lnTo>
                  <a:pt x="413633" y="314092"/>
                </a:lnTo>
                <a:lnTo>
                  <a:pt x="429534" y="325647"/>
                </a:lnTo>
                <a:lnTo>
                  <a:pt x="440947" y="309698"/>
                </a:lnTo>
                <a:lnTo>
                  <a:pt x="425046" y="298306"/>
                </a:lnTo>
                <a:close/>
              </a:path>
              <a:path w="3941445" h="2850515">
                <a:moveTo>
                  <a:pt x="409130" y="286751"/>
                </a:moveTo>
                <a:lnTo>
                  <a:pt x="397717" y="302700"/>
                </a:lnTo>
                <a:lnTo>
                  <a:pt x="413617" y="314092"/>
                </a:lnTo>
                <a:lnTo>
                  <a:pt x="425030" y="298306"/>
                </a:lnTo>
                <a:lnTo>
                  <a:pt x="409130" y="286751"/>
                </a:lnTo>
                <a:close/>
              </a:path>
              <a:path w="3941445" h="2850515">
                <a:moveTo>
                  <a:pt x="393213" y="275359"/>
                </a:moveTo>
                <a:lnTo>
                  <a:pt x="381800" y="291145"/>
                </a:lnTo>
                <a:lnTo>
                  <a:pt x="397700" y="302700"/>
                </a:lnTo>
                <a:lnTo>
                  <a:pt x="409114" y="286751"/>
                </a:lnTo>
                <a:lnTo>
                  <a:pt x="393213" y="275359"/>
                </a:lnTo>
                <a:close/>
              </a:path>
              <a:path w="3941445" h="2850515">
                <a:moveTo>
                  <a:pt x="488680" y="344199"/>
                </a:moveTo>
                <a:lnTo>
                  <a:pt x="477267" y="360148"/>
                </a:lnTo>
                <a:lnTo>
                  <a:pt x="493167" y="371540"/>
                </a:lnTo>
                <a:lnTo>
                  <a:pt x="504580" y="355754"/>
                </a:lnTo>
                <a:lnTo>
                  <a:pt x="488680" y="344199"/>
                </a:lnTo>
                <a:close/>
              </a:path>
              <a:path w="3941445" h="2850515">
                <a:moveTo>
                  <a:pt x="472764" y="332807"/>
                </a:moveTo>
                <a:lnTo>
                  <a:pt x="461350" y="348593"/>
                </a:lnTo>
                <a:lnTo>
                  <a:pt x="477251" y="359985"/>
                </a:lnTo>
                <a:lnTo>
                  <a:pt x="488664" y="344199"/>
                </a:lnTo>
                <a:lnTo>
                  <a:pt x="472764" y="332807"/>
                </a:lnTo>
                <a:close/>
              </a:path>
              <a:path w="3941445" h="2850515">
                <a:moveTo>
                  <a:pt x="456847" y="321253"/>
                </a:moveTo>
                <a:lnTo>
                  <a:pt x="445434" y="337039"/>
                </a:lnTo>
                <a:lnTo>
                  <a:pt x="461334" y="348593"/>
                </a:lnTo>
                <a:lnTo>
                  <a:pt x="472747" y="332645"/>
                </a:lnTo>
                <a:lnTo>
                  <a:pt x="456847" y="321253"/>
                </a:lnTo>
                <a:close/>
              </a:path>
              <a:path w="3941445" h="2850515">
                <a:moveTo>
                  <a:pt x="552314" y="390092"/>
                </a:moveTo>
                <a:lnTo>
                  <a:pt x="540901" y="406041"/>
                </a:lnTo>
                <a:lnTo>
                  <a:pt x="556801" y="417433"/>
                </a:lnTo>
                <a:lnTo>
                  <a:pt x="568214" y="401647"/>
                </a:lnTo>
                <a:lnTo>
                  <a:pt x="552314" y="390092"/>
                </a:lnTo>
                <a:close/>
              </a:path>
              <a:path w="3941445" h="2850515">
                <a:moveTo>
                  <a:pt x="536397" y="378701"/>
                </a:moveTo>
                <a:lnTo>
                  <a:pt x="524984" y="394487"/>
                </a:lnTo>
                <a:lnTo>
                  <a:pt x="540884" y="406041"/>
                </a:lnTo>
                <a:lnTo>
                  <a:pt x="552298" y="390092"/>
                </a:lnTo>
                <a:lnTo>
                  <a:pt x="536397" y="378701"/>
                </a:lnTo>
                <a:close/>
              </a:path>
              <a:path w="3941445" h="2850515">
                <a:moveTo>
                  <a:pt x="520481" y="367146"/>
                </a:moveTo>
                <a:lnTo>
                  <a:pt x="509068" y="382932"/>
                </a:lnTo>
                <a:lnTo>
                  <a:pt x="524968" y="394487"/>
                </a:lnTo>
                <a:lnTo>
                  <a:pt x="536381" y="378701"/>
                </a:lnTo>
                <a:lnTo>
                  <a:pt x="520481" y="367146"/>
                </a:lnTo>
                <a:close/>
              </a:path>
              <a:path w="3941445" h="2850515">
                <a:moveTo>
                  <a:pt x="615948" y="435986"/>
                </a:moveTo>
                <a:lnTo>
                  <a:pt x="604534" y="451935"/>
                </a:lnTo>
                <a:lnTo>
                  <a:pt x="620435" y="463326"/>
                </a:lnTo>
                <a:lnTo>
                  <a:pt x="631848" y="447540"/>
                </a:lnTo>
                <a:lnTo>
                  <a:pt x="615948" y="435986"/>
                </a:lnTo>
                <a:close/>
              </a:path>
              <a:path w="3941445" h="2850515">
                <a:moveTo>
                  <a:pt x="600031" y="424594"/>
                </a:moveTo>
                <a:lnTo>
                  <a:pt x="588618" y="440380"/>
                </a:lnTo>
                <a:lnTo>
                  <a:pt x="604518" y="451935"/>
                </a:lnTo>
                <a:lnTo>
                  <a:pt x="615931" y="435986"/>
                </a:lnTo>
                <a:lnTo>
                  <a:pt x="600031" y="424594"/>
                </a:lnTo>
                <a:close/>
              </a:path>
              <a:path w="3941445" h="2850515">
                <a:moveTo>
                  <a:pt x="584114" y="413039"/>
                </a:moveTo>
                <a:lnTo>
                  <a:pt x="572701" y="428988"/>
                </a:lnTo>
                <a:lnTo>
                  <a:pt x="588602" y="440380"/>
                </a:lnTo>
                <a:lnTo>
                  <a:pt x="600015" y="424594"/>
                </a:lnTo>
                <a:lnTo>
                  <a:pt x="584114" y="413039"/>
                </a:lnTo>
                <a:close/>
              </a:path>
              <a:path w="3941445" h="2850515">
                <a:moveTo>
                  <a:pt x="679581" y="481879"/>
                </a:moveTo>
                <a:lnTo>
                  <a:pt x="668168" y="497828"/>
                </a:lnTo>
                <a:lnTo>
                  <a:pt x="684068" y="509220"/>
                </a:lnTo>
                <a:lnTo>
                  <a:pt x="695482" y="493434"/>
                </a:lnTo>
                <a:lnTo>
                  <a:pt x="679581" y="481879"/>
                </a:lnTo>
                <a:close/>
              </a:path>
              <a:path w="3941445" h="2850515">
                <a:moveTo>
                  <a:pt x="663665" y="470487"/>
                </a:moveTo>
                <a:lnTo>
                  <a:pt x="652252" y="486273"/>
                </a:lnTo>
                <a:lnTo>
                  <a:pt x="668152" y="497828"/>
                </a:lnTo>
                <a:lnTo>
                  <a:pt x="679565" y="481879"/>
                </a:lnTo>
                <a:lnTo>
                  <a:pt x="663665" y="470487"/>
                </a:lnTo>
                <a:close/>
              </a:path>
              <a:path w="3941445" h="2850515">
                <a:moveTo>
                  <a:pt x="647748" y="458932"/>
                </a:moveTo>
                <a:lnTo>
                  <a:pt x="636335" y="474881"/>
                </a:lnTo>
                <a:lnTo>
                  <a:pt x="652235" y="486273"/>
                </a:lnTo>
                <a:lnTo>
                  <a:pt x="663648" y="470487"/>
                </a:lnTo>
                <a:lnTo>
                  <a:pt x="647748" y="458932"/>
                </a:lnTo>
                <a:close/>
              </a:path>
              <a:path w="3941445" h="2850515">
                <a:moveTo>
                  <a:pt x="743215" y="527772"/>
                </a:moveTo>
                <a:lnTo>
                  <a:pt x="731802" y="543721"/>
                </a:lnTo>
                <a:lnTo>
                  <a:pt x="747702" y="555113"/>
                </a:lnTo>
                <a:lnTo>
                  <a:pt x="759115" y="539327"/>
                </a:lnTo>
                <a:lnTo>
                  <a:pt x="743215" y="527772"/>
                </a:lnTo>
                <a:close/>
              </a:path>
              <a:path w="3941445" h="2850515">
                <a:moveTo>
                  <a:pt x="727298" y="516380"/>
                </a:moveTo>
                <a:lnTo>
                  <a:pt x="715885" y="532166"/>
                </a:lnTo>
                <a:lnTo>
                  <a:pt x="731786" y="543721"/>
                </a:lnTo>
                <a:lnTo>
                  <a:pt x="743199" y="527772"/>
                </a:lnTo>
                <a:lnTo>
                  <a:pt x="727298" y="516380"/>
                </a:lnTo>
                <a:close/>
              </a:path>
              <a:path w="3941445" h="2850515">
                <a:moveTo>
                  <a:pt x="711382" y="504826"/>
                </a:moveTo>
                <a:lnTo>
                  <a:pt x="699969" y="520774"/>
                </a:lnTo>
                <a:lnTo>
                  <a:pt x="715869" y="532166"/>
                </a:lnTo>
                <a:lnTo>
                  <a:pt x="727282" y="516380"/>
                </a:lnTo>
                <a:lnTo>
                  <a:pt x="711382" y="504826"/>
                </a:lnTo>
                <a:close/>
              </a:path>
              <a:path w="3941445" h="2850515">
                <a:moveTo>
                  <a:pt x="806849" y="573666"/>
                </a:moveTo>
                <a:lnTo>
                  <a:pt x="795436" y="589614"/>
                </a:lnTo>
                <a:lnTo>
                  <a:pt x="811336" y="601006"/>
                </a:lnTo>
                <a:lnTo>
                  <a:pt x="822749" y="585220"/>
                </a:lnTo>
                <a:lnTo>
                  <a:pt x="806849" y="573666"/>
                </a:lnTo>
                <a:close/>
              </a:path>
              <a:path w="3941445" h="2850515">
                <a:moveTo>
                  <a:pt x="790932" y="562274"/>
                </a:moveTo>
                <a:lnTo>
                  <a:pt x="779519" y="578060"/>
                </a:lnTo>
                <a:lnTo>
                  <a:pt x="795419" y="589614"/>
                </a:lnTo>
                <a:lnTo>
                  <a:pt x="806832" y="573666"/>
                </a:lnTo>
                <a:lnTo>
                  <a:pt x="790932" y="562274"/>
                </a:lnTo>
                <a:close/>
              </a:path>
              <a:path w="3941445" h="2850515">
                <a:moveTo>
                  <a:pt x="775016" y="550719"/>
                </a:moveTo>
                <a:lnTo>
                  <a:pt x="763602" y="566668"/>
                </a:lnTo>
                <a:lnTo>
                  <a:pt x="779503" y="578060"/>
                </a:lnTo>
                <a:lnTo>
                  <a:pt x="790916" y="562274"/>
                </a:lnTo>
                <a:lnTo>
                  <a:pt x="775016" y="550719"/>
                </a:lnTo>
                <a:close/>
              </a:path>
              <a:path w="3941445" h="2850515">
                <a:moveTo>
                  <a:pt x="870482" y="619559"/>
                </a:moveTo>
                <a:lnTo>
                  <a:pt x="859069" y="635508"/>
                </a:lnTo>
                <a:lnTo>
                  <a:pt x="874970" y="646900"/>
                </a:lnTo>
                <a:lnTo>
                  <a:pt x="886383" y="631114"/>
                </a:lnTo>
                <a:lnTo>
                  <a:pt x="870482" y="619559"/>
                </a:lnTo>
                <a:close/>
              </a:path>
              <a:path w="3941445" h="2850515">
                <a:moveTo>
                  <a:pt x="854566" y="608167"/>
                </a:moveTo>
                <a:lnTo>
                  <a:pt x="843153" y="623953"/>
                </a:lnTo>
                <a:lnTo>
                  <a:pt x="859053" y="635508"/>
                </a:lnTo>
                <a:lnTo>
                  <a:pt x="870466" y="619559"/>
                </a:lnTo>
                <a:lnTo>
                  <a:pt x="854566" y="608167"/>
                </a:lnTo>
                <a:close/>
              </a:path>
              <a:path w="3941445" h="2850515">
                <a:moveTo>
                  <a:pt x="838649" y="596612"/>
                </a:moveTo>
                <a:lnTo>
                  <a:pt x="827236" y="612561"/>
                </a:lnTo>
                <a:lnTo>
                  <a:pt x="843136" y="623953"/>
                </a:lnTo>
                <a:lnTo>
                  <a:pt x="854550" y="608167"/>
                </a:lnTo>
                <a:lnTo>
                  <a:pt x="838649" y="596612"/>
                </a:lnTo>
                <a:close/>
              </a:path>
              <a:path w="3941445" h="2850515">
                <a:moveTo>
                  <a:pt x="934116" y="665452"/>
                </a:moveTo>
                <a:lnTo>
                  <a:pt x="922687" y="681401"/>
                </a:lnTo>
                <a:lnTo>
                  <a:pt x="938587" y="692793"/>
                </a:lnTo>
                <a:lnTo>
                  <a:pt x="950016" y="677007"/>
                </a:lnTo>
                <a:lnTo>
                  <a:pt x="934116" y="665452"/>
                </a:lnTo>
                <a:close/>
              </a:path>
              <a:path w="3941445" h="2850515">
                <a:moveTo>
                  <a:pt x="918200" y="654060"/>
                </a:moveTo>
                <a:lnTo>
                  <a:pt x="906770" y="669846"/>
                </a:lnTo>
                <a:lnTo>
                  <a:pt x="922671" y="681401"/>
                </a:lnTo>
                <a:lnTo>
                  <a:pt x="934100" y="665452"/>
                </a:lnTo>
                <a:lnTo>
                  <a:pt x="918200" y="654060"/>
                </a:lnTo>
                <a:close/>
              </a:path>
              <a:path w="3941445" h="2850515">
                <a:moveTo>
                  <a:pt x="902283" y="642506"/>
                </a:moveTo>
                <a:lnTo>
                  <a:pt x="890870" y="658454"/>
                </a:lnTo>
                <a:lnTo>
                  <a:pt x="906770" y="669846"/>
                </a:lnTo>
                <a:lnTo>
                  <a:pt x="918183" y="654060"/>
                </a:lnTo>
                <a:lnTo>
                  <a:pt x="902283" y="642506"/>
                </a:lnTo>
                <a:close/>
              </a:path>
              <a:path w="3941445" h="2850515">
                <a:moveTo>
                  <a:pt x="997750" y="711346"/>
                </a:moveTo>
                <a:lnTo>
                  <a:pt x="986320" y="727294"/>
                </a:lnTo>
                <a:lnTo>
                  <a:pt x="1002221" y="738686"/>
                </a:lnTo>
                <a:lnTo>
                  <a:pt x="1013650" y="722900"/>
                </a:lnTo>
                <a:lnTo>
                  <a:pt x="997750" y="711346"/>
                </a:lnTo>
                <a:close/>
              </a:path>
              <a:path w="3941445" h="2850515">
                <a:moveTo>
                  <a:pt x="981833" y="699954"/>
                </a:moveTo>
                <a:lnTo>
                  <a:pt x="970404" y="715740"/>
                </a:lnTo>
                <a:lnTo>
                  <a:pt x="986304" y="727294"/>
                </a:lnTo>
                <a:lnTo>
                  <a:pt x="997734" y="711346"/>
                </a:lnTo>
                <a:lnTo>
                  <a:pt x="981833" y="699954"/>
                </a:lnTo>
                <a:close/>
              </a:path>
              <a:path w="3941445" h="2850515">
                <a:moveTo>
                  <a:pt x="965917" y="688399"/>
                </a:moveTo>
                <a:lnTo>
                  <a:pt x="954487" y="704348"/>
                </a:lnTo>
                <a:lnTo>
                  <a:pt x="970388" y="715740"/>
                </a:lnTo>
                <a:lnTo>
                  <a:pt x="981817" y="699954"/>
                </a:lnTo>
                <a:lnTo>
                  <a:pt x="965917" y="688399"/>
                </a:lnTo>
                <a:close/>
              </a:path>
              <a:path w="3941445" h="2850515">
                <a:moveTo>
                  <a:pt x="1061384" y="757402"/>
                </a:moveTo>
                <a:lnTo>
                  <a:pt x="1049954" y="773188"/>
                </a:lnTo>
                <a:lnTo>
                  <a:pt x="1065855" y="784580"/>
                </a:lnTo>
                <a:lnTo>
                  <a:pt x="1077284" y="768794"/>
                </a:lnTo>
                <a:lnTo>
                  <a:pt x="1061384" y="757402"/>
                </a:lnTo>
                <a:close/>
              </a:path>
              <a:path w="3941445" h="2850515">
                <a:moveTo>
                  <a:pt x="1045467" y="745847"/>
                </a:moveTo>
                <a:lnTo>
                  <a:pt x="1034038" y="761633"/>
                </a:lnTo>
                <a:lnTo>
                  <a:pt x="1049938" y="773188"/>
                </a:lnTo>
                <a:lnTo>
                  <a:pt x="1061367" y="757239"/>
                </a:lnTo>
                <a:lnTo>
                  <a:pt x="1045467" y="745847"/>
                </a:lnTo>
                <a:close/>
              </a:path>
              <a:path w="3941445" h="2850515">
                <a:moveTo>
                  <a:pt x="1029550" y="734292"/>
                </a:moveTo>
                <a:lnTo>
                  <a:pt x="1018121" y="750241"/>
                </a:lnTo>
                <a:lnTo>
                  <a:pt x="1034021" y="761633"/>
                </a:lnTo>
                <a:lnTo>
                  <a:pt x="1045451" y="745847"/>
                </a:lnTo>
                <a:lnTo>
                  <a:pt x="1029550" y="734292"/>
                </a:lnTo>
                <a:close/>
              </a:path>
              <a:path w="3941445" h="2850515">
                <a:moveTo>
                  <a:pt x="1125017" y="803295"/>
                </a:moveTo>
                <a:lnTo>
                  <a:pt x="1113588" y="819081"/>
                </a:lnTo>
                <a:lnTo>
                  <a:pt x="1129488" y="830636"/>
                </a:lnTo>
                <a:lnTo>
                  <a:pt x="1140918" y="814687"/>
                </a:lnTo>
                <a:lnTo>
                  <a:pt x="1125017" y="803295"/>
                </a:lnTo>
                <a:close/>
              </a:path>
              <a:path w="3941445" h="2850515">
                <a:moveTo>
                  <a:pt x="1109101" y="791740"/>
                </a:moveTo>
                <a:lnTo>
                  <a:pt x="1097671" y="807526"/>
                </a:lnTo>
                <a:lnTo>
                  <a:pt x="1113572" y="819081"/>
                </a:lnTo>
                <a:lnTo>
                  <a:pt x="1125001" y="803295"/>
                </a:lnTo>
                <a:lnTo>
                  <a:pt x="1109101" y="791740"/>
                </a:lnTo>
                <a:close/>
              </a:path>
              <a:path w="3941445" h="2850515">
                <a:moveTo>
                  <a:pt x="1093184" y="780185"/>
                </a:moveTo>
                <a:lnTo>
                  <a:pt x="1081755" y="796134"/>
                </a:lnTo>
                <a:lnTo>
                  <a:pt x="1097655" y="807526"/>
                </a:lnTo>
                <a:lnTo>
                  <a:pt x="1109084" y="791740"/>
                </a:lnTo>
                <a:lnTo>
                  <a:pt x="1093184" y="780185"/>
                </a:lnTo>
                <a:close/>
              </a:path>
              <a:path w="3941445" h="2850515">
                <a:moveTo>
                  <a:pt x="1188651" y="849188"/>
                </a:moveTo>
                <a:lnTo>
                  <a:pt x="1177222" y="864974"/>
                </a:lnTo>
                <a:lnTo>
                  <a:pt x="1193122" y="876529"/>
                </a:lnTo>
                <a:lnTo>
                  <a:pt x="1204551" y="860580"/>
                </a:lnTo>
                <a:lnTo>
                  <a:pt x="1188651" y="849188"/>
                </a:lnTo>
                <a:close/>
              </a:path>
              <a:path w="3941445" h="2850515">
                <a:moveTo>
                  <a:pt x="1172734" y="837633"/>
                </a:moveTo>
                <a:lnTo>
                  <a:pt x="1161305" y="853582"/>
                </a:lnTo>
                <a:lnTo>
                  <a:pt x="1177205" y="864974"/>
                </a:lnTo>
                <a:lnTo>
                  <a:pt x="1188635" y="849188"/>
                </a:lnTo>
                <a:lnTo>
                  <a:pt x="1172734" y="837633"/>
                </a:lnTo>
                <a:close/>
              </a:path>
              <a:path w="3941445" h="2850515">
                <a:moveTo>
                  <a:pt x="1156818" y="826242"/>
                </a:moveTo>
                <a:lnTo>
                  <a:pt x="1145389" y="842028"/>
                </a:lnTo>
                <a:lnTo>
                  <a:pt x="1161289" y="853419"/>
                </a:lnTo>
                <a:lnTo>
                  <a:pt x="1172718" y="837633"/>
                </a:lnTo>
                <a:lnTo>
                  <a:pt x="1156818" y="826242"/>
                </a:lnTo>
                <a:close/>
              </a:path>
              <a:path w="3941445" h="2850515">
                <a:moveTo>
                  <a:pt x="1252285" y="895081"/>
                </a:moveTo>
                <a:lnTo>
                  <a:pt x="1240855" y="910867"/>
                </a:lnTo>
                <a:lnTo>
                  <a:pt x="1256756" y="922422"/>
                </a:lnTo>
                <a:lnTo>
                  <a:pt x="1268185" y="906473"/>
                </a:lnTo>
                <a:lnTo>
                  <a:pt x="1252285" y="895081"/>
                </a:lnTo>
                <a:close/>
              </a:path>
              <a:path w="3941445" h="2850515">
                <a:moveTo>
                  <a:pt x="1236368" y="883527"/>
                </a:moveTo>
                <a:lnTo>
                  <a:pt x="1224939" y="899475"/>
                </a:lnTo>
                <a:lnTo>
                  <a:pt x="1240839" y="910867"/>
                </a:lnTo>
                <a:lnTo>
                  <a:pt x="1252268" y="895081"/>
                </a:lnTo>
                <a:lnTo>
                  <a:pt x="1236368" y="883527"/>
                </a:lnTo>
                <a:close/>
              </a:path>
              <a:path w="3941445" h="2850515">
                <a:moveTo>
                  <a:pt x="1220452" y="872135"/>
                </a:moveTo>
                <a:lnTo>
                  <a:pt x="1209022" y="887921"/>
                </a:lnTo>
                <a:lnTo>
                  <a:pt x="1224923" y="899475"/>
                </a:lnTo>
                <a:lnTo>
                  <a:pt x="1236352" y="883527"/>
                </a:lnTo>
                <a:lnTo>
                  <a:pt x="1220452" y="872135"/>
                </a:lnTo>
                <a:close/>
              </a:path>
              <a:path w="3941445" h="2850515">
                <a:moveTo>
                  <a:pt x="1315902" y="940975"/>
                </a:moveTo>
                <a:lnTo>
                  <a:pt x="1304489" y="956761"/>
                </a:lnTo>
                <a:lnTo>
                  <a:pt x="1320389" y="968315"/>
                </a:lnTo>
                <a:lnTo>
                  <a:pt x="1331802" y="952367"/>
                </a:lnTo>
                <a:lnTo>
                  <a:pt x="1315902" y="940975"/>
                </a:lnTo>
                <a:close/>
              </a:path>
              <a:path w="3941445" h="2850515">
                <a:moveTo>
                  <a:pt x="1299986" y="929420"/>
                </a:moveTo>
                <a:lnTo>
                  <a:pt x="1288573" y="945369"/>
                </a:lnTo>
                <a:lnTo>
                  <a:pt x="1304473" y="956761"/>
                </a:lnTo>
                <a:lnTo>
                  <a:pt x="1315886" y="940975"/>
                </a:lnTo>
                <a:lnTo>
                  <a:pt x="1299986" y="929420"/>
                </a:lnTo>
                <a:close/>
              </a:path>
              <a:path w="3941445" h="2850515">
                <a:moveTo>
                  <a:pt x="1284085" y="918028"/>
                </a:moveTo>
                <a:lnTo>
                  <a:pt x="1272656" y="933814"/>
                </a:lnTo>
                <a:lnTo>
                  <a:pt x="1288556" y="945369"/>
                </a:lnTo>
                <a:lnTo>
                  <a:pt x="1299986" y="929420"/>
                </a:lnTo>
                <a:lnTo>
                  <a:pt x="1284085" y="918028"/>
                </a:lnTo>
                <a:close/>
              </a:path>
              <a:path w="3941445" h="2850515">
                <a:moveTo>
                  <a:pt x="1379536" y="986868"/>
                </a:moveTo>
                <a:lnTo>
                  <a:pt x="1368123" y="1002654"/>
                </a:lnTo>
                <a:lnTo>
                  <a:pt x="1384023" y="1014209"/>
                </a:lnTo>
                <a:lnTo>
                  <a:pt x="1395436" y="998260"/>
                </a:lnTo>
                <a:lnTo>
                  <a:pt x="1379536" y="986868"/>
                </a:lnTo>
                <a:close/>
              </a:path>
              <a:path w="3941445" h="2850515">
                <a:moveTo>
                  <a:pt x="1363619" y="975313"/>
                </a:moveTo>
                <a:lnTo>
                  <a:pt x="1352206" y="991262"/>
                </a:lnTo>
                <a:lnTo>
                  <a:pt x="1368107" y="1002654"/>
                </a:lnTo>
                <a:lnTo>
                  <a:pt x="1379520" y="986868"/>
                </a:lnTo>
                <a:lnTo>
                  <a:pt x="1363619" y="975313"/>
                </a:lnTo>
                <a:close/>
              </a:path>
              <a:path w="3941445" h="2850515">
                <a:moveTo>
                  <a:pt x="1347703" y="963921"/>
                </a:moveTo>
                <a:lnTo>
                  <a:pt x="1336290" y="979707"/>
                </a:lnTo>
                <a:lnTo>
                  <a:pt x="1352190" y="991262"/>
                </a:lnTo>
                <a:lnTo>
                  <a:pt x="1363603" y="975313"/>
                </a:lnTo>
                <a:lnTo>
                  <a:pt x="1347703" y="963921"/>
                </a:lnTo>
                <a:close/>
              </a:path>
              <a:path w="3941445" h="2850515">
                <a:moveTo>
                  <a:pt x="1443170" y="1032761"/>
                </a:moveTo>
                <a:lnTo>
                  <a:pt x="1431757" y="1048547"/>
                </a:lnTo>
                <a:lnTo>
                  <a:pt x="1447657" y="1060102"/>
                </a:lnTo>
                <a:lnTo>
                  <a:pt x="1459070" y="1044153"/>
                </a:lnTo>
                <a:lnTo>
                  <a:pt x="1443170" y="1032761"/>
                </a:lnTo>
                <a:close/>
              </a:path>
              <a:path w="3941445" h="2850515">
                <a:moveTo>
                  <a:pt x="1427253" y="1021207"/>
                </a:moveTo>
                <a:lnTo>
                  <a:pt x="1415840" y="1037155"/>
                </a:lnTo>
                <a:lnTo>
                  <a:pt x="1431740" y="1048547"/>
                </a:lnTo>
                <a:lnTo>
                  <a:pt x="1443153" y="1032761"/>
                </a:lnTo>
                <a:lnTo>
                  <a:pt x="1427253" y="1021207"/>
                </a:lnTo>
                <a:close/>
              </a:path>
              <a:path w="3941445" h="2850515">
                <a:moveTo>
                  <a:pt x="1411336" y="1009815"/>
                </a:moveTo>
                <a:lnTo>
                  <a:pt x="1399923" y="1025601"/>
                </a:lnTo>
                <a:lnTo>
                  <a:pt x="1415824" y="1037155"/>
                </a:lnTo>
                <a:lnTo>
                  <a:pt x="1427237" y="1021207"/>
                </a:lnTo>
                <a:lnTo>
                  <a:pt x="1411336" y="1009815"/>
                </a:lnTo>
                <a:close/>
              </a:path>
              <a:path w="3941445" h="2850515">
                <a:moveTo>
                  <a:pt x="1506803" y="1078655"/>
                </a:moveTo>
                <a:lnTo>
                  <a:pt x="1495390" y="1094441"/>
                </a:lnTo>
                <a:lnTo>
                  <a:pt x="1511291" y="1105995"/>
                </a:lnTo>
                <a:lnTo>
                  <a:pt x="1522704" y="1090047"/>
                </a:lnTo>
                <a:lnTo>
                  <a:pt x="1506803" y="1078655"/>
                </a:lnTo>
                <a:close/>
              </a:path>
              <a:path w="3941445" h="2850515">
                <a:moveTo>
                  <a:pt x="1490887" y="1067100"/>
                </a:moveTo>
                <a:lnTo>
                  <a:pt x="1479474" y="1083049"/>
                </a:lnTo>
                <a:lnTo>
                  <a:pt x="1495374" y="1094441"/>
                </a:lnTo>
                <a:lnTo>
                  <a:pt x="1506787" y="1078655"/>
                </a:lnTo>
                <a:lnTo>
                  <a:pt x="1490887" y="1067100"/>
                </a:lnTo>
                <a:close/>
              </a:path>
              <a:path w="3941445" h="2850515">
                <a:moveTo>
                  <a:pt x="1474970" y="1055708"/>
                </a:moveTo>
                <a:lnTo>
                  <a:pt x="1463557" y="1071494"/>
                </a:lnTo>
                <a:lnTo>
                  <a:pt x="1479457" y="1083049"/>
                </a:lnTo>
                <a:lnTo>
                  <a:pt x="1490870" y="1067100"/>
                </a:lnTo>
                <a:lnTo>
                  <a:pt x="1474970" y="1055708"/>
                </a:lnTo>
                <a:close/>
              </a:path>
              <a:path w="3941445" h="2850515">
                <a:moveTo>
                  <a:pt x="1570437" y="1124548"/>
                </a:moveTo>
                <a:lnTo>
                  <a:pt x="1559024" y="1140334"/>
                </a:lnTo>
                <a:lnTo>
                  <a:pt x="1574924" y="1151889"/>
                </a:lnTo>
                <a:lnTo>
                  <a:pt x="1586370" y="1135940"/>
                </a:lnTo>
                <a:lnTo>
                  <a:pt x="1570437" y="1124548"/>
                </a:lnTo>
                <a:close/>
              </a:path>
              <a:path w="3941445" h="2850515">
                <a:moveTo>
                  <a:pt x="1554520" y="1112993"/>
                </a:moveTo>
                <a:lnTo>
                  <a:pt x="1543107" y="1128942"/>
                </a:lnTo>
                <a:lnTo>
                  <a:pt x="1559008" y="1140334"/>
                </a:lnTo>
                <a:lnTo>
                  <a:pt x="1570421" y="1124548"/>
                </a:lnTo>
                <a:lnTo>
                  <a:pt x="1554520" y="1112993"/>
                </a:lnTo>
                <a:close/>
              </a:path>
              <a:path w="3941445" h="2850515">
                <a:moveTo>
                  <a:pt x="1538604" y="1101601"/>
                </a:moveTo>
                <a:lnTo>
                  <a:pt x="1527191" y="1117387"/>
                </a:lnTo>
                <a:lnTo>
                  <a:pt x="1543091" y="1128942"/>
                </a:lnTo>
                <a:lnTo>
                  <a:pt x="1554504" y="1112993"/>
                </a:lnTo>
                <a:lnTo>
                  <a:pt x="1538604" y="1101601"/>
                </a:lnTo>
                <a:close/>
              </a:path>
              <a:path w="3941445" h="2850515">
                <a:moveTo>
                  <a:pt x="1634006" y="1170441"/>
                </a:moveTo>
                <a:lnTo>
                  <a:pt x="1622625" y="1186227"/>
                </a:lnTo>
                <a:lnTo>
                  <a:pt x="1638558" y="1197782"/>
                </a:lnTo>
                <a:lnTo>
                  <a:pt x="1649939" y="1181833"/>
                </a:lnTo>
                <a:lnTo>
                  <a:pt x="1634006" y="1170441"/>
                </a:lnTo>
                <a:close/>
              </a:path>
              <a:path w="3941445" h="2850515">
                <a:moveTo>
                  <a:pt x="1618235" y="1158887"/>
                </a:moveTo>
                <a:lnTo>
                  <a:pt x="1606692" y="1174835"/>
                </a:lnTo>
                <a:lnTo>
                  <a:pt x="1622625" y="1186227"/>
                </a:lnTo>
                <a:lnTo>
                  <a:pt x="1634006" y="1170441"/>
                </a:lnTo>
                <a:lnTo>
                  <a:pt x="1618235" y="1158887"/>
                </a:lnTo>
                <a:close/>
              </a:path>
              <a:path w="3941445" h="2850515">
                <a:moveTo>
                  <a:pt x="1602303" y="1147495"/>
                </a:moveTo>
                <a:lnTo>
                  <a:pt x="1590760" y="1163281"/>
                </a:lnTo>
                <a:lnTo>
                  <a:pt x="1606692" y="1174835"/>
                </a:lnTo>
                <a:lnTo>
                  <a:pt x="1618073" y="1158887"/>
                </a:lnTo>
                <a:lnTo>
                  <a:pt x="1602303" y="1147495"/>
                </a:lnTo>
                <a:close/>
              </a:path>
              <a:path w="3941445" h="2850515">
                <a:moveTo>
                  <a:pt x="1697737" y="1216335"/>
                </a:moveTo>
                <a:lnTo>
                  <a:pt x="1686356" y="1232283"/>
                </a:lnTo>
                <a:lnTo>
                  <a:pt x="1702127" y="1243675"/>
                </a:lnTo>
                <a:lnTo>
                  <a:pt x="1713670" y="1227889"/>
                </a:lnTo>
                <a:lnTo>
                  <a:pt x="1697737" y="1216335"/>
                </a:lnTo>
                <a:close/>
              </a:path>
              <a:path w="3941445" h="2850515">
                <a:moveTo>
                  <a:pt x="1681804" y="1204943"/>
                </a:moveTo>
                <a:lnTo>
                  <a:pt x="1670424" y="1220729"/>
                </a:lnTo>
                <a:lnTo>
                  <a:pt x="1686356" y="1232120"/>
                </a:lnTo>
                <a:lnTo>
                  <a:pt x="1697737" y="1216335"/>
                </a:lnTo>
                <a:lnTo>
                  <a:pt x="1681804" y="1204943"/>
                </a:lnTo>
                <a:close/>
              </a:path>
              <a:path w="3941445" h="2850515">
                <a:moveTo>
                  <a:pt x="1665871" y="1193388"/>
                </a:moveTo>
                <a:lnTo>
                  <a:pt x="1654491" y="1209174"/>
                </a:lnTo>
                <a:lnTo>
                  <a:pt x="1670424" y="1220729"/>
                </a:lnTo>
                <a:lnTo>
                  <a:pt x="1681804" y="1204780"/>
                </a:lnTo>
                <a:lnTo>
                  <a:pt x="1665871" y="1193388"/>
                </a:lnTo>
                <a:close/>
              </a:path>
              <a:path w="3941445" h="2850515">
                <a:moveTo>
                  <a:pt x="1761306" y="1262228"/>
                </a:moveTo>
                <a:lnTo>
                  <a:pt x="1749925" y="1278177"/>
                </a:lnTo>
                <a:lnTo>
                  <a:pt x="1765858" y="1289568"/>
                </a:lnTo>
                <a:lnTo>
                  <a:pt x="1777238" y="1273782"/>
                </a:lnTo>
                <a:lnTo>
                  <a:pt x="1761306" y="1262228"/>
                </a:lnTo>
                <a:close/>
              </a:path>
              <a:path w="3941445" h="2850515">
                <a:moveTo>
                  <a:pt x="1745373" y="1250836"/>
                </a:moveTo>
                <a:lnTo>
                  <a:pt x="1733992" y="1266622"/>
                </a:lnTo>
                <a:lnTo>
                  <a:pt x="1749925" y="1278014"/>
                </a:lnTo>
                <a:lnTo>
                  <a:pt x="1761306" y="1262228"/>
                </a:lnTo>
                <a:lnTo>
                  <a:pt x="1745373" y="1250836"/>
                </a:lnTo>
                <a:close/>
              </a:path>
              <a:path w="3941445" h="2850515">
                <a:moveTo>
                  <a:pt x="1729440" y="1239281"/>
                </a:moveTo>
                <a:lnTo>
                  <a:pt x="1718059" y="1255067"/>
                </a:lnTo>
                <a:lnTo>
                  <a:pt x="1733992" y="1266622"/>
                </a:lnTo>
                <a:lnTo>
                  <a:pt x="1745373" y="1250673"/>
                </a:lnTo>
                <a:lnTo>
                  <a:pt x="1729440" y="1239281"/>
                </a:lnTo>
                <a:close/>
              </a:path>
              <a:path w="3941445" h="2850515">
                <a:moveTo>
                  <a:pt x="1825037" y="1308154"/>
                </a:moveTo>
                <a:lnTo>
                  <a:pt x="1813494" y="1324005"/>
                </a:lnTo>
                <a:lnTo>
                  <a:pt x="1829427" y="1335478"/>
                </a:lnTo>
                <a:lnTo>
                  <a:pt x="1840807" y="1319611"/>
                </a:lnTo>
                <a:lnTo>
                  <a:pt x="1825037" y="1308154"/>
                </a:lnTo>
                <a:close/>
              </a:path>
              <a:path w="3941445" h="2850515">
                <a:moveTo>
                  <a:pt x="1809104" y="1296729"/>
                </a:moveTo>
                <a:lnTo>
                  <a:pt x="1797561" y="1312531"/>
                </a:lnTo>
                <a:lnTo>
                  <a:pt x="1813494" y="1323988"/>
                </a:lnTo>
                <a:lnTo>
                  <a:pt x="1825037" y="1308137"/>
                </a:lnTo>
                <a:lnTo>
                  <a:pt x="1809104" y="1296729"/>
                </a:lnTo>
                <a:close/>
              </a:path>
              <a:path w="3941445" h="2850515">
                <a:moveTo>
                  <a:pt x="1793171" y="1285174"/>
                </a:moveTo>
                <a:lnTo>
                  <a:pt x="1781791" y="1301123"/>
                </a:lnTo>
                <a:lnTo>
                  <a:pt x="1797561" y="1312515"/>
                </a:lnTo>
                <a:lnTo>
                  <a:pt x="1809104" y="1296729"/>
                </a:lnTo>
                <a:lnTo>
                  <a:pt x="1793171" y="1285174"/>
                </a:lnTo>
                <a:close/>
              </a:path>
              <a:path w="3941445" h="2850515">
                <a:moveTo>
                  <a:pt x="1888606" y="1354047"/>
                </a:moveTo>
                <a:lnTo>
                  <a:pt x="1877225" y="1369914"/>
                </a:lnTo>
                <a:lnTo>
                  <a:pt x="1893158" y="1381371"/>
                </a:lnTo>
                <a:lnTo>
                  <a:pt x="1904538" y="1365520"/>
                </a:lnTo>
                <a:lnTo>
                  <a:pt x="1888606" y="1354047"/>
                </a:lnTo>
                <a:close/>
              </a:path>
              <a:path w="3941445" h="2850515">
                <a:moveTo>
                  <a:pt x="1872673" y="1342574"/>
                </a:moveTo>
                <a:lnTo>
                  <a:pt x="1861292" y="1358425"/>
                </a:lnTo>
                <a:lnTo>
                  <a:pt x="1877225" y="1369898"/>
                </a:lnTo>
                <a:lnTo>
                  <a:pt x="1888606" y="1354031"/>
                </a:lnTo>
                <a:lnTo>
                  <a:pt x="1872673" y="1342574"/>
                </a:lnTo>
                <a:close/>
              </a:path>
              <a:path w="3941445" h="2850515">
                <a:moveTo>
                  <a:pt x="1856740" y="1331084"/>
                </a:moveTo>
                <a:lnTo>
                  <a:pt x="1845359" y="1346951"/>
                </a:lnTo>
                <a:lnTo>
                  <a:pt x="1861292" y="1358408"/>
                </a:lnTo>
                <a:lnTo>
                  <a:pt x="1872673" y="1342557"/>
                </a:lnTo>
                <a:lnTo>
                  <a:pt x="1856740" y="1331084"/>
                </a:lnTo>
                <a:close/>
              </a:path>
              <a:path w="3941445" h="2850515">
                <a:moveTo>
                  <a:pt x="1952174" y="1399957"/>
                </a:moveTo>
                <a:lnTo>
                  <a:pt x="1940794" y="1415808"/>
                </a:lnTo>
                <a:lnTo>
                  <a:pt x="1956727" y="1427281"/>
                </a:lnTo>
                <a:lnTo>
                  <a:pt x="1968107" y="1411414"/>
                </a:lnTo>
                <a:lnTo>
                  <a:pt x="1952174" y="1399957"/>
                </a:lnTo>
                <a:close/>
              </a:path>
              <a:path w="3941445" h="2850515">
                <a:moveTo>
                  <a:pt x="1936404" y="1388467"/>
                </a:moveTo>
                <a:lnTo>
                  <a:pt x="1924861" y="1404334"/>
                </a:lnTo>
                <a:lnTo>
                  <a:pt x="1940794" y="1415791"/>
                </a:lnTo>
                <a:lnTo>
                  <a:pt x="1952174" y="1399940"/>
                </a:lnTo>
                <a:lnTo>
                  <a:pt x="1936404" y="1388467"/>
                </a:lnTo>
                <a:close/>
              </a:path>
              <a:path w="3941445" h="2850515">
                <a:moveTo>
                  <a:pt x="1920471" y="1376994"/>
                </a:moveTo>
                <a:lnTo>
                  <a:pt x="1908928" y="1392845"/>
                </a:lnTo>
                <a:lnTo>
                  <a:pt x="1924861" y="1404318"/>
                </a:lnTo>
                <a:lnTo>
                  <a:pt x="1936241" y="1388451"/>
                </a:lnTo>
                <a:lnTo>
                  <a:pt x="1920471" y="1376994"/>
                </a:lnTo>
                <a:close/>
              </a:path>
              <a:path w="3941445" h="2850515">
                <a:moveTo>
                  <a:pt x="2015906" y="1445850"/>
                </a:moveTo>
                <a:lnTo>
                  <a:pt x="2004525" y="1461717"/>
                </a:lnTo>
                <a:lnTo>
                  <a:pt x="2020295" y="1473174"/>
                </a:lnTo>
                <a:lnTo>
                  <a:pt x="2031838" y="1457323"/>
                </a:lnTo>
                <a:lnTo>
                  <a:pt x="2015906" y="1445850"/>
                </a:lnTo>
                <a:close/>
              </a:path>
              <a:path w="3941445" h="2850515">
                <a:moveTo>
                  <a:pt x="1999973" y="1434376"/>
                </a:moveTo>
                <a:lnTo>
                  <a:pt x="1988592" y="1450228"/>
                </a:lnTo>
                <a:lnTo>
                  <a:pt x="2004362" y="1461701"/>
                </a:lnTo>
                <a:lnTo>
                  <a:pt x="2015906" y="1445834"/>
                </a:lnTo>
                <a:lnTo>
                  <a:pt x="1999973" y="1434376"/>
                </a:lnTo>
                <a:close/>
              </a:path>
              <a:path w="3941445" h="2850515">
                <a:moveTo>
                  <a:pt x="1984040" y="1422887"/>
                </a:moveTo>
                <a:lnTo>
                  <a:pt x="1972659" y="1438754"/>
                </a:lnTo>
                <a:lnTo>
                  <a:pt x="1988592" y="1450228"/>
                </a:lnTo>
                <a:lnTo>
                  <a:pt x="1999973" y="1434360"/>
                </a:lnTo>
                <a:lnTo>
                  <a:pt x="1984040" y="1422887"/>
                </a:lnTo>
                <a:close/>
              </a:path>
              <a:path w="3941445" h="2850515">
                <a:moveTo>
                  <a:pt x="2079474" y="1491759"/>
                </a:moveTo>
                <a:lnTo>
                  <a:pt x="2068094" y="1507610"/>
                </a:lnTo>
                <a:lnTo>
                  <a:pt x="2084026" y="1519084"/>
                </a:lnTo>
                <a:lnTo>
                  <a:pt x="2095407" y="1503233"/>
                </a:lnTo>
                <a:lnTo>
                  <a:pt x="2079474" y="1491759"/>
                </a:lnTo>
                <a:close/>
              </a:path>
              <a:path w="3941445" h="2850515">
                <a:moveTo>
                  <a:pt x="2063541" y="1480270"/>
                </a:moveTo>
                <a:lnTo>
                  <a:pt x="2052161" y="1496137"/>
                </a:lnTo>
                <a:lnTo>
                  <a:pt x="2068094" y="1507610"/>
                </a:lnTo>
                <a:lnTo>
                  <a:pt x="2079474" y="1491743"/>
                </a:lnTo>
                <a:lnTo>
                  <a:pt x="2063541" y="1480270"/>
                </a:lnTo>
                <a:close/>
              </a:path>
              <a:path w="3941445" h="2850515">
                <a:moveTo>
                  <a:pt x="2047609" y="1468796"/>
                </a:moveTo>
                <a:lnTo>
                  <a:pt x="2036228" y="1484648"/>
                </a:lnTo>
                <a:lnTo>
                  <a:pt x="2052161" y="1496121"/>
                </a:lnTo>
                <a:lnTo>
                  <a:pt x="2063541" y="1480270"/>
                </a:lnTo>
                <a:lnTo>
                  <a:pt x="2047609" y="1468796"/>
                </a:lnTo>
                <a:close/>
              </a:path>
              <a:path w="3941445" h="2850515">
                <a:moveTo>
                  <a:pt x="2143206" y="1537653"/>
                </a:moveTo>
                <a:lnTo>
                  <a:pt x="2131662" y="1553520"/>
                </a:lnTo>
                <a:lnTo>
                  <a:pt x="2147595" y="1564993"/>
                </a:lnTo>
                <a:lnTo>
                  <a:pt x="2158976" y="1549126"/>
                </a:lnTo>
                <a:lnTo>
                  <a:pt x="2143206" y="1537653"/>
                </a:lnTo>
                <a:close/>
              </a:path>
              <a:path w="3941445" h="2850515">
                <a:moveTo>
                  <a:pt x="2127273" y="1526179"/>
                </a:moveTo>
                <a:lnTo>
                  <a:pt x="2115730" y="1542030"/>
                </a:lnTo>
                <a:lnTo>
                  <a:pt x="2131662" y="1553504"/>
                </a:lnTo>
                <a:lnTo>
                  <a:pt x="2143206" y="1537653"/>
                </a:lnTo>
                <a:lnTo>
                  <a:pt x="2127273" y="1526179"/>
                </a:lnTo>
                <a:close/>
              </a:path>
              <a:path w="3941445" h="2850515">
                <a:moveTo>
                  <a:pt x="2111340" y="1514690"/>
                </a:moveTo>
                <a:lnTo>
                  <a:pt x="2099959" y="1530557"/>
                </a:lnTo>
                <a:lnTo>
                  <a:pt x="2115730" y="1542030"/>
                </a:lnTo>
                <a:lnTo>
                  <a:pt x="2127273" y="1526163"/>
                </a:lnTo>
                <a:lnTo>
                  <a:pt x="2111340" y="1514690"/>
                </a:lnTo>
                <a:close/>
              </a:path>
              <a:path w="3941445" h="2850515">
                <a:moveTo>
                  <a:pt x="2206774" y="1583562"/>
                </a:moveTo>
                <a:lnTo>
                  <a:pt x="2195394" y="1599413"/>
                </a:lnTo>
                <a:lnTo>
                  <a:pt x="2211326" y="1610887"/>
                </a:lnTo>
                <a:lnTo>
                  <a:pt x="2222707" y="1595036"/>
                </a:lnTo>
                <a:lnTo>
                  <a:pt x="2206774" y="1583562"/>
                </a:lnTo>
                <a:close/>
              </a:path>
              <a:path w="3941445" h="2850515">
                <a:moveTo>
                  <a:pt x="2190841" y="1572073"/>
                </a:moveTo>
                <a:lnTo>
                  <a:pt x="2179461" y="1587940"/>
                </a:lnTo>
                <a:lnTo>
                  <a:pt x="2195394" y="1599413"/>
                </a:lnTo>
                <a:lnTo>
                  <a:pt x="2206774" y="1583546"/>
                </a:lnTo>
                <a:lnTo>
                  <a:pt x="2190841" y="1572073"/>
                </a:lnTo>
                <a:close/>
              </a:path>
              <a:path w="3941445" h="2850515">
                <a:moveTo>
                  <a:pt x="2174909" y="1560599"/>
                </a:moveTo>
                <a:lnTo>
                  <a:pt x="2163528" y="1576450"/>
                </a:lnTo>
                <a:lnTo>
                  <a:pt x="2179461" y="1587924"/>
                </a:lnTo>
                <a:lnTo>
                  <a:pt x="2190841" y="1572073"/>
                </a:lnTo>
                <a:lnTo>
                  <a:pt x="2174909" y="1560599"/>
                </a:lnTo>
                <a:close/>
              </a:path>
              <a:path w="3941445" h="2850515">
                <a:moveTo>
                  <a:pt x="2270343" y="1629456"/>
                </a:moveTo>
                <a:lnTo>
                  <a:pt x="2258962" y="1645323"/>
                </a:lnTo>
                <a:lnTo>
                  <a:pt x="2274895" y="1656796"/>
                </a:lnTo>
                <a:lnTo>
                  <a:pt x="2286276" y="1640929"/>
                </a:lnTo>
                <a:lnTo>
                  <a:pt x="2270343" y="1629456"/>
                </a:lnTo>
                <a:close/>
              </a:path>
              <a:path w="3941445" h="2850515">
                <a:moveTo>
                  <a:pt x="2254573" y="1617982"/>
                </a:moveTo>
                <a:lnTo>
                  <a:pt x="2243029" y="1633833"/>
                </a:lnTo>
                <a:lnTo>
                  <a:pt x="2258962" y="1645307"/>
                </a:lnTo>
                <a:lnTo>
                  <a:pt x="2270343" y="1629456"/>
                </a:lnTo>
                <a:lnTo>
                  <a:pt x="2254573" y="1617982"/>
                </a:lnTo>
                <a:close/>
              </a:path>
              <a:path w="3941445" h="2850515">
                <a:moveTo>
                  <a:pt x="2238640" y="1606493"/>
                </a:moveTo>
                <a:lnTo>
                  <a:pt x="2227097" y="1622360"/>
                </a:lnTo>
                <a:lnTo>
                  <a:pt x="2243029" y="1633833"/>
                </a:lnTo>
                <a:lnTo>
                  <a:pt x="2254410" y="1617966"/>
                </a:lnTo>
                <a:lnTo>
                  <a:pt x="2238640" y="1606493"/>
                </a:lnTo>
                <a:close/>
              </a:path>
              <a:path w="3941445" h="2850515">
                <a:moveTo>
                  <a:pt x="2334074" y="1675365"/>
                </a:moveTo>
                <a:lnTo>
                  <a:pt x="2322694" y="1691216"/>
                </a:lnTo>
                <a:lnTo>
                  <a:pt x="2338464" y="1702689"/>
                </a:lnTo>
                <a:lnTo>
                  <a:pt x="2350007" y="1686838"/>
                </a:lnTo>
                <a:lnTo>
                  <a:pt x="2334074" y="1675365"/>
                </a:lnTo>
                <a:close/>
              </a:path>
              <a:path w="3941445" h="2850515">
                <a:moveTo>
                  <a:pt x="2318141" y="1663875"/>
                </a:moveTo>
                <a:lnTo>
                  <a:pt x="2306761" y="1679743"/>
                </a:lnTo>
                <a:lnTo>
                  <a:pt x="2322531" y="1691216"/>
                </a:lnTo>
                <a:lnTo>
                  <a:pt x="2334074" y="1675349"/>
                </a:lnTo>
                <a:lnTo>
                  <a:pt x="2318141" y="1663875"/>
                </a:lnTo>
                <a:close/>
              </a:path>
              <a:path w="3941445" h="2850515">
                <a:moveTo>
                  <a:pt x="2302209" y="1652402"/>
                </a:moveTo>
                <a:lnTo>
                  <a:pt x="2290828" y="1668253"/>
                </a:lnTo>
                <a:lnTo>
                  <a:pt x="2306761" y="1679727"/>
                </a:lnTo>
                <a:lnTo>
                  <a:pt x="2318141" y="1663875"/>
                </a:lnTo>
                <a:lnTo>
                  <a:pt x="2302209" y="1652402"/>
                </a:lnTo>
                <a:close/>
              </a:path>
              <a:path w="3941445" h="2850515">
                <a:moveTo>
                  <a:pt x="2397643" y="1721258"/>
                </a:moveTo>
                <a:lnTo>
                  <a:pt x="2386262" y="1737126"/>
                </a:lnTo>
                <a:lnTo>
                  <a:pt x="2402195" y="1748599"/>
                </a:lnTo>
                <a:lnTo>
                  <a:pt x="2413576" y="1732732"/>
                </a:lnTo>
                <a:lnTo>
                  <a:pt x="2397643" y="1721258"/>
                </a:lnTo>
                <a:close/>
              </a:path>
              <a:path w="3941445" h="2850515">
                <a:moveTo>
                  <a:pt x="2381710" y="1709785"/>
                </a:moveTo>
                <a:lnTo>
                  <a:pt x="2370329" y="1725636"/>
                </a:lnTo>
                <a:lnTo>
                  <a:pt x="2386262" y="1737109"/>
                </a:lnTo>
                <a:lnTo>
                  <a:pt x="2397643" y="1721258"/>
                </a:lnTo>
                <a:lnTo>
                  <a:pt x="2381710" y="1709785"/>
                </a:lnTo>
                <a:close/>
              </a:path>
              <a:path w="3941445" h="2850515">
                <a:moveTo>
                  <a:pt x="2365777" y="1698295"/>
                </a:moveTo>
                <a:lnTo>
                  <a:pt x="2354397" y="1714163"/>
                </a:lnTo>
                <a:lnTo>
                  <a:pt x="2370329" y="1725636"/>
                </a:lnTo>
                <a:lnTo>
                  <a:pt x="2381710" y="1709769"/>
                </a:lnTo>
                <a:lnTo>
                  <a:pt x="2365777" y="1698295"/>
                </a:lnTo>
                <a:close/>
              </a:path>
              <a:path w="3941445" h="2850515">
                <a:moveTo>
                  <a:pt x="2461374" y="1767168"/>
                </a:moveTo>
                <a:lnTo>
                  <a:pt x="2449831" y="1783019"/>
                </a:lnTo>
                <a:lnTo>
                  <a:pt x="2465764" y="1794492"/>
                </a:lnTo>
                <a:lnTo>
                  <a:pt x="2477144" y="1778641"/>
                </a:lnTo>
                <a:lnTo>
                  <a:pt x="2461374" y="1767168"/>
                </a:lnTo>
                <a:close/>
              </a:path>
              <a:path w="3941445" h="2850515">
                <a:moveTo>
                  <a:pt x="2445441" y="1755678"/>
                </a:moveTo>
                <a:lnTo>
                  <a:pt x="2433898" y="1771546"/>
                </a:lnTo>
                <a:lnTo>
                  <a:pt x="2449831" y="1783019"/>
                </a:lnTo>
                <a:lnTo>
                  <a:pt x="2461212" y="1767152"/>
                </a:lnTo>
                <a:lnTo>
                  <a:pt x="2445441" y="1755678"/>
                </a:lnTo>
                <a:close/>
              </a:path>
              <a:path w="3941445" h="2850515">
                <a:moveTo>
                  <a:pt x="2429508" y="1744205"/>
                </a:moveTo>
                <a:lnTo>
                  <a:pt x="2418128" y="1760056"/>
                </a:lnTo>
                <a:lnTo>
                  <a:pt x="2433898" y="1771529"/>
                </a:lnTo>
                <a:lnTo>
                  <a:pt x="2445441" y="1755678"/>
                </a:lnTo>
                <a:lnTo>
                  <a:pt x="2429508" y="1744205"/>
                </a:lnTo>
                <a:close/>
              </a:path>
              <a:path w="3941445" h="2850515">
                <a:moveTo>
                  <a:pt x="2524943" y="1813061"/>
                </a:moveTo>
                <a:lnTo>
                  <a:pt x="2513562" y="1828929"/>
                </a:lnTo>
                <a:lnTo>
                  <a:pt x="2529495" y="1840402"/>
                </a:lnTo>
                <a:lnTo>
                  <a:pt x="2540876" y="1824535"/>
                </a:lnTo>
                <a:lnTo>
                  <a:pt x="2524943" y="1813061"/>
                </a:lnTo>
                <a:close/>
              </a:path>
              <a:path w="3941445" h="2850515">
                <a:moveTo>
                  <a:pt x="2509010" y="1801588"/>
                </a:moveTo>
                <a:lnTo>
                  <a:pt x="2497629" y="1817455"/>
                </a:lnTo>
                <a:lnTo>
                  <a:pt x="2513562" y="1828912"/>
                </a:lnTo>
                <a:lnTo>
                  <a:pt x="2524943" y="1813061"/>
                </a:lnTo>
                <a:lnTo>
                  <a:pt x="2509010" y="1801588"/>
                </a:lnTo>
                <a:close/>
              </a:path>
              <a:path w="3941445" h="2850515">
                <a:moveTo>
                  <a:pt x="2493077" y="1790098"/>
                </a:moveTo>
                <a:lnTo>
                  <a:pt x="2481697" y="1805966"/>
                </a:lnTo>
                <a:lnTo>
                  <a:pt x="2497629" y="1817439"/>
                </a:lnTo>
                <a:lnTo>
                  <a:pt x="2509010" y="1801572"/>
                </a:lnTo>
                <a:lnTo>
                  <a:pt x="2493077" y="1790098"/>
                </a:lnTo>
                <a:close/>
              </a:path>
              <a:path w="3941445" h="2850515">
                <a:moveTo>
                  <a:pt x="2588511" y="1858971"/>
                </a:moveTo>
                <a:lnTo>
                  <a:pt x="2577131" y="1874838"/>
                </a:lnTo>
                <a:lnTo>
                  <a:pt x="2593064" y="1886295"/>
                </a:lnTo>
                <a:lnTo>
                  <a:pt x="2604444" y="1870444"/>
                </a:lnTo>
                <a:lnTo>
                  <a:pt x="2588511" y="1858971"/>
                </a:lnTo>
                <a:close/>
              </a:path>
              <a:path w="3941445" h="2850515">
                <a:moveTo>
                  <a:pt x="2572579" y="1847497"/>
                </a:moveTo>
                <a:lnTo>
                  <a:pt x="2561198" y="1863349"/>
                </a:lnTo>
                <a:lnTo>
                  <a:pt x="2577131" y="1874822"/>
                </a:lnTo>
                <a:lnTo>
                  <a:pt x="2588511" y="1858955"/>
                </a:lnTo>
                <a:lnTo>
                  <a:pt x="2572579" y="1847497"/>
                </a:lnTo>
                <a:close/>
              </a:path>
              <a:path w="3941445" h="2850515">
                <a:moveTo>
                  <a:pt x="2556808" y="1836008"/>
                </a:moveTo>
                <a:lnTo>
                  <a:pt x="2545265" y="1851875"/>
                </a:lnTo>
                <a:lnTo>
                  <a:pt x="2561198" y="1863332"/>
                </a:lnTo>
                <a:lnTo>
                  <a:pt x="2572579" y="1847481"/>
                </a:lnTo>
                <a:lnTo>
                  <a:pt x="2556808" y="1836008"/>
                </a:lnTo>
                <a:close/>
              </a:path>
              <a:path w="3941445" h="2850515">
                <a:moveTo>
                  <a:pt x="2652243" y="1904880"/>
                </a:moveTo>
                <a:lnTo>
                  <a:pt x="2640862" y="1920731"/>
                </a:lnTo>
                <a:lnTo>
                  <a:pt x="2656632" y="1932205"/>
                </a:lnTo>
                <a:lnTo>
                  <a:pt x="2668176" y="1916337"/>
                </a:lnTo>
                <a:lnTo>
                  <a:pt x="2652243" y="1904880"/>
                </a:lnTo>
                <a:close/>
              </a:path>
              <a:path w="3941445" h="2850515">
                <a:moveTo>
                  <a:pt x="2636310" y="1893391"/>
                </a:moveTo>
                <a:lnTo>
                  <a:pt x="2624929" y="1909258"/>
                </a:lnTo>
                <a:lnTo>
                  <a:pt x="2640700" y="1920715"/>
                </a:lnTo>
                <a:lnTo>
                  <a:pt x="2652243" y="1904864"/>
                </a:lnTo>
                <a:lnTo>
                  <a:pt x="2636310" y="1893391"/>
                </a:lnTo>
                <a:close/>
              </a:path>
              <a:path w="3941445" h="2850515">
                <a:moveTo>
                  <a:pt x="2620377" y="1881917"/>
                </a:moveTo>
                <a:lnTo>
                  <a:pt x="2608997" y="1897769"/>
                </a:lnTo>
                <a:lnTo>
                  <a:pt x="2624929" y="1909242"/>
                </a:lnTo>
                <a:lnTo>
                  <a:pt x="2636310" y="1893375"/>
                </a:lnTo>
                <a:lnTo>
                  <a:pt x="2620377" y="1881917"/>
                </a:lnTo>
                <a:close/>
              </a:path>
              <a:path w="3941445" h="2850515">
                <a:moveTo>
                  <a:pt x="2715811" y="1950774"/>
                </a:moveTo>
                <a:lnTo>
                  <a:pt x="2704431" y="1966641"/>
                </a:lnTo>
                <a:lnTo>
                  <a:pt x="2720364" y="1978098"/>
                </a:lnTo>
                <a:lnTo>
                  <a:pt x="2731744" y="1962247"/>
                </a:lnTo>
                <a:lnTo>
                  <a:pt x="2715811" y="1950774"/>
                </a:lnTo>
                <a:close/>
              </a:path>
              <a:path w="3941445" h="2850515">
                <a:moveTo>
                  <a:pt x="2699879" y="1939300"/>
                </a:moveTo>
                <a:lnTo>
                  <a:pt x="2688498" y="1955151"/>
                </a:lnTo>
                <a:lnTo>
                  <a:pt x="2704431" y="1966625"/>
                </a:lnTo>
                <a:lnTo>
                  <a:pt x="2715811" y="1950757"/>
                </a:lnTo>
                <a:lnTo>
                  <a:pt x="2699879" y="1939300"/>
                </a:lnTo>
                <a:close/>
              </a:path>
              <a:path w="3941445" h="2850515">
                <a:moveTo>
                  <a:pt x="2683946" y="1927811"/>
                </a:moveTo>
                <a:lnTo>
                  <a:pt x="2672565" y="1943678"/>
                </a:lnTo>
                <a:lnTo>
                  <a:pt x="2688498" y="1955135"/>
                </a:lnTo>
                <a:lnTo>
                  <a:pt x="2699879" y="1939284"/>
                </a:lnTo>
                <a:lnTo>
                  <a:pt x="2683946" y="1927811"/>
                </a:lnTo>
                <a:close/>
              </a:path>
              <a:path w="3941445" h="2850515">
                <a:moveTo>
                  <a:pt x="2779543" y="1996683"/>
                </a:moveTo>
                <a:lnTo>
                  <a:pt x="2768000" y="2012534"/>
                </a:lnTo>
                <a:lnTo>
                  <a:pt x="2783932" y="2024008"/>
                </a:lnTo>
                <a:lnTo>
                  <a:pt x="2795313" y="2008140"/>
                </a:lnTo>
                <a:lnTo>
                  <a:pt x="2779543" y="1996683"/>
                </a:lnTo>
                <a:close/>
              </a:path>
              <a:path w="3941445" h="2850515">
                <a:moveTo>
                  <a:pt x="2763610" y="1985194"/>
                </a:moveTo>
                <a:lnTo>
                  <a:pt x="2752067" y="2001061"/>
                </a:lnTo>
                <a:lnTo>
                  <a:pt x="2768000" y="2012518"/>
                </a:lnTo>
                <a:lnTo>
                  <a:pt x="2779380" y="1996667"/>
                </a:lnTo>
                <a:lnTo>
                  <a:pt x="2763610" y="1985194"/>
                </a:lnTo>
                <a:close/>
              </a:path>
              <a:path w="3941445" h="2850515">
                <a:moveTo>
                  <a:pt x="2747677" y="1973720"/>
                </a:moveTo>
                <a:lnTo>
                  <a:pt x="2736296" y="1989571"/>
                </a:lnTo>
                <a:lnTo>
                  <a:pt x="2752067" y="2001045"/>
                </a:lnTo>
                <a:lnTo>
                  <a:pt x="2763610" y="1985177"/>
                </a:lnTo>
                <a:lnTo>
                  <a:pt x="2747677" y="1973720"/>
                </a:lnTo>
                <a:close/>
              </a:path>
              <a:path w="3941445" h="2850515">
                <a:moveTo>
                  <a:pt x="2843111" y="2042577"/>
                </a:moveTo>
                <a:lnTo>
                  <a:pt x="2831731" y="2058444"/>
                </a:lnTo>
                <a:lnTo>
                  <a:pt x="2847664" y="2069901"/>
                </a:lnTo>
                <a:lnTo>
                  <a:pt x="2859044" y="2054050"/>
                </a:lnTo>
                <a:lnTo>
                  <a:pt x="2843111" y="2042577"/>
                </a:lnTo>
                <a:close/>
              </a:path>
              <a:path w="3941445" h="2850515">
                <a:moveTo>
                  <a:pt x="2827179" y="2031103"/>
                </a:moveTo>
                <a:lnTo>
                  <a:pt x="2815798" y="2046954"/>
                </a:lnTo>
                <a:lnTo>
                  <a:pt x="2831731" y="2058428"/>
                </a:lnTo>
                <a:lnTo>
                  <a:pt x="2843111" y="2042560"/>
                </a:lnTo>
                <a:lnTo>
                  <a:pt x="2827179" y="2031103"/>
                </a:lnTo>
                <a:close/>
              </a:path>
              <a:path w="3941445" h="2850515">
                <a:moveTo>
                  <a:pt x="2811246" y="2019614"/>
                </a:moveTo>
                <a:lnTo>
                  <a:pt x="2799865" y="2035481"/>
                </a:lnTo>
                <a:lnTo>
                  <a:pt x="2815798" y="2046938"/>
                </a:lnTo>
                <a:lnTo>
                  <a:pt x="2827179" y="2031087"/>
                </a:lnTo>
                <a:lnTo>
                  <a:pt x="2811246" y="2019614"/>
                </a:lnTo>
                <a:close/>
              </a:path>
              <a:path w="3941445" h="2850515">
                <a:moveTo>
                  <a:pt x="2906680" y="2088486"/>
                </a:moveTo>
                <a:lnTo>
                  <a:pt x="2895299" y="2104337"/>
                </a:lnTo>
                <a:lnTo>
                  <a:pt x="2911232" y="2115811"/>
                </a:lnTo>
                <a:lnTo>
                  <a:pt x="2922613" y="2099943"/>
                </a:lnTo>
                <a:lnTo>
                  <a:pt x="2906680" y="2088486"/>
                </a:lnTo>
                <a:close/>
              </a:path>
              <a:path w="3941445" h="2850515">
                <a:moveTo>
                  <a:pt x="2890747" y="2076996"/>
                </a:moveTo>
                <a:lnTo>
                  <a:pt x="2879367" y="2092864"/>
                </a:lnTo>
                <a:lnTo>
                  <a:pt x="2895299" y="2104321"/>
                </a:lnTo>
                <a:lnTo>
                  <a:pt x="2906680" y="2088470"/>
                </a:lnTo>
                <a:lnTo>
                  <a:pt x="2890747" y="2076996"/>
                </a:lnTo>
                <a:close/>
              </a:path>
              <a:path w="3941445" h="2850515">
                <a:moveTo>
                  <a:pt x="2874977" y="2065523"/>
                </a:moveTo>
                <a:lnTo>
                  <a:pt x="2863434" y="2081374"/>
                </a:lnTo>
                <a:lnTo>
                  <a:pt x="2879367" y="2092848"/>
                </a:lnTo>
                <a:lnTo>
                  <a:pt x="2890747" y="2076980"/>
                </a:lnTo>
                <a:lnTo>
                  <a:pt x="2874977" y="2065523"/>
                </a:lnTo>
                <a:close/>
              </a:path>
              <a:path w="3941445" h="2850515">
                <a:moveTo>
                  <a:pt x="2970411" y="2134379"/>
                </a:moveTo>
                <a:lnTo>
                  <a:pt x="2959031" y="2150247"/>
                </a:lnTo>
                <a:lnTo>
                  <a:pt x="2974801" y="2161720"/>
                </a:lnTo>
                <a:lnTo>
                  <a:pt x="2986344" y="2145853"/>
                </a:lnTo>
                <a:lnTo>
                  <a:pt x="2970411" y="2134379"/>
                </a:lnTo>
                <a:close/>
              </a:path>
              <a:path w="3941445" h="2850515">
                <a:moveTo>
                  <a:pt x="2954479" y="2122906"/>
                </a:moveTo>
                <a:lnTo>
                  <a:pt x="2943098" y="2138757"/>
                </a:lnTo>
                <a:lnTo>
                  <a:pt x="2958868" y="2150230"/>
                </a:lnTo>
                <a:lnTo>
                  <a:pt x="2970411" y="2134379"/>
                </a:lnTo>
                <a:lnTo>
                  <a:pt x="2954479" y="2122906"/>
                </a:lnTo>
                <a:close/>
              </a:path>
              <a:path w="3941445" h="2850515">
                <a:moveTo>
                  <a:pt x="2938546" y="2111416"/>
                </a:moveTo>
                <a:lnTo>
                  <a:pt x="2927165" y="2127284"/>
                </a:lnTo>
                <a:lnTo>
                  <a:pt x="2943098" y="2138757"/>
                </a:lnTo>
                <a:lnTo>
                  <a:pt x="2954479" y="2122890"/>
                </a:lnTo>
                <a:lnTo>
                  <a:pt x="2938546" y="2111416"/>
                </a:lnTo>
                <a:close/>
              </a:path>
              <a:path w="3941445" h="2850515">
                <a:moveTo>
                  <a:pt x="3033980" y="2180289"/>
                </a:moveTo>
                <a:lnTo>
                  <a:pt x="3022599" y="2196140"/>
                </a:lnTo>
                <a:lnTo>
                  <a:pt x="3038532" y="2207613"/>
                </a:lnTo>
                <a:lnTo>
                  <a:pt x="3049913" y="2191762"/>
                </a:lnTo>
                <a:lnTo>
                  <a:pt x="3033980" y="2180289"/>
                </a:lnTo>
                <a:close/>
              </a:path>
              <a:path w="3941445" h="2850515">
                <a:moveTo>
                  <a:pt x="3018047" y="2168799"/>
                </a:moveTo>
                <a:lnTo>
                  <a:pt x="3006667" y="2184667"/>
                </a:lnTo>
                <a:lnTo>
                  <a:pt x="3022599" y="2196140"/>
                </a:lnTo>
                <a:lnTo>
                  <a:pt x="3033980" y="2180273"/>
                </a:lnTo>
                <a:lnTo>
                  <a:pt x="3018047" y="2168799"/>
                </a:lnTo>
                <a:close/>
              </a:path>
              <a:path w="3941445" h="2850515">
                <a:moveTo>
                  <a:pt x="3002114" y="2157326"/>
                </a:moveTo>
                <a:lnTo>
                  <a:pt x="2990734" y="2173177"/>
                </a:lnTo>
                <a:lnTo>
                  <a:pt x="3006667" y="2184650"/>
                </a:lnTo>
                <a:lnTo>
                  <a:pt x="3018047" y="2168799"/>
                </a:lnTo>
                <a:lnTo>
                  <a:pt x="3002114" y="2157326"/>
                </a:lnTo>
                <a:close/>
              </a:path>
              <a:path w="3941445" h="2850515">
                <a:moveTo>
                  <a:pt x="3097711" y="2226182"/>
                </a:moveTo>
                <a:lnTo>
                  <a:pt x="3086168" y="2242050"/>
                </a:lnTo>
                <a:lnTo>
                  <a:pt x="3102101" y="2253523"/>
                </a:lnTo>
                <a:lnTo>
                  <a:pt x="3113482" y="2237656"/>
                </a:lnTo>
                <a:lnTo>
                  <a:pt x="3097711" y="2226182"/>
                </a:lnTo>
                <a:close/>
              </a:path>
              <a:path w="3941445" h="2850515">
                <a:moveTo>
                  <a:pt x="3081778" y="2214709"/>
                </a:moveTo>
                <a:lnTo>
                  <a:pt x="3070235" y="2230560"/>
                </a:lnTo>
                <a:lnTo>
                  <a:pt x="3086168" y="2242033"/>
                </a:lnTo>
                <a:lnTo>
                  <a:pt x="3097549" y="2226182"/>
                </a:lnTo>
                <a:lnTo>
                  <a:pt x="3081778" y="2214709"/>
                </a:lnTo>
                <a:close/>
              </a:path>
              <a:path w="3941445" h="2850515">
                <a:moveTo>
                  <a:pt x="3065846" y="2203219"/>
                </a:moveTo>
                <a:lnTo>
                  <a:pt x="3054465" y="2219087"/>
                </a:lnTo>
                <a:lnTo>
                  <a:pt x="3070235" y="2230560"/>
                </a:lnTo>
                <a:lnTo>
                  <a:pt x="3081778" y="2214693"/>
                </a:lnTo>
                <a:lnTo>
                  <a:pt x="3065846" y="2203219"/>
                </a:lnTo>
                <a:close/>
              </a:path>
              <a:path w="3941445" h="2850515">
                <a:moveTo>
                  <a:pt x="3161280" y="2272092"/>
                </a:moveTo>
                <a:lnTo>
                  <a:pt x="3149899" y="2287943"/>
                </a:lnTo>
                <a:lnTo>
                  <a:pt x="3165832" y="2299416"/>
                </a:lnTo>
                <a:lnTo>
                  <a:pt x="3177213" y="2283565"/>
                </a:lnTo>
                <a:lnTo>
                  <a:pt x="3161280" y="2272092"/>
                </a:lnTo>
                <a:close/>
              </a:path>
              <a:path w="3941445" h="2850515">
                <a:moveTo>
                  <a:pt x="3145347" y="2260602"/>
                </a:moveTo>
                <a:lnTo>
                  <a:pt x="3133967" y="2276470"/>
                </a:lnTo>
                <a:lnTo>
                  <a:pt x="3149899" y="2287943"/>
                </a:lnTo>
                <a:lnTo>
                  <a:pt x="3161280" y="2272076"/>
                </a:lnTo>
                <a:lnTo>
                  <a:pt x="3145347" y="2260602"/>
                </a:lnTo>
                <a:close/>
              </a:path>
              <a:path w="3941445" h="2850515">
                <a:moveTo>
                  <a:pt x="3129414" y="2249129"/>
                </a:moveTo>
                <a:lnTo>
                  <a:pt x="3118034" y="2264980"/>
                </a:lnTo>
                <a:lnTo>
                  <a:pt x="3133967" y="2276453"/>
                </a:lnTo>
                <a:lnTo>
                  <a:pt x="3145347" y="2260602"/>
                </a:lnTo>
                <a:lnTo>
                  <a:pt x="3129414" y="2249129"/>
                </a:lnTo>
                <a:close/>
              </a:path>
              <a:path w="3941445" h="2850515">
                <a:moveTo>
                  <a:pt x="3224849" y="2317985"/>
                </a:moveTo>
                <a:lnTo>
                  <a:pt x="3213468" y="2333852"/>
                </a:lnTo>
                <a:lnTo>
                  <a:pt x="3229401" y="2345326"/>
                </a:lnTo>
                <a:lnTo>
                  <a:pt x="3240781" y="2329458"/>
                </a:lnTo>
                <a:lnTo>
                  <a:pt x="3224849" y="2317985"/>
                </a:lnTo>
                <a:close/>
              </a:path>
              <a:path w="3941445" h="2850515">
                <a:moveTo>
                  <a:pt x="3208916" y="2306512"/>
                </a:moveTo>
                <a:lnTo>
                  <a:pt x="3197535" y="2322379"/>
                </a:lnTo>
                <a:lnTo>
                  <a:pt x="3213468" y="2333836"/>
                </a:lnTo>
                <a:lnTo>
                  <a:pt x="3224849" y="2317985"/>
                </a:lnTo>
                <a:lnTo>
                  <a:pt x="3208916" y="2306512"/>
                </a:lnTo>
                <a:close/>
              </a:path>
              <a:path w="3941445" h="2850515">
                <a:moveTo>
                  <a:pt x="3193146" y="2295038"/>
                </a:moveTo>
                <a:lnTo>
                  <a:pt x="3181602" y="2310890"/>
                </a:lnTo>
                <a:lnTo>
                  <a:pt x="3197535" y="2322363"/>
                </a:lnTo>
                <a:lnTo>
                  <a:pt x="3208916" y="2306496"/>
                </a:lnTo>
                <a:lnTo>
                  <a:pt x="3193146" y="2295038"/>
                </a:lnTo>
                <a:close/>
              </a:path>
              <a:path w="3941445" h="2850515">
                <a:moveTo>
                  <a:pt x="3288580" y="2363895"/>
                </a:moveTo>
                <a:lnTo>
                  <a:pt x="3277199" y="2379762"/>
                </a:lnTo>
                <a:lnTo>
                  <a:pt x="3292970" y="2391219"/>
                </a:lnTo>
                <a:lnTo>
                  <a:pt x="3304513" y="2375368"/>
                </a:lnTo>
                <a:lnTo>
                  <a:pt x="3288580" y="2363895"/>
                </a:lnTo>
                <a:close/>
              </a:path>
              <a:path w="3941445" h="2850515">
                <a:moveTo>
                  <a:pt x="3272647" y="2352421"/>
                </a:moveTo>
                <a:lnTo>
                  <a:pt x="3261267" y="2368272"/>
                </a:lnTo>
                <a:lnTo>
                  <a:pt x="3277037" y="2379746"/>
                </a:lnTo>
                <a:lnTo>
                  <a:pt x="3288580" y="2363878"/>
                </a:lnTo>
                <a:lnTo>
                  <a:pt x="3272647" y="2352421"/>
                </a:lnTo>
                <a:close/>
              </a:path>
              <a:path w="3941445" h="2850515">
                <a:moveTo>
                  <a:pt x="3256714" y="2340932"/>
                </a:moveTo>
                <a:lnTo>
                  <a:pt x="3245334" y="2356799"/>
                </a:lnTo>
                <a:lnTo>
                  <a:pt x="3261267" y="2368256"/>
                </a:lnTo>
                <a:lnTo>
                  <a:pt x="3272647" y="2352405"/>
                </a:lnTo>
                <a:lnTo>
                  <a:pt x="3256714" y="2340932"/>
                </a:lnTo>
                <a:close/>
              </a:path>
              <a:path w="3941445" h="2850515">
                <a:moveTo>
                  <a:pt x="3352149" y="2409804"/>
                </a:moveTo>
                <a:lnTo>
                  <a:pt x="3340768" y="2425655"/>
                </a:lnTo>
                <a:lnTo>
                  <a:pt x="3356701" y="2437129"/>
                </a:lnTo>
                <a:lnTo>
                  <a:pt x="3368081" y="2421261"/>
                </a:lnTo>
                <a:lnTo>
                  <a:pt x="3352149" y="2409804"/>
                </a:lnTo>
                <a:close/>
              </a:path>
              <a:path w="3941445" h="2850515">
                <a:moveTo>
                  <a:pt x="3336216" y="2398315"/>
                </a:moveTo>
                <a:lnTo>
                  <a:pt x="3324835" y="2414182"/>
                </a:lnTo>
                <a:lnTo>
                  <a:pt x="3340768" y="2425639"/>
                </a:lnTo>
                <a:lnTo>
                  <a:pt x="3352149" y="2409788"/>
                </a:lnTo>
                <a:lnTo>
                  <a:pt x="3336216" y="2398315"/>
                </a:lnTo>
                <a:close/>
              </a:path>
              <a:path w="3941445" h="2850515">
                <a:moveTo>
                  <a:pt x="3320283" y="2386841"/>
                </a:moveTo>
                <a:lnTo>
                  <a:pt x="3308902" y="2402692"/>
                </a:lnTo>
                <a:lnTo>
                  <a:pt x="3324835" y="2414166"/>
                </a:lnTo>
                <a:lnTo>
                  <a:pt x="3336216" y="2398298"/>
                </a:lnTo>
                <a:lnTo>
                  <a:pt x="3320283" y="2386841"/>
                </a:lnTo>
                <a:close/>
              </a:path>
              <a:path w="3941445" h="2850515">
                <a:moveTo>
                  <a:pt x="3415880" y="2455698"/>
                </a:moveTo>
                <a:lnTo>
                  <a:pt x="3404337" y="2471565"/>
                </a:lnTo>
                <a:lnTo>
                  <a:pt x="3420270" y="2483038"/>
                </a:lnTo>
                <a:lnTo>
                  <a:pt x="3431650" y="2467171"/>
                </a:lnTo>
                <a:lnTo>
                  <a:pt x="3415880" y="2455698"/>
                </a:lnTo>
                <a:close/>
              </a:path>
              <a:path w="3941445" h="2850515">
                <a:moveTo>
                  <a:pt x="3399947" y="2444224"/>
                </a:moveTo>
                <a:lnTo>
                  <a:pt x="3388404" y="2460075"/>
                </a:lnTo>
                <a:lnTo>
                  <a:pt x="3404337" y="2471549"/>
                </a:lnTo>
                <a:lnTo>
                  <a:pt x="3415717" y="2455681"/>
                </a:lnTo>
                <a:lnTo>
                  <a:pt x="3399947" y="2444224"/>
                </a:lnTo>
                <a:close/>
              </a:path>
              <a:path w="3941445" h="2850515">
                <a:moveTo>
                  <a:pt x="3384014" y="2432735"/>
                </a:moveTo>
                <a:lnTo>
                  <a:pt x="3372634" y="2448602"/>
                </a:lnTo>
                <a:lnTo>
                  <a:pt x="3388404" y="2460075"/>
                </a:lnTo>
                <a:lnTo>
                  <a:pt x="3399947" y="2444208"/>
                </a:lnTo>
                <a:lnTo>
                  <a:pt x="3384014" y="2432735"/>
                </a:lnTo>
                <a:close/>
              </a:path>
              <a:path w="3941445" h="2850515">
                <a:moveTo>
                  <a:pt x="3479449" y="2501607"/>
                </a:moveTo>
                <a:lnTo>
                  <a:pt x="3468068" y="2517458"/>
                </a:lnTo>
                <a:lnTo>
                  <a:pt x="3484001" y="2528932"/>
                </a:lnTo>
                <a:lnTo>
                  <a:pt x="3495381" y="2513080"/>
                </a:lnTo>
                <a:lnTo>
                  <a:pt x="3479449" y="2501607"/>
                </a:lnTo>
                <a:close/>
              </a:path>
              <a:path w="3941445" h="2850515">
                <a:moveTo>
                  <a:pt x="3463516" y="2490118"/>
                </a:moveTo>
                <a:lnTo>
                  <a:pt x="3452135" y="2505985"/>
                </a:lnTo>
                <a:lnTo>
                  <a:pt x="3468068" y="2517458"/>
                </a:lnTo>
                <a:lnTo>
                  <a:pt x="3479449" y="2501591"/>
                </a:lnTo>
                <a:lnTo>
                  <a:pt x="3463516" y="2490118"/>
                </a:lnTo>
                <a:close/>
              </a:path>
              <a:path w="3941445" h="2850515">
                <a:moveTo>
                  <a:pt x="3447583" y="2478644"/>
                </a:moveTo>
                <a:lnTo>
                  <a:pt x="3436202" y="2494495"/>
                </a:lnTo>
                <a:lnTo>
                  <a:pt x="3452135" y="2505969"/>
                </a:lnTo>
                <a:lnTo>
                  <a:pt x="3463516" y="2490118"/>
                </a:lnTo>
                <a:lnTo>
                  <a:pt x="3447583" y="2478644"/>
                </a:lnTo>
                <a:close/>
              </a:path>
              <a:path w="3941445" h="2850515">
                <a:moveTo>
                  <a:pt x="3543017" y="2547500"/>
                </a:moveTo>
                <a:lnTo>
                  <a:pt x="3531637" y="2563368"/>
                </a:lnTo>
                <a:lnTo>
                  <a:pt x="3547569" y="2574841"/>
                </a:lnTo>
                <a:lnTo>
                  <a:pt x="3558950" y="2558974"/>
                </a:lnTo>
                <a:lnTo>
                  <a:pt x="3543017" y="2547500"/>
                </a:lnTo>
                <a:close/>
              </a:path>
              <a:path w="3941445" h="2850515">
                <a:moveTo>
                  <a:pt x="3527084" y="2536027"/>
                </a:moveTo>
                <a:lnTo>
                  <a:pt x="3515704" y="2551878"/>
                </a:lnTo>
                <a:lnTo>
                  <a:pt x="3531637" y="2563351"/>
                </a:lnTo>
                <a:lnTo>
                  <a:pt x="3543017" y="2547500"/>
                </a:lnTo>
                <a:lnTo>
                  <a:pt x="3527084" y="2536027"/>
                </a:lnTo>
                <a:close/>
              </a:path>
              <a:path w="3941445" h="2850515">
                <a:moveTo>
                  <a:pt x="3511314" y="2524537"/>
                </a:moveTo>
                <a:lnTo>
                  <a:pt x="3499771" y="2540405"/>
                </a:lnTo>
                <a:lnTo>
                  <a:pt x="3515704" y="2551878"/>
                </a:lnTo>
                <a:lnTo>
                  <a:pt x="3527084" y="2536011"/>
                </a:lnTo>
                <a:lnTo>
                  <a:pt x="3511314" y="2524537"/>
                </a:lnTo>
                <a:close/>
              </a:path>
              <a:path w="3941445" h="2850515">
                <a:moveTo>
                  <a:pt x="3606748" y="2593410"/>
                </a:moveTo>
                <a:lnTo>
                  <a:pt x="3595368" y="2609261"/>
                </a:lnTo>
                <a:lnTo>
                  <a:pt x="3611138" y="2620734"/>
                </a:lnTo>
                <a:lnTo>
                  <a:pt x="3622681" y="2604883"/>
                </a:lnTo>
                <a:lnTo>
                  <a:pt x="3606748" y="2593410"/>
                </a:lnTo>
                <a:close/>
              </a:path>
              <a:path w="3941445" h="2850515">
                <a:moveTo>
                  <a:pt x="3590816" y="2581920"/>
                </a:moveTo>
                <a:lnTo>
                  <a:pt x="3579435" y="2597788"/>
                </a:lnTo>
                <a:lnTo>
                  <a:pt x="3595205" y="2609261"/>
                </a:lnTo>
                <a:lnTo>
                  <a:pt x="3606748" y="2593394"/>
                </a:lnTo>
                <a:lnTo>
                  <a:pt x="3590816" y="2581920"/>
                </a:lnTo>
                <a:close/>
              </a:path>
              <a:path w="3941445" h="2850515">
                <a:moveTo>
                  <a:pt x="3574883" y="2570447"/>
                </a:moveTo>
                <a:lnTo>
                  <a:pt x="3563502" y="2586298"/>
                </a:lnTo>
                <a:lnTo>
                  <a:pt x="3579435" y="2597771"/>
                </a:lnTo>
                <a:lnTo>
                  <a:pt x="3590816" y="2581920"/>
                </a:lnTo>
                <a:lnTo>
                  <a:pt x="3574883" y="2570447"/>
                </a:lnTo>
                <a:close/>
              </a:path>
              <a:path w="3941445" h="2850515">
                <a:moveTo>
                  <a:pt x="3670317" y="2639303"/>
                </a:moveTo>
                <a:lnTo>
                  <a:pt x="3658937" y="2655171"/>
                </a:lnTo>
                <a:lnTo>
                  <a:pt x="3674869" y="2666644"/>
                </a:lnTo>
                <a:lnTo>
                  <a:pt x="3686250" y="2650777"/>
                </a:lnTo>
                <a:lnTo>
                  <a:pt x="3670317" y="2639303"/>
                </a:lnTo>
                <a:close/>
              </a:path>
              <a:path w="3941445" h="2850515">
                <a:moveTo>
                  <a:pt x="3654384" y="2627830"/>
                </a:moveTo>
                <a:lnTo>
                  <a:pt x="3643004" y="2643697"/>
                </a:lnTo>
                <a:lnTo>
                  <a:pt x="3658937" y="2655154"/>
                </a:lnTo>
                <a:lnTo>
                  <a:pt x="3670317" y="2639303"/>
                </a:lnTo>
                <a:lnTo>
                  <a:pt x="3654384" y="2627830"/>
                </a:lnTo>
                <a:close/>
              </a:path>
              <a:path w="3941445" h="2850515">
                <a:moveTo>
                  <a:pt x="3638452" y="2616340"/>
                </a:moveTo>
                <a:lnTo>
                  <a:pt x="3627071" y="2632208"/>
                </a:lnTo>
                <a:lnTo>
                  <a:pt x="3643004" y="2643681"/>
                </a:lnTo>
                <a:lnTo>
                  <a:pt x="3654384" y="2627814"/>
                </a:lnTo>
                <a:lnTo>
                  <a:pt x="3638452" y="2616340"/>
                </a:lnTo>
                <a:close/>
              </a:path>
              <a:path w="3941445" h="2850515">
                <a:moveTo>
                  <a:pt x="3734048" y="2685213"/>
                </a:moveTo>
                <a:lnTo>
                  <a:pt x="3722505" y="2701080"/>
                </a:lnTo>
                <a:lnTo>
                  <a:pt x="3738438" y="2712537"/>
                </a:lnTo>
                <a:lnTo>
                  <a:pt x="3749819" y="2696686"/>
                </a:lnTo>
                <a:lnTo>
                  <a:pt x="3734048" y="2685213"/>
                </a:lnTo>
                <a:close/>
              </a:path>
              <a:path w="3941445" h="2850515">
                <a:moveTo>
                  <a:pt x="3718116" y="2673739"/>
                </a:moveTo>
                <a:lnTo>
                  <a:pt x="3706572" y="2689591"/>
                </a:lnTo>
                <a:lnTo>
                  <a:pt x="3722505" y="2701064"/>
                </a:lnTo>
                <a:lnTo>
                  <a:pt x="3734048" y="2685197"/>
                </a:lnTo>
                <a:lnTo>
                  <a:pt x="3718116" y="2673739"/>
                </a:lnTo>
                <a:close/>
              </a:path>
              <a:path w="3941445" h="2850515">
                <a:moveTo>
                  <a:pt x="3702183" y="2662250"/>
                </a:moveTo>
                <a:lnTo>
                  <a:pt x="3690802" y="2678117"/>
                </a:lnTo>
                <a:lnTo>
                  <a:pt x="3706572" y="2689574"/>
                </a:lnTo>
                <a:lnTo>
                  <a:pt x="3718116" y="2673723"/>
                </a:lnTo>
                <a:lnTo>
                  <a:pt x="3702183" y="2662250"/>
                </a:lnTo>
                <a:close/>
              </a:path>
              <a:path w="3941445" h="2850515">
                <a:moveTo>
                  <a:pt x="3797617" y="2731122"/>
                </a:moveTo>
                <a:lnTo>
                  <a:pt x="3786237" y="2746973"/>
                </a:lnTo>
                <a:lnTo>
                  <a:pt x="3802169" y="2758447"/>
                </a:lnTo>
                <a:lnTo>
                  <a:pt x="3813550" y="2742596"/>
                </a:lnTo>
                <a:lnTo>
                  <a:pt x="3797617" y="2731122"/>
                </a:lnTo>
                <a:close/>
              </a:path>
              <a:path w="3941445" h="2850515">
                <a:moveTo>
                  <a:pt x="3781684" y="2719633"/>
                </a:moveTo>
                <a:lnTo>
                  <a:pt x="3770304" y="2735500"/>
                </a:lnTo>
                <a:lnTo>
                  <a:pt x="3786237" y="2746973"/>
                </a:lnTo>
                <a:lnTo>
                  <a:pt x="3797617" y="2731106"/>
                </a:lnTo>
                <a:lnTo>
                  <a:pt x="3781684" y="2719633"/>
                </a:lnTo>
                <a:close/>
              </a:path>
              <a:path w="3941445" h="2850515">
                <a:moveTo>
                  <a:pt x="3765751" y="2708159"/>
                </a:moveTo>
                <a:lnTo>
                  <a:pt x="3754371" y="2724011"/>
                </a:lnTo>
                <a:lnTo>
                  <a:pt x="3770304" y="2735484"/>
                </a:lnTo>
                <a:lnTo>
                  <a:pt x="3781684" y="2719633"/>
                </a:lnTo>
                <a:lnTo>
                  <a:pt x="3765751" y="2708159"/>
                </a:lnTo>
                <a:close/>
              </a:path>
              <a:path w="3941445" h="2850515">
                <a:moveTo>
                  <a:pt x="3861186" y="2777022"/>
                </a:moveTo>
                <a:lnTo>
                  <a:pt x="3849805" y="2792881"/>
                </a:lnTo>
                <a:lnTo>
                  <a:pt x="3865738" y="2804351"/>
                </a:lnTo>
                <a:lnTo>
                  <a:pt x="3877119" y="2788492"/>
                </a:lnTo>
                <a:lnTo>
                  <a:pt x="3861186" y="2777022"/>
                </a:lnTo>
                <a:close/>
              </a:path>
              <a:path w="3941445" h="2850515">
                <a:moveTo>
                  <a:pt x="3845416" y="2765542"/>
                </a:moveTo>
                <a:lnTo>
                  <a:pt x="3833872" y="2781400"/>
                </a:lnTo>
                <a:lnTo>
                  <a:pt x="3849805" y="2792870"/>
                </a:lnTo>
                <a:lnTo>
                  <a:pt x="3861186" y="2777011"/>
                </a:lnTo>
                <a:lnTo>
                  <a:pt x="3845416" y="2765542"/>
                </a:lnTo>
                <a:close/>
              </a:path>
              <a:path w="3941445" h="2850515">
                <a:moveTo>
                  <a:pt x="3829483" y="2754053"/>
                </a:moveTo>
                <a:lnTo>
                  <a:pt x="3817940" y="2769918"/>
                </a:lnTo>
                <a:lnTo>
                  <a:pt x="3833872" y="2781389"/>
                </a:lnTo>
                <a:lnTo>
                  <a:pt x="3845253" y="2765526"/>
                </a:lnTo>
                <a:lnTo>
                  <a:pt x="3829483" y="2754053"/>
                </a:lnTo>
                <a:close/>
              </a:path>
              <a:path w="3941445" h="2850515">
                <a:moveTo>
                  <a:pt x="3924917" y="2822925"/>
                </a:moveTo>
                <a:lnTo>
                  <a:pt x="3913536" y="2838784"/>
                </a:lnTo>
                <a:lnTo>
                  <a:pt x="3929307" y="2850256"/>
                </a:lnTo>
                <a:lnTo>
                  <a:pt x="3940850" y="2834397"/>
                </a:lnTo>
                <a:lnTo>
                  <a:pt x="3924917" y="2822925"/>
                </a:lnTo>
                <a:close/>
              </a:path>
              <a:path w="3941445" h="2850515">
                <a:moveTo>
                  <a:pt x="3908984" y="2811444"/>
                </a:moveTo>
                <a:lnTo>
                  <a:pt x="3897604" y="2827303"/>
                </a:lnTo>
                <a:lnTo>
                  <a:pt x="3913536" y="2838773"/>
                </a:lnTo>
                <a:lnTo>
                  <a:pt x="3924917" y="2822914"/>
                </a:lnTo>
                <a:lnTo>
                  <a:pt x="3908984" y="2811444"/>
                </a:lnTo>
                <a:close/>
              </a:path>
              <a:path w="3941445" h="2850515">
                <a:moveTo>
                  <a:pt x="3893051" y="2799962"/>
                </a:moveTo>
                <a:lnTo>
                  <a:pt x="3881671" y="2815822"/>
                </a:lnTo>
                <a:lnTo>
                  <a:pt x="3897604" y="2827292"/>
                </a:lnTo>
                <a:lnTo>
                  <a:pt x="3908984" y="2811432"/>
                </a:lnTo>
                <a:lnTo>
                  <a:pt x="3893051" y="2799962"/>
                </a:lnTo>
                <a:close/>
              </a:path>
            </a:pathLst>
          </a:custGeom>
          <a:solidFill>
            <a:srgbClr val="00000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19" name="object 19">
            <a:extLst>
              <a:ext uri="{FF2B5EF4-FFF2-40B4-BE49-F238E27FC236}">
                <a16:creationId xmlns:a16="http://schemas.microsoft.com/office/drawing/2014/main" id="{30B975AB-A140-FC4F-B2FB-E67E28763C4D}"/>
              </a:ext>
            </a:extLst>
          </p:cNvPr>
          <p:cNvSpPr/>
          <p:nvPr/>
        </p:nvSpPr>
        <p:spPr>
          <a:xfrm>
            <a:off x="8397875" y="5861050"/>
            <a:ext cx="23813" cy="26988"/>
          </a:xfrm>
          <a:custGeom>
            <a:avLst/>
            <a:gdLst/>
            <a:ahLst/>
            <a:cxnLst/>
            <a:rect l="l" t="t" r="r" b="b"/>
            <a:pathLst>
              <a:path w="17145" h="20320">
                <a:moveTo>
                  <a:pt x="10730" y="0"/>
                </a:moveTo>
                <a:lnTo>
                  <a:pt x="16583" y="3896"/>
                </a:lnTo>
                <a:lnTo>
                  <a:pt x="5852" y="20160"/>
                </a:lnTo>
                <a:lnTo>
                  <a:pt x="0" y="16264"/>
                </a:lnTo>
                <a:lnTo>
                  <a:pt x="10730" y="0"/>
                </a:lnTo>
                <a:close/>
              </a:path>
            </a:pathLst>
          </a:custGeom>
          <a:solidFill>
            <a:srgbClr val="00000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20" name="object 20">
            <a:extLst>
              <a:ext uri="{FF2B5EF4-FFF2-40B4-BE49-F238E27FC236}">
                <a16:creationId xmlns:a16="http://schemas.microsoft.com/office/drawing/2014/main" id="{C7D950F9-E212-474D-BEEB-01F5D1FAC7E4}"/>
              </a:ext>
            </a:extLst>
          </p:cNvPr>
          <p:cNvSpPr/>
          <p:nvPr/>
        </p:nvSpPr>
        <p:spPr>
          <a:xfrm>
            <a:off x="8332788" y="5794375"/>
            <a:ext cx="169862" cy="147638"/>
          </a:xfrm>
          <a:custGeom>
            <a:avLst/>
            <a:gdLst/>
            <a:ahLst/>
            <a:cxnLst/>
            <a:rect l="l" t="t" r="r" b="b"/>
            <a:pathLst>
              <a:path w="127000" h="111125">
                <a:moveTo>
                  <a:pt x="58366" y="0"/>
                </a:moveTo>
                <a:lnTo>
                  <a:pt x="46660" y="52601"/>
                </a:lnTo>
                <a:lnTo>
                  <a:pt x="0" y="81825"/>
                </a:lnTo>
                <a:lnTo>
                  <a:pt x="126487" y="111048"/>
                </a:lnTo>
                <a:lnTo>
                  <a:pt x="58366" y="0"/>
                </a:lnTo>
                <a:close/>
              </a:path>
            </a:pathLst>
          </a:custGeom>
          <a:solidFill>
            <a:srgbClr val="00000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21" name="object 21">
            <a:extLst>
              <a:ext uri="{FF2B5EF4-FFF2-40B4-BE49-F238E27FC236}">
                <a16:creationId xmlns:a16="http://schemas.microsoft.com/office/drawing/2014/main" id="{398DF90F-1197-4649-9AAB-5C2AA96615E9}"/>
              </a:ext>
            </a:extLst>
          </p:cNvPr>
          <p:cNvSpPr/>
          <p:nvPr/>
        </p:nvSpPr>
        <p:spPr>
          <a:xfrm>
            <a:off x="3070225" y="1654175"/>
            <a:ext cx="5645150" cy="4325938"/>
          </a:xfrm>
          <a:custGeom>
            <a:avLst/>
            <a:gdLst/>
            <a:ahLst/>
            <a:cxnLst/>
            <a:rect l="l" t="t" r="r" b="b"/>
            <a:pathLst>
              <a:path w="4233545" h="3244215">
                <a:moveTo>
                  <a:pt x="19528" y="0"/>
                </a:moveTo>
                <a:lnTo>
                  <a:pt x="0" y="0"/>
                </a:lnTo>
                <a:lnTo>
                  <a:pt x="0" y="3243806"/>
                </a:lnTo>
                <a:lnTo>
                  <a:pt x="4233219" y="3243806"/>
                </a:lnTo>
                <a:lnTo>
                  <a:pt x="4233219" y="3234032"/>
                </a:lnTo>
                <a:lnTo>
                  <a:pt x="19528" y="3234032"/>
                </a:lnTo>
                <a:lnTo>
                  <a:pt x="9764" y="3224258"/>
                </a:lnTo>
                <a:lnTo>
                  <a:pt x="19528" y="3224258"/>
                </a:lnTo>
                <a:lnTo>
                  <a:pt x="19528" y="0"/>
                </a:lnTo>
                <a:close/>
              </a:path>
              <a:path w="4233545" h="3244215">
                <a:moveTo>
                  <a:pt x="19528" y="3224258"/>
                </a:moveTo>
                <a:lnTo>
                  <a:pt x="9764" y="3224258"/>
                </a:lnTo>
                <a:lnTo>
                  <a:pt x="19528" y="3234032"/>
                </a:lnTo>
                <a:lnTo>
                  <a:pt x="19528" y="3224258"/>
                </a:lnTo>
                <a:close/>
              </a:path>
              <a:path w="4233545" h="3244215">
                <a:moveTo>
                  <a:pt x="4233219" y="3224258"/>
                </a:moveTo>
                <a:lnTo>
                  <a:pt x="19528" y="3224258"/>
                </a:lnTo>
                <a:lnTo>
                  <a:pt x="19528" y="3234032"/>
                </a:lnTo>
                <a:lnTo>
                  <a:pt x="4233219" y="3234032"/>
                </a:lnTo>
                <a:lnTo>
                  <a:pt x="4233219" y="3224258"/>
                </a:lnTo>
                <a:close/>
              </a:path>
            </a:pathLst>
          </a:custGeom>
          <a:solidFill>
            <a:srgbClr val="AD0F21"/>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22" name="object 22">
            <a:extLst>
              <a:ext uri="{FF2B5EF4-FFF2-40B4-BE49-F238E27FC236}">
                <a16:creationId xmlns:a16="http://schemas.microsoft.com/office/drawing/2014/main" id="{7F29316A-0194-5F44-9A5A-552F4ADAD25B}"/>
              </a:ext>
            </a:extLst>
          </p:cNvPr>
          <p:cNvSpPr/>
          <p:nvPr/>
        </p:nvSpPr>
        <p:spPr>
          <a:xfrm>
            <a:off x="3340100" y="2185988"/>
            <a:ext cx="508000" cy="265112"/>
          </a:xfrm>
          <a:custGeom>
            <a:avLst/>
            <a:gdLst/>
            <a:ahLst/>
            <a:cxnLst/>
            <a:rect l="l" t="t" r="r" b="b"/>
            <a:pathLst>
              <a:path w="381000" h="198119">
                <a:moveTo>
                  <a:pt x="0" y="197980"/>
                </a:moveTo>
                <a:lnTo>
                  <a:pt x="380873" y="197980"/>
                </a:lnTo>
                <a:lnTo>
                  <a:pt x="380873" y="0"/>
                </a:lnTo>
                <a:lnTo>
                  <a:pt x="0" y="0"/>
                </a:lnTo>
                <a:lnTo>
                  <a:pt x="0" y="197980"/>
                </a:lnTo>
                <a:close/>
              </a:path>
            </a:pathLst>
          </a:custGeom>
          <a:solidFill>
            <a:srgbClr val="FFF10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23" name="object 23">
            <a:extLst>
              <a:ext uri="{FF2B5EF4-FFF2-40B4-BE49-F238E27FC236}">
                <a16:creationId xmlns:a16="http://schemas.microsoft.com/office/drawing/2014/main" id="{1DEC4D80-A810-5442-BA7C-CEB4305950B1}"/>
              </a:ext>
            </a:extLst>
          </p:cNvPr>
          <p:cNvSpPr/>
          <p:nvPr/>
        </p:nvSpPr>
        <p:spPr>
          <a:xfrm>
            <a:off x="6461125" y="4730750"/>
            <a:ext cx="955675" cy="325438"/>
          </a:xfrm>
          <a:custGeom>
            <a:avLst/>
            <a:gdLst/>
            <a:ahLst/>
            <a:cxnLst/>
            <a:rect l="l" t="t" r="r" b="b"/>
            <a:pathLst>
              <a:path w="716279" h="243839">
                <a:moveTo>
                  <a:pt x="0" y="243839"/>
                </a:moveTo>
                <a:lnTo>
                  <a:pt x="716279" y="243839"/>
                </a:lnTo>
                <a:lnTo>
                  <a:pt x="716279" y="0"/>
                </a:lnTo>
                <a:lnTo>
                  <a:pt x="0" y="0"/>
                </a:lnTo>
                <a:lnTo>
                  <a:pt x="0" y="243839"/>
                </a:lnTo>
                <a:close/>
              </a:path>
            </a:pathLst>
          </a:custGeom>
          <a:solidFill>
            <a:srgbClr val="B01116"/>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24" name="object 24">
            <a:extLst>
              <a:ext uri="{FF2B5EF4-FFF2-40B4-BE49-F238E27FC236}">
                <a16:creationId xmlns:a16="http://schemas.microsoft.com/office/drawing/2014/main" id="{062B66E0-C85C-FE48-910F-FCF9D7AAF468}"/>
              </a:ext>
            </a:extLst>
          </p:cNvPr>
          <p:cNvSpPr/>
          <p:nvPr/>
        </p:nvSpPr>
        <p:spPr>
          <a:xfrm>
            <a:off x="1771650" y="1916113"/>
            <a:ext cx="1244600" cy="685800"/>
          </a:xfrm>
          <a:custGeom>
            <a:avLst/>
            <a:gdLst/>
            <a:ahLst/>
            <a:cxnLst/>
            <a:rect l="l" t="t" r="r" b="b"/>
            <a:pathLst>
              <a:path w="932814" h="513714">
                <a:moveTo>
                  <a:pt x="0" y="513588"/>
                </a:moveTo>
                <a:lnTo>
                  <a:pt x="932687" y="513588"/>
                </a:lnTo>
                <a:lnTo>
                  <a:pt x="932687" y="0"/>
                </a:lnTo>
                <a:lnTo>
                  <a:pt x="0" y="0"/>
                </a:lnTo>
                <a:lnTo>
                  <a:pt x="0" y="513588"/>
                </a:lnTo>
                <a:close/>
              </a:path>
            </a:pathLst>
          </a:custGeom>
          <a:solidFill>
            <a:srgbClr val="FFF10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25" name="object 25">
            <a:extLst>
              <a:ext uri="{FF2B5EF4-FFF2-40B4-BE49-F238E27FC236}">
                <a16:creationId xmlns:a16="http://schemas.microsoft.com/office/drawing/2014/main" id="{A9F53774-6671-2947-A601-81B1A88340A9}"/>
              </a:ext>
            </a:extLst>
          </p:cNvPr>
          <p:cNvSpPr txBox="1"/>
          <p:nvPr/>
        </p:nvSpPr>
        <p:spPr>
          <a:xfrm>
            <a:off x="5230813" y="5981700"/>
            <a:ext cx="5997575" cy="771525"/>
          </a:xfrm>
          <a:prstGeom prst="rect">
            <a:avLst/>
          </a:prstGeom>
        </p:spPr>
        <p:txBody>
          <a:bodyPr lIns="0" tIns="0" rIns="0" bIns="0">
            <a:spAutoFit/>
          </a:bodyPr>
          <a:lstStyle/>
          <a:p>
            <a:pPr marL="508834" defTabSz="1219170" eaLnBrk="1" fontAlgn="auto" hangingPunct="1">
              <a:spcBef>
                <a:spcPts val="0"/>
              </a:spcBef>
              <a:spcAft>
                <a:spcPts val="0"/>
              </a:spcAft>
              <a:tabLst>
                <a:tab pos="1291134" algn="l"/>
                <a:tab pos="2959026" algn="l"/>
              </a:tabLst>
              <a:defRPr/>
            </a:pPr>
            <a:r>
              <a:rPr sz="1867" spc="-113" dirty="0">
                <a:solidFill>
                  <a:srgbClr val="221F1F"/>
                </a:solidFill>
                <a:latin typeface="Calibri"/>
                <a:cs typeface="Calibri"/>
              </a:rPr>
              <a:t>Hi</a:t>
            </a:r>
            <a:r>
              <a:rPr sz="1867" spc="-120" dirty="0">
                <a:solidFill>
                  <a:srgbClr val="221F1F"/>
                </a:solidFill>
                <a:latin typeface="Calibri"/>
                <a:cs typeface="Calibri"/>
              </a:rPr>
              <a:t>g</a:t>
            </a:r>
            <a:r>
              <a:rPr sz="1867" dirty="0">
                <a:solidFill>
                  <a:srgbClr val="221F1F"/>
                </a:solidFill>
                <a:latin typeface="Calibri"/>
                <a:cs typeface="Calibri"/>
              </a:rPr>
              <a:t>h	</a:t>
            </a:r>
            <a:r>
              <a:rPr sz="2800" spc="-169" baseline="1984" dirty="0">
                <a:solidFill>
                  <a:srgbClr val="221F1F"/>
                </a:solidFill>
                <a:latin typeface="Calibri"/>
                <a:cs typeface="Calibri"/>
              </a:rPr>
              <a:t>v</a:t>
            </a:r>
            <a:r>
              <a:rPr sz="2800" spc="-180" baseline="1984" dirty="0">
                <a:solidFill>
                  <a:srgbClr val="221F1F"/>
                </a:solidFill>
                <a:latin typeface="Calibri"/>
                <a:cs typeface="Calibri"/>
              </a:rPr>
              <a:t>e</a:t>
            </a:r>
            <a:r>
              <a:rPr sz="2800" spc="-169" baseline="1984" dirty="0">
                <a:solidFill>
                  <a:srgbClr val="221F1F"/>
                </a:solidFill>
                <a:latin typeface="Calibri"/>
                <a:cs typeface="Calibri"/>
              </a:rPr>
              <a:t>ry-Hi</a:t>
            </a:r>
            <a:r>
              <a:rPr sz="2800" spc="-180" baseline="1984" dirty="0">
                <a:solidFill>
                  <a:srgbClr val="221F1F"/>
                </a:solidFill>
                <a:latin typeface="Calibri"/>
                <a:cs typeface="Calibri"/>
              </a:rPr>
              <a:t>g</a:t>
            </a:r>
            <a:r>
              <a:rPr sz="2800" baseline="1984" dirty="0">
                <a:solidFill>
                  <a:srgbClr val="221F1F"/>
                </a:solidFill>
                <a:latin typeface="Calibri"/>
                <a:cs typeface="Calibri"/>
              </a:rPr>
              <a:t>h	</a:t>
            </a:r>
            <a:r>
              <a:rPr sz="2800" b="1" spc="-189" baseline="1984" dirty="0">
                <a:solidFill>
                  <a:srgbClr val="221F1F"/>
                </a:solidFill>
                <a:latin typeface="Calibri"/>
                <a:cs typeface="Calibri"/>
              </a:rPr>
              <a:t>C</a:t>
            </a:r>
            <a:r>
              <a:rPr sz="2800" b="1" spc="249" baseline="1984" dirty="0">
                <a:solidFill>
                  <a:srgbClr val="221F1F"/>
                </a:solidFill>
                <a:latin typeface="Calibri"/>
                <a:cs typeface="Calibri"/>
              </a:rPr>
              <a:t>V</a:t>
            </a:r>
            <a:r>
              <a:rPr sz="2800" b="1" spc="-189" baseline="1984" dirty="0">
                <a:solidFill>
                  <a:srgbClr val="221F1F"/>
                </a:solidFill>
                <a:latin typeface="Calibri"/>
                <a:cs typeface="Calibri"/>
              </a:rPr>
              <a:t>Ris</a:t>
            </a:r>
            <a:r>
              <a:rPr sz="2800" b="1" baseline="1984" dirty="0">
                <a:solidFill>
                  <a:srgbClr val="221F1F"/>
                </a:solidFill>
                <a:latin typeface="Calibri"/>
                <a:cs typeface="Calibri"/>
              </a:rPr>
              <a:t>k</a:t>
            </a:r>
            <a:endParaRPr sz="2800" baseline="1984">
              <a:solidFill>
                <a:prstClr val="black"/>
              </a:solidFill>
              <a:latin typeface="Calibri"/>
              <a:cs typeface="Calibri"/>
            </a:endParaRPr>
          </a:p>
          <a:p>
            <a:pPr marL="703562" indent="-687476" defTabSz="1219170" eaLnBrk="1" fontAlgn="auto" hangingPunct="1">
              <a:spcBef>
                <a:spcPts val="313"/>
              </a:spcBef>
              <a:spcAft>
                <a:spcPts val="0"/>
              </a:spcAft>
              <a:defRPr/>
            </a:pPr>
            <a:r>
              <a:rPr sz="1200" spc="13" dirty="0">
                <a:solidFill>
                  <a:prstClr val="black"/>
                </a:solidFill>
                <a:latin typeface="Calibri"/>
                <a:cs typeface="Calibri"/>
              </a:rPr>
              <a:t>2019</a:t>
            </a:r>
            <a:r>
              <a:rPr sz="1200" spc="-13" dirty="0">
                <a:solidFill>
                  <a:prstClr val="black"/>
                </a:solidFill>
                <a:latin typeface="Calibri"/>
                <a:cs typeface="Calibri"/>
              </a:rPr>
              <a:t> </a:t>
            </a:r>
            <a:r>
              <a:rPr sz="1200" spc="13" dirty="0">
                <a:solidFill>
                  <a:prstClr val="black"/>
                </a:solidFill>
                <a:latin typeface="Calibri"/>
                <a:cs typeface="Calibri"/>
              </a:rPr>
              <a:t>ES</a:t>
            </a:r>
            <a:r>
              <a:rPr sz="1200" spc="27" dirty="0">
                <a:solidFill>
                  <a:prstClr val="black"/>
                </a:solidFill>
                <a:latin typeface="Calibri"/>
                <a:cs typeface="Calibri"/>
              </a:rPr>
              <a:t>C</a:t>
            </a:r>
            <a:r>
              <a:rPr sz="1200" spc="13" dirty="0">
                <a:solidFill>
                  <a:prstClr val="black"/>
                </a:solidFill>
                <a:latin typeface="Calibri"/>
                <a:cs typeface="Calibri"/>
              </a:rPr>
              <a:t>/EA</a:t>
            </a:r>
            <a:r>
              <a:rPr sz="1200" spc="20" dirty="0">
                <a:solidFill>
                  <a:prstClr val="black"/>
                </a:solidFill>
                <a:latin typeface="Calibri"/>
                <a:cs typeface="Calibri"/>
              </a:rPr>
              <a:t>S</a:t>
            </a:r>
            <a:r>
              <a:rPr sz="1200" spc="-33" dirty="0">
                <a:solidFill>
                  <a:prstClr val="black"/>
                </a:solidFill>
                <a:latin typeface="Calibri"/>
                <a:cs typeface="Calibri"/>
              </a:rPr>
              <a:t> </a:t>
            </a:r>
            <a:r>
              <a:rPr sz="1200" spc="20" dirty="0">
                <a:solidFill>
                  <a:prstClr val="black"/>
                </a:solidFill>
                <a:latin typeface="Calibri"/>
                <a:cs typeface="Calibri"/>
              </a:rPr>
              <a:t>Guidelin</a:t>
            </a:r>
            <a:r>
              <a:rPr sz="1200" spc="13" dirty="0">
                <a:solidFill>
                  <a:prstClr val="black"/>
                </a:solidFill>
                <a:latin typeface="Calibri"/>
                <a:cs typeface="Calibri"/>
              </a:rPr>
              <a:t>es</a:t>
            </a:r>
            <a:r>
              <a:rPr sz="1200" spc="-40" dirty="0">
                <a:solidFill>
                  <a:prstClr val="black"/>
                </a:solidFill>
                <a:latin typeface="Calibri"/>
                <a:cs typeface="Calibri"/>
              </a:rPr>
              <a:t> </a:t>
            </a:r>
            <a:r>
              <a:rPr sz="1200" spc="13" dirty="0">
                <a:solidFill>
                  <a:prstClr val="black"/>
                </a:solidFill>
                <a:latin typeface="Calibri"/>
                <a:cs typeface="Calibri"/>
              </a:rPr>
              <a:t>for</a:t>
            </a:r>
            <a:r>
              <a:rPr sz="1200" spc="-7" dirty="0">
                <a:solidFill>
                  <a:prstClr val="black"/>
                </a:solidFill>
                <a:latin typeface="Calibri"/>
                <a:cs typeface="Calibri"/>
              </a:rPr>
              <a:t> </a:t>
            </a:r>
            <a:r>
              <a:rPr sz="1200" spc="13" dirty="0">
                <a:solidFill>
                  <a:prstClr val="black"/>
                </a:solidFill>
                <a:latin typeface="Calibri"/>
                <a:cs typeface="Calibri"/>
              </a:rPr>
              <a:t>the</a:t>
            </a:r>
            <a:r>
              <a:rPr sz="1200" dirty="0">
                <a:solidFill>
                  <a:prstClr val="black"/>
                </a:solidFill>
                <a:latin typeface="Calibri"/>
                <a:cs typeface="Calibri"/>
              </a:rPr>
              <a:t> </a:t>
            </a:r>
            <a:r>
              <a:rPr sz="1200" spc="20" dirty="0">
                <a:solidFill>
                  <a:prstClr val="black"/>
                </a:solidFill>
                <a:latin typeface="Calibri"/>
                <a:cs typeface="Calibri"/>
              </a:rPr>
              <a:t>m</a:t>
            </a:r>
            <a:r>
              <a:rPr sz="1200" spc="13" dirty="0">
                <a:solidFill>
                  <a:prstClr val="black"/>
                </a:solidFill>
                <a:latin typeface="Calibri"/>
                <a:cs typeface="Calibri"/>
              </a:rPr>
              <a:t>anagement</a:t>
            </a:r>
            <a:r>
              <a:rPr sz="1200" spc="7" dirty="0">
                <a:solidFill>
                  <a:prstClr val="black"/>
                </a:solidFill>
                <a:latin typeface="Calibri"/>
                <a:cs typeface="Calibri"/>
              </a:rPr>
              <a:t> </a:t>
            </a:r>
            <a:r>
              <a:rPr sz="1200" spc="13" dirty="0">
                <a:solidFill>
                  <a:prstClr val="black"/>
                </a:solidFill>
                <a:latin typeface="Calibri"/>
                <a:cs typeface="Calibri"/>
              </a:rPr>
              <a:t>of</a:t>
            </a:r>
            <a:r>
              <a:rPr sz="1200" dirty="0">
                <a:solidFill>
                  <a:prstClr val="black"/>
                </a:solidFill>
                <a:latin typeface="Calibri"/>
                <a:cs typeface="Calibri"/>
              </a:rPr>
              <a:t> </a:t>
            </a:r>
            <a:r>
              <a:rPr sz="1200" spc="13" dirty="0">
                <a:solidFill>
                  <a:prstClr val="black"/>
                </a:solidFill>
                <a:latin typeface="Calibri"/>
                <a:cs typeface="Calibri"/>
              </a:rPr>
              <a:t>dyslipidaemi</a:t>
            </a:r>
            <a:r>
              <a:rPr sz="1200" dirty="0">
                <a:solidFill>
                  <a:prstClr val="black"/>
                </a:solidFill>
                <a:latin typeface="Calibri"/>
                <a:cs typeface="Calibri"/>
              </a:rPr>
              <a:t>a</a:t>
            </a:r>
            <a:r>
              <a:rPr sz="1200" spc="13" dirty="0">
                <a:solidFill>
                  <a:prstClr val="black"/>
                </a:solidFill>
                <a:latin typeface="Calibri"/>
                <a:cs typeface="Calibri"/>
              </a:rPr>
              <a:t>s</a:t>
            </a:r>
            <a:r>
              <a:rPr sz="1200" spc="7" dirty="0">
                <a:solidFill>
                  <a:prstClr val="black"/>
                </a:solidFill>
                <a:latin typeface="Calibri"/>
                <a:cs typeface="Calibri"/>
              </a:rPr>
              <a:t>:</a:t>
            </a:r>
            <a:r>
              <a:rPr sz="1200" spc="-13" dirty="0">
                <a:solidFill>
                  <a:prstClr val="black"/>
                </a:solidFill>
                <a:latin typeface="Calibri"/>
                <a:cs typeface="Calibri"/>
              </a:rPr>
              <a:t> </a:t>
            </a:r>
            <a:r>
              <a:rPr sz="1200" spc="13" dirty="0">
                <a:solidFill>
                  <a:prstClr val="black"/>
                </a:solidFill>
                <a:latin typeface="Calibri"/>
                <a:cs typeface="Calibri"/>
              </a:rPr>
              <a:t>lipid</a:t>
            </a:r>
            <a:r>
              <a:rPr sz="1200" spc="-20" dirty="0">
                <a:solidFill>
                  <a:prstClr val="black"/>
                </a:solidFill>
                <a:latin typeface="Calibri"/>
                <a:cs typeface="Calibri"/>
              </a:rPr>
              <a:t> </a:t>
            </a:r>
            <a:r>
              <a:rPr sz="1200" spc="20" dirty="0">
                <a:solidFill>
                  <a:prstClr val="black"/>
                </a:solidFill>
                <a:latin typeface="Calibri"/>
                <a:cs typeface="Calibri"/>
              </a:rPr>
              <a:t>m</a:t>
            </a:r>
            <a:r>
              <a:rPr sz="1200" spc="7" dirty="0">
                <a:solidFill>
                  <a:prstClr val="black"/>
                </a:solidFill>
                <a:latin typeface="Calibri"/>
                <a:cs typeface="Calibri"/>
              </a:rPr>
              <a:t>odifi</a:t>
            </a:r>
            <a:r>
              <a:rPr sz="1200" spc="13" dirty="0">
                <a:solidFill>
                  <a:prstClr val="black"/>
                </a:solidFill>
                <a:latin typeface="Calibri"/>
                <a:cs typeface="Calibri"/>
              </a:rPr>
              <a:t>c</a:t>
            </a:r>
            <a:r>
              <a:rPr sz="1200" spc="7" dirty="0">
                <a:solidFill>
                  <a:prstClr val="black"/>
                </a:solidFill>
                <a:latin typeface="Calibri"/>
                <a:cs typeface="Calibri"/>
              </a:rPr>
              <a:t>a</a:t>
            </a:r>
            <a:r>
              <a:rPr sz="1200" spc="13" dirty="0">
                <a:solidFill>
                  <a:prstClr val="black"/>
                </a:solidFill>
                <a:latin typeface="Calibri"/>
                <a:cs typeface="Calibri"/>
              </a:rPr>
              <a:t>tion</a:t>
            </a:r>
            <a:r>
              <a:rPr sz="1200" spc="-7" dirty="0">
                <a:solidFill>
                  <a:prstClr val="black"/>
                </a:solidFill>
                <a:latin typeface="Calibri"/>
                <a:cs typeface="Calibri"/>
              </a:rPr>
              <a:t> </a:t>
            </a:r>
            <a:r>
              <a:rPr sz="1200" spc="20" dirty="0">
                <a:solidFill>
                  <a:prstClr val="black"/>
                </a:solidFill>
                <a:latin typeface="Calibri"/>
                <a:cs typeface="Calibri"/>
              </a:rPr>
              <a:t>to</a:t>
            </a:r>
            <a:r>
              <a:rPr sz="1200" spc="-7" dirty="0">
                <a:solidFill>
                  <a:prstClr val="black"/>
                </a:solidFill>
                <a:latin typeface="Calibri"/>
                <a:cs typeface="Calibri"/>
              </a:rPr>
              <a:t> </a:t>
            </a:r>
            <a:r>
              <a:rPr sz="1200" spc="13" dirty="0">
                <a:solidFill>
                  <a:prstClr val="black"/>
                </a:solidFill>
                <a:latin typeface="Calibri"/>
                <a:cs typeface="Calibri"/>
              </a:rPr>
              <a:t>reduce</a:t>
            </a:r>
            <a:endParaRPr sz="1200">
              <a:solidFill>
                <a:prstClr val="black"/>
              </a:solidFill>
              <a:latin typeface="Calibri"/>
              <a:cs typeface="Calibri"/>
            </a:endParaRPr>
          </a:p>
          <a:p>
            <a:pPr marL="703562" defTabSz="1219170" eaLnBrk="1" fontAlgn="auto" hangingPunct="1">
              <a:spcBef>
                <a:spcPts val="640"/>
              </a:spcBef>
              <a:spcAft>
                <a:spcPts val="0"/>
              </a:spcAft>
              <a:defRPr/>
            </a:pPr>
            <a:r>
              <a:rPr sz="1200" spc="13" dirty="0">
                <a:solidFill>
                  <a:prstClr val="black"/>
                </a:solidFill>
                <a:latin typeface="Calibri"/>
                <a:cs typeface="Calibri"/>
              </a:rPr>
              <a:t>c</a:t>
            </a:r>
            <a:r>
              <a:rPr sz="1200" spc="7" dirty="0">
                <a:solidFill>
                  <a:prstClr val="black"/>
                </a:solidFill>
                <a:latin typeface="Calibri"/>
                <a:cs typeface="Calibri"/>
              </a:rPr>
              <a:t>a</a:t>
            </a:r>
            <a:r>
              <a:rPr sz="1200" spc="13" dirty="0">
                <a:solidFill>
                  <a:prstClr val="black"/>
                </a:solidFill>
                <a:latin typeface="Calibri"/>
                <a:cs typeface="Calibri"/>
              </a:rPr>
              <a:t>rdio</a:t>
            </a:r>
            <a:r>
              <a:rPr sz="1200" spc="7" dirty="0">
                <a:solidFill>
                  <a:prstClr val="black"/>
                </a:solidFill>
                <a:latin typeface="Calibri"/>
                <a:cs typeface="Calibri"/>
              </a:rPr>
              <a:t>v</a:t>
            </a:r>
            <a:r>
              <a:rPr sz="1200" spc="13" dirty="0">
                <a:solidFill>
                  <a:prstClr val="black"/>
                </a:solidFill>
                <a:latin typeface="Calibri"/>
                <a:cs typeface="Calibri"/>
              </a:rPr>
              <a:t>ascula</a:t>
            </a:r>
            <a:r>
              <a:rPr sz="1200" spc="7" dirty="0">
                <a:solidFill>
                  <a:prstClr val="black"/>
                </a:solidFill>
                <a:latin typeface="Calibri"/>
                <a:cs typeface="Calibri"/>
              </a:rPr>
              <a:t>r</a:t>
            </a:r>
            <a:r>
              <a:rPr sz="1200" spc="13" dirty="0">
                <a:solidFill>
                  <a:prstClr val="black"/>
                </a:solidFill>
                <a:latin typeface="Calibri"/>
                <a:cs typeface="Calibri"/>
              </a:rPr>
              <a:t> risk</a:t>
            </a:r>
            <a:r>
              <a:rPr sz="1200" spc="-7" dirty="0">
                <a:solidFill>
                  <a:prstClr val="black"/>
                </a:solidFill>
                <a:latin typeface="Calibri"/>
                <a:cs typeface="Calibri"/>
              </a:rPr>
              <a:t> </a:t>
            </a:r>
            <a:r>
              <a:rPr sz="1200" spc="13" dirty="0">
                <a:solidFill>
                  <a:prstClr val="black"/>
                </a:solidFill>
                <a:latin typeface="Calibri"/>
                <a:cs typeface="Calibri"/>
              </a:rPr>
              <a:t>(Europea</a:t>
            </a:r>
            <a:r>
              <a:rPr sz="1200" spc="20" dirty="0">
                <a:solidFill>
                  <a:prstClr val="black"/>
                </a:solidFill>
                <a:latin typeface="Calibri"/>
                <a:cs typeface="Calibri"/>
              </a:rPr>
              <a:t>n</a:t>
            </a:r>
            <a:r>
              <a:rPr sz="1200" spc="-13" dirty="0">
                <a:solidFill>
                  <a:prstClr val="black"/>
                </a:solidFill>
                <a:latin typeface="Calibri"/>
                <a:cs typeface="Calibri"/>
              </a:rPr>
              <a:t> </a:t>
            </a:r>
            <a:r>
              <a:rPr sz="1200" spc="27" dirty="0">
                <a:solidFill>
                  <a:prstClr val="black"/>
                </a:solidFill>
                <a:latin typeface="Calibri"/>
                <a:cs typeface="Calibri"/>
              </a:rPr>
              <a:t>H</a:t>
            </a:r>
            <a:r>
              <a:rPr sz="1200" spc="13" dirty="0">
                <a:solidFill>
                  <a:prstClr val="black"/>
                </a:solidFill>
                <a:latin typeface="Calibri"/>
                <a:cs typeface="Calibri"/>
              </a:rPr>
              <a:t>ea</a:t>
            </a:r>
            <a:r>
              <a:rPr sz="1200" dirty="0">
                <a:solidFill>
                  <a:prstClr val="black"/>
                </a:solidFill>
                <a:latin typeface="Calibri"/>
                <a:cs typeface="Calibri"/>
              </a:rPr>
              <a:t>r</a:t>
            </a:r>
            <a:r>
              <a:rPr sz="1200" spc="7" dirty="0">
                <a:solidFill>
                  <a:prstClr val="black"/>
                </a:solidFill>
                <a:latin typeface="Calibri"/>
                <a:cs typeface="Calibri"/>
              </a:rPr>
              <a:t>t</a:t>
            </a:r>
            <a:r>
              <a:rPr sz="1200" spc="13" dirty="0">
                <a:solidFill>
                  <a:prstClr val="black"/>
                </a:solidFill>
                <a:latin typeface="Calibri"/>
                <a:cs typeface="Calibri"/>
              </a:rPr>
              <a:t> </a:t>
            </a:r>
            <a:r>
              <a:rPr sz="1200" spc="20" dirty="0">
                <a:solidFill>
                  <a:prstClr val="black"/>
                </a:solidFill>
                <a:latin typeface="Calibri"/>
                <a:cs typeface="Calibri"/>
              </a:rPr>
              <a:t>Journ</a:t>
            </a:r>
            <a:r>
              <a:rPr sz="1200" spc="7" dirty="0">
                <a:solidFill>
                  <a:prstClr val="black"/>
                </a:solidFill>
                <a:latin typeface="Calibri"/>
                <a:cs typeface="Calibri"/>
              </a:rPr>
              <a:t>al</a:t>
            </a:r>
            <a:r>
              <a:rPr sz="1200" dirty="0">
                <a:solidFill>
                  <a:prstClr val="black"/>
                </a:solidFill>
                <a:latin typeface="Calibri"/>
                <a:cs typeface="Calibri"/>
              </a:rPr>
              <a:t> </a:t>
            </a:r>
            <a:r>
              <a:rPr sz="1200" spc="13" dirty="0">
                <a:solidFill>
                  <a:prstClr val="black"/>
                </a:solidFill>
                <a:latin typeface="Calibri"/>
                <a:cs typeface="Calibri"/>
              </a:rPr>
              <a:t>2019</a:t>
            </a:r>
            <a:r>
              <a:rPr sz="1200" spc="-7" dirty="0">
                <a:solidFill>
                  <a:prstClr val="black"/>
                </a:solidFill>
                <a:latin typeface="Calibri"/>
                <a:cs typeface="Calibri"/>
              </a:rPr>
              <a:t> </a:t>
            </a:r>
            <a:r>
              <a:rPr sz="1200" spc="13" dirty="0">
                <a:solidFill>
                  <a:prstClr val="black"/>
                </a:solidFill>
                <a:latin typeface="Calibri"/>
                <a:cs typeface="Calibri"/>
              </a:rPr>
              <a:t>-do</a:t>
            </a:r>
            <a:r>
              <a:rPr sz="1200" spc="7" dirty="0">
                <a:solidFill>
                  <a:prstClr val="black"/>
                </a:solidFill>
                <a:latin typeface="Calibri"/>
                <a:cs typeface="Calibri"/>
              </a:rPr>
              <a:t>i:</a:t>
            </a:r>
            <a:r>
              <a:rPr sz="1200" spc="-20" dirty="0">
                <a:solidFill>
                  <a:prstClr val="black"/>
                </a:solidFill>
                <a:latin typeface="Calibri"/>
                <a:cs typeface="Calibri"/>
              </a:rPr>
              <a:t> </a:t>
            </a:r>
            <a:r>
              <a:rPr sz="1200" spc="13" dirty="0">
                <a:solidFill>
                  <a:prstClr val="black"/>
                </a:solidFill>
                <a:latin typeface="Calibri"/>
                <a:cs typeface="Calibri"/>
              </a:rPr>
              <a:t>10</a:t>
            </a:r>
            <a:r>
              <a:rPr sz="1200" spc="7" dirty="0">
                <a:solidFill>
                  <a:prstClr val="black"/>
                </a:solidFill>
                <a:latin typeface="Calibri"/>
                <a:cs typeface="Calibri"/>
              </a:rPr>
              <a:t>.</a:t>
            </a:r>
            <a:r>
              <a:rPr sz="1200" spc="13" dirty="0">
                <a:solidFill>
                  <a:prstClr val="black"/>
                </a:solidFill>
                <a:latin typeface="Calibri"/>
                <a:cs typeface="Calibri"/>
              </a:rPr>
              <a:t>1093/eur</a:t>
            </a:r>
            <a:r>
              <a:rPr sz="1200" spc="-7" dirty="0">
                <a:solidFill>
                  <a:prstClr val="black"/>
                </a:solidFill>
                <a:latin typeface="Calibri"/>
                <a:cs typeface="Calibri"/>
              </a:rPr>
              <a:t>h</a:t>
            </a:r>
            <a:r>
              <a:rPr sz="1200" spc="13" dirty="0">
                <a:solidFill>
                  <a:prstClr val="black"/>
                </a:solidFill>
                <a:latin typeface="Calibri"/>
                <a:cs typeface="Calibri"/>
              </a:rPr>
              <a:t>ea</a:t>
            </a:r>
            <a:r>
              <a:rPr sz="1200" dirty="0">
                <a:solidFill>
                  <a:prstClr val="black"/>
                </a:solidFill>
                <a:latin typeface="Calibri"/>
                <a:cs typeface="Calibri"/>
              </a:rPr>
              <a:t>r</a:t>
            </a:r>
            <a:r>
              <a:rPr sz="1200" spc="13" dirty="0">
                <a:solidFill>
                  <a:prstClr val="black"/>
                </a:solidFill>
                <a:latin typeface="Calibri"/>
                <a:cs typeface="Calibri"/>
              </a:rPr>
              <a:t>tj/ehz4</a:t>
            </a:r>
            <a:r>
              <a:rPr sz="1200" dirty="0">
                <a:solidFill>
                  <a:prstClr val="black"/>
                </a:solidFill>
                <a:latin typeface="Calibri"/>
                <a:cs typeface="Calibri"/>
              </a:rPr>
              <a:t>5</a:t>
            </a:r>
            <a:r>
              <a:rPr sz="1200" spc="13" dirty="0">
                <a:solidFill>
                  <a:prstClr val="black"/>
                </a:solidFill>
                <a:latin typeface="Calibri"/>
                <a:cs typeface="Calibri"/>
              </a:rPr>
              <a:t>5)</a:t>
            </a:r>
            <a:endParaRPr sz="1200">
              <a:solidFill>
                <a:prstClr val="black"/>
              </a:solidFill>
              <a:latin typeface="Calibri"/>
              <a:cs typeface="Calibri"/>
            </a:endParaRPr>
          </a:p>
        </p:txBody>
      </p:sp>
      <p:sp>
        <p:nvSpPr>
          <p:cNvPr id="26" name="object 26">
            <a:extLst>
              <a:ext uri="{FF2B5EF4-FFF2-40B4-BE49-F238E27FC236}">
                <a16:creationId xmlns:a16="http://schemas.microsoft.com/office/drawing/2014/main" id="{878B13BE-4264-2240-82EB-BF73564BD249}"/>
              </a:ext>
            </a:extLst>
          </p:cNvPr>
          <p:cNvSpPr txBox="1"/>
          <p:nvPr/>
        </p:nvSpPr>
        <p:spPr>
          <a:xfrm>
            <a:off x="774700" y="6397625"/>
            <a:ext cx="2108200" cy="204788"/>
          </a:xfrm>
          <a:prstGeom prst="rect">
            <a:avLst/>
          </a:prstGeom>
        </p:spPr>
        <p:txBody>
          <a:bodyPr lIns="0" tIns="0" rIns="0" bIns="0">
            <a:spAutoFit/>
          </a:bodyPr>
          <a:lstStyle/>
          <a:p>
            <a:pPr marL="16933" defTabSz="1219170" eaLnBrk="1" fontAlgn="auto" hangingPunct="1">
              <a:spcBef>
                <a:spcPts val="0"/>
              </a:spcBef>
              <a:spcAft>
                <a:spcPts val="0"/>
              </a:spcAft>
              <a:defRPr/>
            </a:pPr>
            <a:r>
              <a:rPr sz="1333" b="1" spc="-20" dirty="0">
                <a:solidFill>
                  <a:srgbClr val="AD0F21"/>
                </a:solidFill>
                <a:latin typeface="Calibri"/>
                <a:cs typeface="Calibri"/>
                <a:hlinkClick r:id="rId5"/>
              </a:rPr>
              <a:t>w</a:t>
            </a:r>
            <a:r>
              <a:rPr sz="1333" b="1" spc="-13" dirty="0">
                <a:solidFill>
                  <a:srgbClr val="AD0F21"/>
                </a:solidFill>
                <a:latin typeface="Calibri"/>
                <a:cs typeface="Calibri"/>
                <a:hlinkClick r:id="rId5"/>
              </a:rPr>
              <a:t>ww.</a:t>
            </a:r>
            <a:r>
              <a:rPr sz="1333" b="1" spc="-7" dirty="0">
                <a:solidFill>
                  <a:srgbClr val="AD0F21"/>
                </a:solidFill>
                <a:latin typeface="Calibri"/>
                <a:cs typeface="Calibri"/>
                <a:hlinkClick r:id="rId5"/>
              </a:rPr>
              <a:t>esca</a:t>
            </a:r>
            <a:r>
              <a:rPr sz="1333" b="1" dirty="0">
                <a:solidFill>
                  <a:srgbClr val="AD0F21"/>
                </a:solidFill>
                <a:latin typeface="Calibri"/>
                <a:cs typeface="Calibri"/>
                <a:hlinkClick r:id="rId5"/>
              </a:rPr>
              <a:t>r</a:t>
            </a:r>
            <a:r>
              <a:rPr sz="1333" b="1" spc="-13" dirty="0">
                <a:solidFill>
                  <a:srgbClr val="AD0F21"/>
                </a:solidFill>
                <a:latin typeface="Calibri"/>
                <a:cs typeface="Calibri"/>
                <a:hlinkClick r:id="rId5"/>
              </a:rPr>
              <a:t>di</a:t>
            </a:r>
            <a:r>
              <a:rPr sz="1333" b="1" spc="-7" dirty="0">
                <a:solidFill>
                  <a:srgbClr val="AD0F21"/>
                </a:solidFill>
                <a:latin typeface="Calibri"/>
                <a:cs typeface="Calibri"/>
                <a:hlinkClick r:id="rId5"/>
              </a:rPr>
              <a:t>o.o</a:t>
            </a:r>
            <a:r>
              <a:rPr sz="1333" b="1" dirty="0">
                <a:solidFill>
                  <a:srgbClr val="AD0F21"/>
                </a:solidFill>
                <a:latin typeface="Calibri"/>
                <a:cs typeface="Calibri"/>
                <a:hlinkClick r:id="rId5"/>
              </a:rPr>
              <a:t>r</a:t>
            </a:r>
            <a:r>
              <a:rPr sz="1333" b="1" spc="-13" dirty="0">
                <a:solidFill>
                  <a:srgbClr val="AD0F21"/>
                </a:solidFill>
                <a:latin typeface="Calibri"/>
                <a:cs typeface="Calibri"/>
                <a:hlinkClick r:id="rId5"/>
              </a:rPr>
              <a:t>g</a:t>
            </a:r>
            <a:r>
              <a:rPr sz="1333" b="1" spc="-7" dirty="0">
                <a:solidFill>
                  <a:srgbClr val="AD0F21"/>
                </a:solidFill>
                <a:latin typeface="Calibri"/>
                <a:cs typeface="Calibri"/>
                <a:hlinkClick r:id="rId5"/>
              </a:rPr>
              <a:t>/</a:t>
            </a:r>
            <a:r>
              <a:rPr sz="1333" b="1" spc="-13" dirty="0">
                <a:solidFill>
                  <a:srgbClr val="AD0F21"/>
                </a:solidFill>
                <a:latin typeface="Calibri"/>
                <a:cs typeface="Calibri"/>
                <a:hlinkClick r:id="rId5"/>
              </a:rPr>
              <a:t>guideli</a:t>
            </a:r>
            <a:r>
              <a:rPr sz="1333" b="1" spc="-7" dirty="0">
                <a:solidFill>
                  <a:srgbClr val="AD0F21"/>
                </a:solidFill>
                <a:latin typeface="Calibri"/>
                <a:cs typeface="Calibri"/>
                <a:hlinkClick r:id="rId5"/>
              </a:rPr>
              <a:t>nes</a:t>
            </a:r>
            <a:endParaRPr sz="1333">
              <a:solidFill>
                <a:prstClr val="black"/>
              </a:solidFill>
              <a:latin typeface="Calibri"/>
              <a:cs typeface="Calibri"/>
            </a:endParaRPr>
          </a:p>
        </p:txBody>
      </p:sp>
      <p:sp>
        <p:nvSpPr>
          <p:cNvPr id="225307" name="object 27">
            <a:extLst>
              <a:ext uri="{FF2B5EF4-FFF2-40B4-BE49-F238E27FC236}">
                <a16:creationId xmlns:a16="http://schemas.microsoft.com/office/drawing/2014/main" id="{7C2DAFF9-9132-AF43-BE5C-24352DECBB49}"/>
              </a:ext>
            </a:extLst>
          </p:cNvPr>
          <p:cNvSpPr>
            <a:spLocks noGrp="1" noChangeArrowheads="1"/>
          </p:cNvSpPr>
          <p:nvPr>
            <p:ph type="title"/>
          </p:nvPr>
        </p:nvSpPr>
        <p:spPr>
          <a:xfrm>
            <a:off x="444500" y="517525"/>
            <a:ext cx="15367000" cy="865188"/>
          </a:xfrm>
        </p:spPr>
        <p:txBody>
          <a:bodyPr/>
          <a:lstStyle/>
          <a:p>
            <a:pPr marL="15875" eaLnBrk="1" hangingPunct="1">
              <a:lnSpc>
                <a:spcPct val="73000"/>
              </a:lnSpc>
              <a:spcBef>
                <a:spcPts val="525"/>
              </a:spcBef>
            </a:pPr>
            <a:r>
              <a:rPr lang="en-US" altLang="en-US">
                <a:latin typeface="Calibri" panose="020F0502020204030204" pitchFamily="34" charset="0"/>
                <a:cs typeface="Calibri" panose="020F0502020204030204" pitchFamily="34" charset="0"/>
              </a:rPr>
              <a:t>Treatment  goals for  low-density lipoprotein</a:t>
            </a:r>
            <a:br>
              <a:rPr lang="en-US" altLang="en-US">
                <a:latin typeface="Calibri" panose="020F0502020204030204" pitchFamily="34" charset="0"/>
                <a:cs typeface="Calibri" panose="020F0502020204030204" pitchFamily="34" charset="0"/>
              </a:rPr>
            </a:br>
            <a:r>
              <a:rPr lang="en-US" altLang="en-US">
                <a:latin typeface="Calibri" panose="020F0502020204030204" pitchFamily="34" charset="0"/>
                <a:cs typeface="Calibri" panose="020F0502020204030204" pitchFamily="34" charset="0"/>
              </a:rPr>
              <a:t>cholesterol (LDL-C) across  categories of total cardiovascular disease risk</a:t>
            </a:r>
          </a:p>
        </p:txBody>
      </p:sp>
      <p:sp>
        <p:nvSpPr>
          <p:cNvPr id="28" name="object 28">
            <a:extLst>
              <a:ext uri="{FF2B5EF4-FFF2-40B4-BE49-F238E27FC236}">
                <a16:creationId xmlns:a16="http://schemas.microsoft.com/office/drawing/2014/main" id="{80037DEA-E112-334E-9C15-A0ED96E85CD9}"/>
              </a:ext>
            </a:extLst>
          </p:cNvPr>
          <p:cNvSpPr txBox="1"/>
          <p:nvPr/>
        </p:nvSpPr>
        <p:spPr>
          <a:xfrm>
            <a:off x="11290640" y="5600617"/>
            <a:ext cx="174343" cy="375073"/>
          </a:xfrm>
          <a:prstGeom prst="rect">
            <a:avLst/>
          </a:prstGeom>
        </p:spPr>
        <p:txBody>
          <a:bodyPr vert="vert270" lIns="0" tIns="0" rIns="0" bIns="0">
            <a:spAutoFit/>
          </a:bodyPr>
          <a:lstStyle/>
          <a:p>
            <a:pPr marL="16933" defTabSz="1219170" eaLnBrk="1" fontAlgn="auto" hangingPunct="1">
              <a:spcBef>
                <a:spcPts val="0"/>
              </a:spcBef>
              <a:spcAft>
                <a:spcPts val="0"/>
              </a:spcAft>
              <a:defRPr/>
            </a:pPr>
            <a:r>
              <a:rPr sz="1133" spc="7" dirty="0">
                <a:solidFill>
                  <a:srgbClr val="221F1F"/>
                </a:solidFill>
                <a:latin typeface="Calibri"/>
                <a:cs typeface="Calibri"/>
              </a:rPr>
              <a:t>©</a:t>
            </a:r>
            <a:r>
              <a:rPr sz="1133" spc="20" dirty="0">
                <a:solidFill>
                  <a:srgbClr val="221F1F"/>
                </a:solidFill>
                <a:latin typeface="Calibri"/>
                <a:cs typeface="Calibri"/>
              </a:rPr>
              <a:t>ES</a:t>
            </a:r>
            <a:r>
              <a:rPr sz="1133" dirty="0">
                <a:solidFill>
                  <a:srgbClr val="221F1F"/>
                </a:solidFill>
                <a:latin typeface="Calibri"/>
                <a:cs typeface="Calibri"/>
              </a:rPr>
              <a:t>C</a:t>
            </a:r>
            <a:endParaRPr sz="1133">
              <a:solidFill>
                <a:prstClr val="black"/>
              </a:solidFill>
              <a:latin typeface="Calibri"/>
              <a:cs typeface="Calibri"/>
            </a:endParaRPr>
          </a:p>
        </p:txBody>
      </p:sp>
      <p:sp>
        <p:nvSpPr>
          <p:cNvPr id="29" name="object 29">
            <a:extLst>
              <a:ext uri="{FF2B5EF4-FFF2-40B4-BE49-F238E27FC236}">
                <a16:creationId xmlns:a16="http://schemas.microsoft.com/office/drawing/2014/main" id="{F4BD94AA-1F73-D349-A26A-6735297D591B}"/>
              </a:ext>
            </a:extLst>
          </p:cNvPr>
          <p:cNvSpPr txBox="1"/>
          <p:nvPr/>
        </p:nvSpPr>
        <p:spPr>
          <a:xfrm>
            <a:off x="3379788" y="2212975"/>
            <a:ext cx="428625" cy="287338"/>
          </a:xfrm>
          <a:prstGeom prst="rect">
            <a:avLst/>
          </a:prstGeom>
        </p:spPr>
        <p:txBody>
          <a:bodyPr lIns="0" tIns="0" rIns="0" bIns="0">
            <a:spAutoFit/>
          </a:bodyPr>
          <a:lstStyle/>
          <a:p>
            <a:pPr marL="16933" defTabSz="1219170" eaLnBrk="1" fontAlgn="auto" hangingPunct="1">
              <a:spcBef>
                <a:spcPts val="0"/>
              </a:spcBef>
              <a:spcAft>
                <a:spcPts val="0"/>
              </a:spcAft>
              <a:defRPr/>
            </a:pPr>
            <a:r>
              <a:rPr sz="1867" spc="-7" dirty="0">
                <a:solidFill>
                  <a:prstClr val="black"/>
                </a:solidFill>
                <a:latin typeface="Calibri"/>
                <a:cs typeface="Calibri"/>
              </a:rPr>
              <a:t>Low</a:t>
            </a:r>
            <a:endParaRPr sz="1867">
              <a:solidFill>
                <a:prstClr val="black"/>
              </a:solidFill>
              <a:latin typeface="Calibri"/>
              <a:cs typeface="Calibri"/>
            </a:endParaRPr>
          </a:p>
        </p:txBody>
      </p:sp>
      <p:sp>
        <p:nvSpPr>
          <p:cNvPr id="30" name="object 30">
            <a:extLst>
              <a:ext uri="{FF2B5EF4-FFF2-40B4-BE49-F238E27FC236}">
                <a16:creationId xmlns:a16="http://schemas.microsoft.com/office/drawing/2014/main" id="{62A211AD-F99E-5144-A807-4206BEAFD56B}"/>
              </a:ext>
            </a:extLst>
          </p:cNvPr>
          <p:cNvSpPr txBox="1"/>
          <p:nvPr/>
        </p:nvSpPr>
        <p:spPr>
          <a:xfrm>
            <a:off x="3962400" y="2774950"/>
            <a:ext cx="984250" cy="287338"/>
          </a:xfrm>
          <a:prstGeom prst="rect">
            <a:avLst/>
          </a:prstGeom>
          <a:solidFill>
            <a:srgbClr val="F7931D"/>
          </a:solidFill>
        </p:spPr>
        <p:txBody>
          <a:bodyPr lIns="0" tIns="0" rIns="0" bIns="0">
            <a:spAutoFit/>
          </a:bodyPr>
          <a:lstStyle/>
          <a:p>
            <a:pPr marL="72812" defTabSz="1219170" eaLnBrk="1" fontAlgn="auto" hangingPunct="1">
              <a:spcBef>
                <a:spcPts val="0"/>
              </a:spcBef>
              <a:spcAft>
                <a:spcPts val="0"/>
              </a:spcAft>
              <a:defRPr/>
            </a:pPr>
            <a:r>
              <a:rPr sz="1867" spc="-133" dirty="0">
                <a:solidFill>
                  <a:srgbClr val="221F1F"/>
                </a:solidFill>
                <a:latin typeface="Calibri"/>
                <a:cs typeface="Calibri"/>
              </a:rPr>
              <a:t>M</a:t>
            </a:r>
            <a:r>
              <a:rPr sz="1867" spc="-127" dirty="0">
                <a:solidFill>
                  <a:srgbClr val="221F1F"/>
                </a:solidFill>
                <a:latin typeface="Calibri"/>
                <a:cs typeface="Calibri"/>
              </a:rPr>
              <a:t>o</a:t>
            </a:r>
            <a:r>
              <a:rPr sz="1867" spc="-140" dirty="0">
                <a:solidFill>
                  <a:srgbClr val="221F1F"/>
                </a:solidFill>
                <a:latin typeface="Calibri"/>
                <a:cs typeface="Calibri"/>
              </a:rPr>
              <a:t>d</a:t>
            </a:r>
            <a:r>
              <a:rPr sz="1867" spc="-133" dirty="0">
                <a:solidFill>
                  <a:srgbClr val="221F1F"/>
                </a:solidFill>
                <a:latin typeface="Calibri"/>
                <a:cs typeface="Calibri"/>
              </a:rPr>
              <a:t>e</a:t>
            </a:r>
            <a:r>
              <a:rPr sz="1867" spc="-127" dirty="0">
                <a:solidFill>
                  <a:srgbClr val="221F1F"/>
                </a:solidFill>
                <a:latin typeface="Calibri"/>
                <a:cs typeface="Calibri"/>
              </a:rPr>
              <a:t>r</a:t>
            </a:r>
            <a:r>
              <a:rPr sz="1867" spc="-133" dirty="0">
                <a:solidFill>
                  <a:srgbClr val="221F1F"/>
                </a:solidFill>
                <a:latin typeface="Calibri"/>
                <a:cs typeface="Calibri"/>
              </a:rPr>
              <a:t>at</a:t>
            </a:r>
            <a:r>
              <a:rPr sz="1867" dirty="0">
                <a:solidFill>
                  <a:srgbClr val="221F1F"/>
                </a:solidFill>
                <a:latin typeface="Calibri"/>
                <a:cs typeface="Calibri"/>
              </a:rPr>
              <a:t>e</a:t>
            </a:r>
            <a:endParaRPr sz="1867">
              <a:solidFill>
                <a:prstClr val="black"/>
              </a:solidFill>
              <a:latin typeface="Calibri"/>
              <a:cs typeface="Calibri"/>
            </a:endParaRPr>
          </a:p>
        </p:txBody>
      </p:sp>
      <p:sp>
        <p:nvSpPr>
          <p:cNvPr id="31" name="object 31">
            <a:extLst>
              <a:ext uri="{FF2B5EF4-FFF2-40B4-BE49-F238E27FC236}">
                <a16:creationId xmlns:a16="http://schemas.microsoft.com/office/drawing/2014/main" id="{866C7AAE-984C-954F-9F53-2B8779A63221}"/>
              </a:ext>
            </a:extLst>
          </p:cNvPr>
          <p:cNvSpPr txBox="1"/>
          <p:nvPr/>
        </p:nvSpPr>
        <p:spPr>
          <a:xfrm>
            <a:off x="5705475" y="3927475"/>
            <a:ext cx="655638" cy="287338"/>
          </a:xfrm>
          <a:prstGeom prst="rect">
            <a:avLst/>
          </a:prstGeom>
          <a:solidFill>
            <a:srgbClr val="EC1C23"/>
          </a:solidFill>
        </p:spPr>
        <p:txBody>
          <a:bodyPr lIns="0" tIns="0" rIns="0" bIns="0">
            <a:spAutoFit/>
          </a:bodyPr>
          <a:lstStyle/>
          <a:p>
            <a:pPr marL="145623" defTabSz="1219170" eaLnBrk="1" fontAlgn="auto" hangingPunct="1">
              <a:spcBef>
                <a:spcPts val="0"/>
              </a:spcBef>
              <a:spcAft>
                <a:spcPts val="0"/>
              </a:spcAft>
              <a:defRPr/>
            </a:pPr>
            <a:r>
              <a:rPr sz="1867" spc="-147" dirty="0">
                <a:solidFill>
                  <a:srgbClr val="FFFFFF"/>
                </a:solidFill>
                <a:latin typeface="Calibri"/>
                <a:cs typeface="Calibri"/>
              </a:rPr>
              <a:t>Hig</a:t>
            </a:r>
            <a:r>
              <a:rPr sz="1867" dirty="0">
                <a:solidFill>
                  <a:srgbClr val="FFFFFF"/>
                </a:solidFill>
                <a:latin typeface="Calibri"/>
                <a:cs typeface="Calibri"/>
              </a:rPr>
              <a:t>h</a:t>
            </a:r>
            <a:endParaRPr sz="1867">
              <a:solidFill>
                <a:prstClr val="black"/>
              </a:solidFill>
              <a:latin typeface="Calibri"/>
              <a:cs typeface="Calibri"/>
            </a:endParaRPr>
          </a:p>
        </p:txBody>
      </p:sp>
      <p:sp>
        <p:nvSpPr>
          <p:cNvPr id="32" name="object 32">
            <a:extLst>
              <a:ext uri="{FF2B5EF4-FFF2-40B4-BE49-F238E27FC236}">
                <a16:creationId xmlns:a16="http://schemas.microsoft.com/office/drawing/2014/main" id="{4C16F430-584F-3143-9A24-05FEED697A23}"/>
              </a:ext>
            </a:extLst>
          </p:cNvPr>
          <p:cNvSpPr txBox="1"/>
          <p:nvPr/>
        </p:nvSpPr>
        <p:spPr>
          <a:xfrm>
            <a:off x="6513513" y="4795838"/>
            <a:ext cx="874712" cy="287337"/>
          </a:xfrm>
          <a:prstGeom prst="rect">
            <a:avLst/>
          </a:prstGeom>
        </p:spPr>
        <p:txBody>
          <a:bodyPr lIns="0" tIns="0" rIns="0" bIns="0">
            <a:spAutoFit/>
          </a:bodyPr>
          <a:lstStyle/>
          <a:p>
            <a:pPr marL="16933" defTabSz="1219170" eaLnBrk="1" fontAlgn="auto" hangingPunct="1">
              <a:spcBef>
                <a:spcPts val="0"/>
              </a:spcBef>
              <a:spcAft>
                <a:spcPts val="0"/>
              </a:spcAft>
              <a:defRPr/>
            </a:pPr>
            <a:r>
              <a:rPr sz="1867" spc="-107" dirty="0">
                <a:solidFill>
                  <a:srgbClr val="FFFFFF"/>
                </a:solidFill>
                <a:latin typeface="Calibri"/>
                <a:cs typeface="Calibri"/>
              </a:rPr>
              <a:t>Ve</a:t>
            </a:r>
            <a:r>
              <a:rPr sz="1867" spc="-93" dirty="0">
                <a:solidFill>
                  <a:srgbClr val="FFFFFF"/>
                </a:solidFill>
                <a:latin typeface="Calibri"/>
                <a:cs typeface="Calibri"/>
              </a:rPr>
              <a:t>r</a:t>
            </a:r>
            <a:r>
              <a:rPr sz="1867" spc="-100" dirty="0">
                <a:solidFill>
                  <a:srgbClr val="FFFFFF"/>
                </a:solidFill>
                <a:latin typeface="Calibri"/>
                <a:cs typeface="Calibri"/>
              </a:rPr>
              <a:t>y</a:t>
            </a:r>
            <a:r>
              <a:rPr sz="1867" spc="-93" dirty="0">
                <a:solidFill>
                  <a:srgbClr val="FFFFFF"/>
                </a:solidFill>
                <a:latin typeface="Calibri"/>
                <a:cs typeface="Calibri"/>
              </a:rPr>
              <a:t>-</a:t>
            </a:r>
            <a:r>
              <a:rPr sz="1867" spc="-147" dirty="0">
                <a:solidFill>
                  <a:srgbClr val="FFFFFF"/>
                </a:solidFill>
                <a:latin typeface="Calibri"/>
                <a:cs typeface="Calibri"/>
              </a:rPr>
              <a:t>Hig</a:t>
            </a:r>
            <a:r>
              <a:rPr sz="1867" dirty="0">
                <a:solidFill>
                  <a:srgbClr val="FFFFFF"/>
                </a:solidFill>
                <a:latin typeface="Calibri"/>
                <a:cs typeface="Calibri"/>
              </a:rPr>
              <a:t>h</a:t>
            </a:r>
            <a:endParaRPr sz="1867">
              <a:solidFill>
                <a:prstClr val="black"/>
              </a:solidFill>
              <a:latin typeface="Calibri"/>
              <a:cs typeface="Calibri"/>
            </a:endParaRPr>
          </a:p>
        </p:txBody>
      </p:sp>
      <p:sp>
        <p:nvSpPr>
          <p:cNvPr id="225313" name="object 33">
            <a:extLst>
              <a:ext uri="{FF2B5EF4-FFF2-40B4-BE49-F238E27FC236}">
                <a16:creationId xmlns:a16="http://schemas.microsoft.com/office/drawing/2014/main" id="{2570C45F-0939-5B4E-81BA-AC2E22CB2C82}"/>
              </a:ext>
            </a:extLst>
          </p:cNvPr>
          <p:cNvSpPr txBox="1">
            <a:spLocks noChangeArrowheads="1"/>
          </p:cNvSpPr>
          <p:nvPr/>
        </p:nvSpPr>
        <p:spPr bwMode="auto">
          <a:xfrm>
            <a:off x="1852613" y="1987550"/>
            <a:ext cx="10318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5875" indent="4763" defTabSz="1217613">
              <a:defRPr>
                <a:solidFill>
                  <a:schemeClr val="bg1"/>
                </a:solidFill>
                <a:latin typeface="Arial" panose="020B0604020202020204" pitchFamily="34" charset="0"/>
                <a:cs typeface="Arial" panose="020B0604020202020204" pitchFamily="34" charset="0"/>
              </a:defRPr>
            </a:lvl1pPr>
            <a:lvl2pPr marL="742950" indent="-285750" defTabSz="1217613">
              <a:defRPr>
                <a:solidFill>
                  <a:schemeClr val="bg1"/>
                </a:solidFill>
                <a:latin typeface="Arial" panose="020B0604020202020204" pitchFamily="34" charset="0"/>
                <a:cs typeface="Arial" panose="020B0604020202020204" pitchFamily="34" charset="0"/>
              </a:defRPr>
            </a:lvl2pPr>
            <a:lvl3pPr marL="1143000" indent="-228600" defTabSz="1217613">
              <a:defRPr>
                <a:solidFill>
                  <a:schemeClr val="bg1"/>
                </a:solidFill>
                <a:latin typeface="Arial" panose="020B0604020202020204" pitchFamily="34" charset="0"/>
                <a:cs typeface="Arial" panose="020B0604020202020204" pitchFamily="34" charset="0"/>
              </a:defRPr>
            </a:lvl3pPr>
            <a:lvl4pPr marL="1600200" indent="-228600" defTabSz="1217613">
              <a:defRPr>
                <a:solidFill>
                  <a:schemeClr val="bg1"/>
                </a:solidFill>
                <a:latin typeface="Arial" panose="020B0604020202020204" pitchFamily="34" charset="0"/>
                <a:cs typeface="Arial" panose="020B0604020202020204" pitchFamily="34" charset="0"/>
              </a:defRPr>
            </a:lvl4pPr>
            <a:lvl5pPr marL="2057400" indent="-228600" defTabSz="1217613">
              <a:defRPr>
                <a:solidFill>
                  <a:schemeClr val="bg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r>
              <a:rPr lang="en-US" altLang="en-US">
                <a:solidFill>
                  <a:srgbClr val="221F1F"/>
                </a:solidFill>
                <a:latin typeface="Calibri" panose="020F0502020204030204" pitchFamily="34" charset="0"/>
                <a:cs typeface="Calibri" panose="020F0502020204030204" pitchFamily="34" charset="0"/>
              </a:rPr>
              <a:t>3.0 mmol/L (116mg/dL)</a:t>
            </a:r>
            <a:endParaRPr lang="en-US" altLang="en-US">
              <a:solidFill>
                <a:srgbClr val="000000"/>
              </a:solidFill>
              <a:latin typeface="Calibri" panose="020F0502020204030204" pitchFamily="34" charset="0"/>
              <a:cs typeface="Calibri" panose="020F0502020204030204" pitchFamily="34" charset="0"/>
            </a:endParaRPr>
          </a:p>
        </p:txBody>
      </p:sp>
      <p:sp>
        <p:nvSpPr>
          <p:cNvPr id="34" name="object 34">
            <a:extLst>
              <a:ext uri="{FF2B5EF4-FFF2-40B4-BE49-F238E27FC236}">
                <a16:creationId xmlns:a16="http://schemas.microsoft.com/office/drawing/2014/main" id="{6B94E88A-91AC-A843-A3E9-1ED147E937F9}"/>
              </a:ext>
            </a:extLst>
          </p:cNvPr>
          <p:cNvSpPr txBox="1"/>
          <p:nvPr/>
        </p:nvSpPr>
        <p:spPr>
          <a:xfrm>
            <a:off x="619125" y="1638300"/>
            <a:ext cx="1311275" cy="287338"/>
          </a:xfrm>
          <a:prstGeom prst="rect">
            <a:avLst/>
          </a:prstGeom>
        </p:spPr>
        <p:txBody>
          <a:bodyPr lIns="0" tIns="0" rIns="0" bIns="0">
            <a:spAutoFit/>
          </a:bodyPr>
          <a:lstStyle/>
          <a:p>
            <a:pPr marL="16933" defTabSz="1219170" eaLnBrk="1" fontAlgn="auto" hangingPunct="1">
              <a:spcBef>
                <a:spcPts val="0"/>
              </a:spcBef>
              <a:spcAft>
                <a:spcPts val="0"/>
              </a:spcAft>
              <a:defRPr/>
            </a:pPr>
            <a:r>
              <a:rPr sz="1867" spc="-133" dirty="0">
                <a:solidFill>
                  <a:srgbClr val="221F1F"/>
                </a:solidFill>
                <a:latin typeface="Calibri"/>
                <a:cs typeface="Calibri"/>
              </a:rPr>
              <a:t>T</a:t>
            </a:r>
            <a:r>
              <a:rPr sz="1867" spc="-127" dirty="0">
                <a:solidFill>
                  <a:srgbClr val="221F1F"/>
                </a:solidFill>
                <a:latin typeface="Calibri"/>
                <a:cs typeface="Calibri"/>
              </a:rPr>
              <a:t>r</a:t>
            </a:r>
            <a:r>
              <a:rPr sz="1867" spc="-133" dirty="0">
                <a:solidFill>
                  <a:srgbClr val="221F1F"/>
                </a:solidFill>
                <a:latin typeface="Calibri"/>
                <a:cs typeface="Calibri"/>
              </a:rPr>
              <a:t>eatm</a:t>
            </a:r>
            <a:r>
              <a:rPr sz="1867" spc="-120" dirty="0">
                <a:solidFill>
                  <a:srgbClr val="221F1F"/>
                </a:solidFill>
                <a:latin typeface="Calibri"/>
                <a:cs typeface="Calibri"/>
              </a:rPr>
              <a:t>en</a:t>
            </a:r>
            <a:r>
              <a:rPr sz="1867" spc="187" dirty="0">
                <a:solidFill>
                  <a:srgbClr val="221F1F"/>
                </a:solidFill>
                <a:latin typeface="Calibri"/>
                <a:cs typeface="Calibri"/>
              </a:rPr>
              <a:t>t</a:t>
            </a:r>
            <a:r>
              <a:rPr sz="1867" spc="-133" dirty="0">
                <a:solidFill>
                  <a:srgbClr val="221F1F"/>
                </a:solidFill>
                <a:latin typeface="Calibri"/>
                <a:cs typeface="Calibri"/>
              </a:rPr>
              <a:t>g</a:t>
            </a:r>
            <a:r>
              <a:rPr sz="1867" spc="-127" dirty="0">
                <a:solidFill>
                  <a:srgbClr val="221F1F"/>
                </a:solidFill>
                <a:latin typeface="Calibri"/>
                <a:cs typeface="Calibri"/>
              </a:rPr>
              <a:t>o</a:t>
            </a:r>
            <a:r>
              <a:rPr sz="1867" spc="-133" dirty="0">
                <a:solidFill>
                  <a:srgbClr val="221F1F"/>
                </a:solidFill>
                <a:latin typeface="Calibri"/>
                <a:cs typeface="Calibri"/>
              </a:rPr>
              <a:t>a</a:t>
            </a:r>
            <a:r>
              <a:rPr sz="1867" dirty="0">
                <a:solidFill>
                  <a:srgbClr val="221F1F"/>
                </a:solidFill>
                <a:latin typeface="Calibri"/>
                <a:cs typeface="Calibri"/>
              </a:rPr>
              <a:t>l</a:t>
            </a:r>
            <a:endParaRPr sz="1867">
              <a:solidFill>
                <a:prstClr val="black"/>
              </a:solidFill>
              <a:latin typeface="Calibri"/>
              <a:cs typeface="Calibri"/>
            </a:endParaRPr>
          </a:p>
        </p:txBody>
      </p:sp>
      <p:sp>
        <p:nvSpPr>
          <p:cNvPr id="35" name="object 35">
            <a:extLst>
              <a:ext uri="{FF2B5EF4-FFF2-40B4-BE49-F238E27FC236}">
                <a16:creationId xmlns:a16="http://schemas.microsoft.com/office/drawing/2014/main" id="{46B81B41-1F02-4244-8849-F7E421E89F57}"/>
              </a:ext>
            </a:extLst>
          </p:cNvPr>
          <p:cNvSpPr txBox="1"/>
          <p:nvPr/>
        </p:nvSpPr>
        <p:spPr>
          <a:xfrm>
            <a:off x="758825" y="1922463"/>
            <a:ext cx="795338" cy="287337"/>
          </a:xfrm>
          <a:prstGeom prst="rect">
            <a:avLst/>
          </a:prstGeom>
        </p:spPr>
        <p:txBody>
          <a:bodyPr lIns="0" tIns="0" rIns="0" bIns="0">
            <a:spAutoFit/>
          </a:bodyPr>
          <a:lstStyle/>
          <a:p>
            <a:pPr marL="16933" defTabSz="1219170" eaLnBrk="1" fontAlgn="auto" hangingPunct="1">
              <a:spcBef>
                <a:spcPts val="0"/>
              </a:spcBef>
              <a:spcAft>
                <a:spcPts val="0"/>
              </a:spcAft>
              <a:defRPr/>
            </a:pPr>
            <a:r>
              <a:rPr sz="1867" spc="-127" dirty="0">
                <a:solidFill>
                  <a:srgbClr val="221F1F"/>
                </a:solidFill>
                <a:latin typeface="Calibri"/>
                <a:cs typeface="Calibri"/>
              </a:rPr>
              <a:t>fo</a:t>
            </a:r>
            <a:r>
              <a:rPr sz="1867" dirty="0">
                <a:solidFill>
                  <a:srgbClr val="221F1F"/>
                </a:solidFill>
                <a:latin typeface="Calibri"/>
                <a:cs typeface="Calibri"/>
              </a:rPr>
              <a:t>r</a:t>
            </a:r>
            <a:r>
              <a:rPr sz="1867" spc="-247" dirty="0">
                <a:solidFill>
                  <a:srgbClr val="221F1F"/>
                </a:solidFill>
                <a:latin typeface="Calibri"/>
                <a:cs typeface="Calibri"/>
              </a:rPr>
              <a:t> </a:t>
            </a:r>
            <a:r>
              <a:rPr sz="1867" spc="-120" dirty="0">
                <a:solidFill>
                  <a:srgbClr val="221F1F"/>
                </a:solidFill>
                <a:latin typeface="Calibri"/>
                <a:cs typeface="Calibri"/>
              </a:rPr>
              <a:t>L</a:t>
            </a:r>
            <a:r>
              <a:rPr sz="1867" spc="-113" dirty="0">
                <a:solidFill>
                  <a:srgbClr val="221F1F"/>
                </a:solidFill>
                <a:latin typeface="Calibri"/>
                <a:cs typeface="Calibri"/>
              </a:rPr>
              <a:t>D</a:t>
            </a:r>
            <a:r>
              <a:rPr sz="1867" spc="-120" dirty="0">
                <a:solidFill>
                  <a:srgbClr val="221F1F"/>
                </a:solidFill>
                <a:latin typeface="Calibri"/>
                <a:cs typeface="Calibri"/>
              </a:rPr>
              <a:t>L</a:t>
            </a:r>
            <a:r>
              <a:rPr sz="1867" spc="-113" dirty="0">
                <a:solidFill>
                  <a:srgbClr val="221F1F"/>
                </a:solidFill>
                <a:latin typeface="Calibri"/>
                <a:cs typeface="Calibri"/>
              </a:rPr>
              <a:t>-</a:t>
            </a:r>
            <a:r>
              <a:rPr sz="1867" dirty="0">
                <a:solidFill>
                  <a:srgbClr val="221F1F"/>
                </a:solidFill>
                <a:latin typeface="Calibri"/>
                <a:cs typeface="Calibri"/>
              </a:rPr>
              <a:t>C</a:t>
            </a:r>
            <a:endParaRPr sz="1867">
              <a:solidFill>
                <a:prstClr val="black"/>
              </a:solidFill>
              <a:latin typeface="Calibri"/>
              <a:cs typeface="Calibri"/>
            </a:endParaRPr>
          </a:p>
        </p:txBody>
      </p:sp>
      <p:sp>
        <p:nvSpPr>
          <p:cNvPr id="225316" name="object 36">
            <a:extLst>
              <a:ext uri="{FF2B5EF4-FFF2-40B4-BE49-F238E27FC236}">
                <a16:creationId xmlns:a16="http://schemas.microsoft.com/office/drawing/2014/main" id="{BBDB187F-A849-CE49-865B-54F48AA737B8}"/>
              </a:ext>
            </a:extLst>
          </p:cNvPr>
          <p:cNvSpPr txBox="1">
            <a:spLocks noChangeArrowheads="1"/>
          </p:cNvSpPr>
          <p:nvPr/>
        </p:nvSpPr>
        <p:spPr bwMode="auto">
          <a:xfrm>
            <a:off x="1771650" y="2690813"/>
            <a:ext cx="1244600" cy="574675"/>
          </a:xfrm>
          <a:prstGeom prst="rect">
            <a:avLst/>
          </a:prstGeom>
          <a:solidFill>
            <a:srgbClr val="F7931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87313" indent="17463" defTabSz="1217613">
              <a:defRPr>
                <a:solidFill>
                  <a:schemeClr val="bg1"/>
                </a:solidFill>
                <a:latin typeface="Arial" panose="020B0604020202020204" pitchFamily="34" charset="0"/>
                <a:cs typeface="Arial" panose="020B0604020202020204" pitchFamily="34" charset="0"/>
              </a:defRPr>
            </a:lvl1pPr>
            <a:lvl2pPr marL="742950" indent="-285750" defTabSz="1217613">
              <a:defRPr>
                <a:solidFill>
                  <a:schemeClr val="bg1"/>
                </a:solidFill>
                <a:latin typeface="Arial" panose="020B0604020202020204" pitchFamily="34" charset="0"/>
                <a:cs typeface="Arial" panose="020B0604020202020204" pitchFamily="34" charset="0"/>
              </a:defRPr>
            </a:lvl2pPr>
            <a:lvl3pPr marL="1143000" indent="-228600" defTabSz="1217613">
              <a:defRPr>
                <a:solidFill>
                  <a:schemeClr val="bg1"/>
                </a:solidFill>
                <a:latin typeface="Arial" panose="020B0604020202020204" pitchFamily="34" charset="0"/>
                <a:cs typeface="Arial" panose="020B0604020202020204" pitchFamily="34" charset="0"/>
              </a:defRPr>
            </a:lvl3pPr>
            <a:lvl4pPr marL="1600200" indent="-228600" defTabSz="1217613">
              <a:defRPr>
                <a:solidFill>
                  <a:schemeClr val="bg1"/>
                </a:solidFill>
                <a:latin typeface="Arial" panose="020B0604020202020204" pitchFamily="34" charset="0"/>
                <a:cs typeface="Arial" panose="020B0604020202020204" pitchFamily="34" charset="0"/>
              </a:defRPr>
            </a:lvl4pPr>
            <a:lvl5pPr marL="2057400" indent="-228600" defTabSz="1217613">
              <a:defRPr>
                <a:solidFill>
                  <a:schemeClr val="bg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r>
              <a:rPr lang="en-US" altLang="en-US">
                <a:solidFill>
                  <a:srgbClr val="221F1F"/>
                </a:solidFill>
                <a:latin typeface="Calibri" panose="020F0502020204030204" pitchFamily="34" charset="0"/>
                <a:cs typeface="Calibri" panose="020F0502020204030204" pitchFamily="34" charset="0"/>
              </a:rPr>
              <a:t>2.6 mmol/L (100mg/dL)</a:t>
            </a:r>
            <a:endParaRPr lang="en-US" altLang="en-US">
              <a:solidFill>
                <a:srgbClr val="000000"/>
              </a:solidFill>
              <a:latin typeface="Calibri" panose="020F0502020204030204" pitchFamily="34" charset="0"/>
              <a:cs typeface="Calibri" panose="020F0502020204030204" pitchFamily="34" charset="0"/>
            </a:endParaRPr>
          </a:p>
        </p:txBody>
      </p:sp>
      <p:sp>
        <p:nvSpPr>
          <p:cNvPr id="37" name="object 37">
            <a:extLst>
              <a:ext uri="{FF2B5EF4-FFF2-40B4-BE49-F238E27FC236}">
                <a16:creationId xmlns:a16="http://schemas.microsoft.com/office/drawing/2014/main" id="{502C7752-29D4-3345-9762-C8D869EC94DD}"/>
              </a:ext>
            </a:extLst>
          </p:cNvPr>
          <p:cNvSpPr txBox="1"/>
          <p:nvPr/>
        </p:nvSpPr>
        <p:spPr>
          <a:xfrm>
            <a:off x="1771650" y="3840163"/>
            <a:ext cx="1244600" cy="574675"/>
          </a:xfrm>
          <a:prstGeom prst="rect">
            <a:avLst/>
          </a:prstGeom>
          <a:solidFill>
            <a:srgbClr val="EC1C23"/>
          </a:solidFill>
        </p:spPr>
        <p:txBody>
          <a:bodyPr lIns="0" tIns="0" rIns="0" bIns="0">
            <a:spAutoFit/>
          </a:bodyPr>
          <a:lstStyle/>
          <a:p>
            <a:pPr marL="110064" defTabSz="1219170" eaLnBrk="1" fontAlgn="auto" hangingPunct="1">
              <a:spcBef>
                <a:spcPts val="0"/>
              </a:spcBef>
              <a:spcAft>
                <a:spcPts val="0"/>
              </a:spcAft>
              <a:defRPr/>
            </a:pPr>
            <a:r>
              <a:rPr sz="1867" spc="-107" dirty="0">
                <a:solidFill>
                  <a:srgbClr val="FFFFFF"/>
                </a:solidFill>
                <a:latin typeface="Calibri"/>
                <a:cs typeface="Calibri"/>
              </a:rPr>
              <a:t>1</a:t>
            </a:r>
            <a:r>
              <a:rPr sz="1867" spc="-93" dirty="0">
                <a:solidFill>
                  <a:srgbClr val="FFFFFF"/>
                </a:solidFill>
                <a:latin typeface="Calibri"/>
                <a:cs typeface="Calibri"/>
              </a:rPr>
              <a:t>.</a:t>
            </a:r>
            <a:r>
              <a:rPr sz="1867" spc="152" dirty="0">
                <a:solidFill>
                  <a:srgbClr val="FFFFFF"/>
                </a:solidFill>
                <a:latin typeface="Calibri"/>
                <a:cs typeface="Calibri"/>
              </a:rPr>
              <a:t>8</a:t>
            </a:r>
            <a:r>
              <a:rPr sz="1867" spc="-140" dirty="0">
                <a:solidFill>
                  <a:srgbClr val="FFFFFF"/>
                </a:solidFill>
                <a:latin typeface="Calibri"/>
                <a:cs typeface="Calibri"/>
              </a:rPr>
              <a:t>mm</a:t>
            </a:r>
            <a:r>
              <a:rPr sz="1867" spc="-127" dirty="0">
                <a:solidFill>
                  <a:srgbClr val="FFFFFF"/>
                </a:solidFill>
                <a:latin typeface="Calibri"/>
                <a:cs typeface="Calibri"/>
              </a:rPr>
              <a:t>ol</a:t>
            </a:r>
            <a:r>
              <a:rPr sz="1867" spc="-133" dirty="0">
                <a:solidFill>
                  <a:srgbClr val="FFFFFF"/>
                </a:solidFill>
                <a:latin typeface="Calibri"/>
                <a:cs typeface="Calibri"/>
              </a:rPr>
              <a:t>/</a:t>
            </a:r>
            <a:r>
              <a:rPr sz="1867" dirty="0">
                <a:solidFill>
                  <a:srgbClr val="FFFFFF"/>
                </a:solidFill>
                <a:latin typeface="Calibri"/>
                <a:cs typeface="Calibri"/>
              </a:rPr>
              <a:t>L</a:t>
            </a:r>
            <a:endParaRPr sz="1867">
              <a:solidFill>
                <a:prstClr val="black"/>
              </a:solidFill>
              <a:latin typeface="Calibri"/>
              <a:cs typeface="Calibri"/>
            </a:endParaRPr>
          </a:p>
          <a:p>
            <a:pPr marL="128690" defTabSz="1219170" eaLnBrk="1" fontAlgn="auto" hangingPunct="1">
              <a:spcBef>
                <a:spcPts val="0"/>
              </a:spcBef>
              <a:spcAft>
                <a:spcPts val="0"/>
              </a:spcAft>
              <a:defRPr/>
            </a:pPr>
            <a:r>
              <a:rPr sz="1867" spc="-73" dirty="0">
                <a:solidFill>
                  <a:srgbClr val="FFFFFF"/>
                </a:solidFill>
                <a:latin typeface="Calibri"/>
                <a:cs typeface="Calibri"/>
              </a:rPr>
              <a:t>(7</a:t>
            </a:r>
            <a:r>
              <a:rPr sz="1867" dirty="0">
                <a:solidFill>
                  <a:srgbClr val="FFFFFF"/>
                </a:solidFill>
                <a:latin typeface="Calibri"/>
                <a:cs typeface="Calibri"/>
              </a:rPr>
              <a:t>0</a:t>
            </a:r>
            <a:r>
              <a:rPr sz="1867" spc="-207" dirty="0">
                <a:solidFill>
                  <a:srgbClr val="FFFFFF"/>
                </a:solidFill>
                <a:latin typeface="Calibri"/>
                <a:cs typeface="Calibri"/>
              </a:rPr>
              <a:t> </a:t>
            </a:r>
            <a:r>
              <a:rPr sz="1867" spc="-140" dirty="0">
                <a:solidFill>
                  <a:srgbClr val="FFFFFF"/>
                </a:solidFill>
                <a:latin typeface="Calibri"/>
                <a:cs typeface="Calibri"/>
              </a:rPr>
              <a:t>m</a:t>
            </a:r>
            <a:r>
              <a:rPr sz="1867" spc="-133" dirty="0">
                <a:solidFill>
                  <a:srgbClr val="FFFFFF"/>
                </a:solidFill>
                <a:latin typeface="Calibri"/>
                <a:cs typeface="Calibri"/>
              </a:rPr>
              <a:t>g/</a:t>
            </a:r>
            <a:r>
              <a:rPr sz="1867" spc="-140" dirty="0">
                <a:solidFill>
                  <a:srgbClr val="FFFFFF"/>
                </a:solidFill>
                <a:latin typeface="Calibri"/>
                <a:cs typeface="Calibri"/>
              </a:rPr>
              <a:t>d</a:t>
            </a:r>
            <a:r>
              <a:rPr sz="1867" spc="-133" dirty="0">
                <a:solidFill>
                  <a:srgbClr val="FFFFFF"/>
                </a:solidFill>
                <a:latin typeface="Calibri"/>
                <a:cs typeface="Calibri"/>
              </a:rPr>
              <a:t>L</a:t>
            </a:r>
            <a:r>
              <a:rPr sz="1867" dirty="0">
                <a:solidFill>
                  <a:srgbClr val="FFFFFF"/>
                </a:solidFill>
                <a:latin typeface="Calibri"/>
                <a:cs typeface="Calibri"/>
              </a:rPr>
              <a:t>)</a:t>
            </a:r>
            <a:endParaRPr sz="1867">
              <a:solidFill>
                <a:prstClr val="black"/>
              </a:solidFill>
              <a:latin typeface="Calibri"/>
              <a:cs typeface="Calibri"/>
            </a:endParaRPr>
          </a:p>
        </p:txBody>
      </p:sp>
      <p:sp>
        <p:nvSpPr>
          <p:cNvPr id="225318" name="object 38">
            <a:extLst>
              <a:ext uri="{FF2B5EF4-FFF2-40B4-BE49-F238E27FC236}">
                <a16:creationId xmlns:a16="http://schemas.microsoft.com/office/drawing/2014/main" id="{033561D1-0DF6-3F4F-8907-DFC7202D2D78}"/>
              </a:ext>
            </a:extLst>
          </p:cNvPr>
          <p:cNvSpPr txBox="1">
            <a:spLocks noChangeArrowheads="1"/>
          </p:cNvSpPr>
          <p:nvPr/>
        </p:nvSpPr>
        <p:spPr bwMode="auto">
          <a:xfrm>
            <a:off x="1770063" y="4730750"/>
            <a:ext cx="1243012" cy="574675"/>
          </a:xfrm>
          <a:prstGeom prst="rect">
            <a:avLst/>
          </a:prstGeom>
          <a:solidFill>
            <a:srgbClr val="B0111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5413" indent="-15875" defTabSz="1217613">
              <a:defRPr>
                <a:solidFill>
                  <a:schemeClr val="bg1"/>
                </a:solidFill>
                <a:latin typeface="Arial" panose="020B0604020202020204" pitchFamily="34" charset="0"/>
                <a:cs typeface="Arial" panose="020B0604020202020204" pitchFamily="34" charset="0"/>
              </a:defRPr>
            </a:lvl1pPr>
            <a:lvl2pPr marL="742950" indent="-285750" defTabSz="1217613">
              <a:defRPr>
                <a:solidFill>
                  <a:schemeClr val="bg1"/>
                </a:solidFill>
                <a:latin typeface="Arial" panose="020B0604020202020204" pitchFamily="34" charset="0"/>
                <a:cs typeface="Arial" panose="020B0604020202020204" pitchFamily="34" charset="0"/>
              </a:defRPr>
            </a:lvl2pPr>
            <a:lvl3pPr marL="1143000" indent="-228600" defTabSz="1217613">
              <a:defRPr>
                <a:solidFill>
                  <a:schemeClr val="bg1"/>
                </a:solidFill>
                <a:latin typeface="Arial" panose="020B0604020202020204" pitchFamily="34" charset="0"/>
                <a:cs typeface="Arial" panose="020B0604020202020204" pitchFamily="34" charset="0"/>
              </a:defRPr>
            </a:lvl3pPr>
            <a:lvl4pPr marL="1600200" indent="-228600" defTabSz="1217613">
              <a:defRPr>
                <a:solidFill>
                  <a:schemeClr val="bg1"/>
                </a:solidFill>
                <a:latin typeface="Arial" panose="020B0604020202020204" pitchFamily="34" charset="0"/>
                <a:cs typeface="Arial" panose="020B0604020202020204" pitchFamily="34" charset="0"/>
              </a:defRPr>
            </a:lvl4pPr>
            <a:lvl5pPr marL="2057400" indent="-228600" defTabSz="1217613">
              <a:defRPr>
                <a:solidFill>
                  <a:schemeClr val="bg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r>
              <a:rPr lang="en-US" altLang="en-US">
                <a:solidFill>
                  <a:srgbClr val="FFFFFF"/>
                </a:solidFill>
                <a:latin typeface="Calibri" panose="020F0502020204030204" pitchFamily="34" charset="0"/>
                <a:cs typeface="Calibri" panose="020F0502020204030204" pitchFamily="34" charset="0"/>
              </a:rPr>
              <a:t>1.4mmol/L (55 mg/dL)</a:t>
            </a:r>
            <a:endParaRPr lang="en-US" altLang="en-US">
              <a:solidFill>
                <a:srgbClr val="000000"/>
              </a:solidFill>
              <a:latin typeface="Calibri" panose="020F0502020204030204" pitchFamily="34" charset="0"/>
              <a:cs typeface="Calibri" panose="020F0502020204030204" pitchFamily="34" charset="0"/>
            </a:endParaRPr>
          </a:p>
        </p:txBody>
      </p:sp>
      <p:sp>
        <p:nvSpPr>
          <p:cNvPr id="39" name="object 39">
            <a:extLst>
              <a:ext uri="{FF2B5EF4-FFF2-40B4-BE49-F238E27FC236}">
                <a16:creationId xmlns:a16="http://schemas.microsoft.com/office/drawing/2014/main" id="{01CCCAA0-301C-B94E-8E1C-022A4DEFAD99}"/>
              </a:ext>
            </a:extLst>
          </p:cNvPr>
          <p:cNvSpPr txBox="1"/>
          <p:nvPr/>
        </p:nvSpPr>
        <p:spPr>
          <a:xfrm>
            <a:off x="665163" y="4162425"/>
            <a:ext cx="858837" cy="574675"/>
          </a:xfrm>
          <a:prstGeom prst="rect">
            <a:avLst/>
          </a:prstGeom>
        </p:spPr>
        <p:txBody>
          <a:bodyPr lIns="0" tIns="0" rIns="0" bIns="0">
            <a:spAutoFit/>
          </a:bodyPr>
          <a:lstStyle/>
          <a:p>
            <a:pPr marL="63498" defTabSz="1219170" eaLnBrk="1" fontAlgn="auto" hangingPunct="1">
              <a:spcBef>
                <a:spcPts val="0"/>
              </a:spcBef>
              <a:spcAft>
                <a:spcPts val="0"/>
              </a:spcAft>
              <a:defRPr/>
            </a:pPr>
            <a:r>
              <a:rPr sz="1867" dirty="0">
                <a:solidFill>
                  <a:srgbClr val="221F1F"/>
                </a:solidFill>
                <a:latin typeface="Calibri"/>
                <a:cs typeface="Calibri"/>
              </a:rPr>
              <a:t>&amp;</a:t>
            </a:r>
            <a:r>
              <a:rPr sz="1867" spc="-247" dirty="0">
                <a:solidFill>
                  <a:srgbClr val="221F1F"/>
                </a:solidFill>
                <a:latin typeface="Calibri"/>
                <a:cs typeface="Calibri"/>
              </a:rPr>
              <a:t> </a:t>
            </a:r>
            <a:r>
              <a:rPr sz="1867" dirty="0">
                <a:solidFill>
                  <a:srgbClr val="221F1F"/>
                </a:solidFill>
                <a:latin typeface="Calibri"/>
                <a:cs typeface="Calibri"/>
              </a:rPr>
              <a:t>≥</a:t>
            </a:r>
            <a:r>
              <a:rPr sz="1867" spc="-13" dirty="0">
                <a:solidFill>
                  <a:srgbClr val="221F1F"/>
                </a:solidFill>
                <a:latin typeface="Calibri"/>
                <a:cs typeface="Calibri"/>
              </a:rPr>
              <a:t>5</a:t>
            </a:r>
            <a:r>
              <a:rPr sz="1867" dirty="0">
                <a:solidFill>
                  <a:srgbClr val="221F1F"/>
                </a:solidFill>
                <a:latin typeface="Calibri"/>
                <a:cs typeface="Calibri"/>
              </a:rPr>
              <a:t>0%</a:t>
            </a:r>
            <a:endParaRPr sz="1867">
              <a:solidFill>
                <a:prstClr val="black"/>
              </a:solidFill>
              <a:latin typeface="Calibri"/>
              <a:cs typeface="Calibri"/>
            </a:endParaRPr>
          </a:p>
          <a:p>
            <a:pPr marL="16933" defTabSz="1219170" eaLnBrk="1" fontAlgn="auto" hangingPunct="1">
              <a:spcBef>
                <a:spcPts val="0"/>
              </a:spcBef>
              <a:spcAft>
                <a:spcPts val="0"/>
              </a:spcAft>
              <a:defRPr/>
            </a:pPr>
            <a:r>
              <a:rPr sz="1867" spc="-80" dirty="0">
                <a:solidFill>
                  <a:srgbClr val="221F1F"/>
                </a:solidFill>
                <a:latin typeface="Calibri"/>
                <a:cs typeface="Calibri"/>
              </a:rPr>
              <a:t>r</a:t>
            </a:r>
            <a:r>
              <a:rPr sz="1867" spc="-120" dirty="0">
                <a:solidFill>
                  <a:srgbClr val="221F1F"/>
                </a:solidFill>
                <a:latin typeface="Calibri"/>
                <a:cs typeface="Calibri"/>
              </a:rPr>
              <a:t>e</a:t>
            </a:r>
            <a:r>
              <a:rPr sz="1867" spc="-127" dirty="0">
                <a:solidFill>
                  <a:srgbClr val="221F1F"/>
                </a:solidFill>
                <a:latin typeface="Calibri"/>
                <a:cs typeface="Calibri"/>
              </a:rPr>
              <a:t>duc</a:t>
            </a:r>
            <a:r>
              <a:rPr sz="1867" spc="-120" dirty="0">
                <a:solidFill>
                  <a:srgbClr val="221F1F"/>
                </a:solidFill>
                <a:latin typeface="Calibri"/>
                <a:cs typeface="Calibri"/>
              </a:rPr>
              <a:t>t</a:t>
            </a:r>
            <a:r>
              <a:rPr sz="1867" spc="-113" dirty="0">
                <a:solidFill>
                  <a:srgbClr val="221F1F"/>
                </a:solidFill>
                <a:latin typeface="Calibri"/>
                <a:cs typeface="Calibri"/>
              </a:rPr>
              <a:t>io</a:t>
            </a:r>
            <a:r>
              <a:rPr sz="1867" dirty="0">
                <a:solidFill>
                  <a:srgbClr val="221F1F"/>
                </a:solidFill>
                <a:latin typeface="Calibri"/>
                <a:cs typeface="Calibri"/>
              </a:rPr>
              <a:t>n</a:t>
            </a:r>
            <a:endParaRPr sz="1867">
              <a:solidFill>
                <a:prstClr val="black"/>
              </a:solidFill>
              <a:latin typeface="Calibri"/>
              <a:cs typeface="Calibri"/>
            </a:endParaRPr>
          </a:p>
        </p:txBody>
      </p:sp>
      <p:sp>
        <p:nvSpPr>
          <p:cNvPr id="40" name="object 40">
            <a:extLst>
              <a:ext uri="{FF2B5EF4-FFF2-40B4-BE49-F238E27FC236}">
                <a16:creationId xmlns:a16="http://schemas.microsoft.com/office/drawing/2014/main" id="{EBEFAA23-26B4-3D45-AB38-F660632E4B86}"/>
              </a:ext>
            </a:extLst>
          </p:cNvPr>
          <p:cNvSpPr txBox="1"/>
          <p:nvPr/>
        </p:nvSpPr>
        <p:spPr>
          <a:xfrm>
            <a:off x="484188" y="4732338"/>
            <a:ext cx="1217612" cy="287337"/>
          </a:xfrm>
          <a:prstGeom prst="rect">
            <a:avLst/>
          </a:prstGeom>
        </p:spPr>
        <p:txBody>
          <a:bodyPr lIns="0" tIns="0" rIns="0" bIns="0">
            <a:spAutoFit/>
          </a:bodyPr>
          <a:lstStyle/>
          <a:p>
            <a:pPr marL="16933" defTabSz="1219170" eaLnBrk="1" fontAlgn="auto" hangingPunct="1">
              <a:spcBef>
                <a:spcPts val="0"/>
              </a:spcBef>
              <a:spcAft>
                <a:spcPts val="0"/>
              </a:spcAft>
              <a:defRPr/>
            </a:pPr>
            <a:r>
              <a:rPr sz="1867" spc="-127" dirty="0">
                <a:solidFill>
                  <a:srgbClr val="221F1F"/>
                </a:solidFill>
                <a:latin typeface="Calibri"/>
                <a:cs typeface="Calibri"/>
              </a:rPr>
              <a:t>fro</a:t>
            </a:r>
            <a:r>
              <a:rPr sz="1867" dirty="0">
                <a:solidFill>
                  <a:srgbClr val="221F1F"/>
                </a:solidFill>
                <a:latin typeface="Calibri"/>
                <a:cs typeface="Calibri"/>
              </a:rPr>
              <a:t>m</a:t>
            </a:r>
            <a:r>
              <a:rPr sz="1867" spc="33" dirty="0">
                <a:solidFill>
                  <a:srgbClr val="221F1F"/>
                </a:solidFill>
                <a:latin typeface="Calibri"/>
                <a:cs typeface="Calibri"/>
              </a:rPr>
              <a:t> </a:t>
            </a:r>
            <a:r>
              <a:rPr sz="1867" spc="-120" dirty="0">
                <a:solidFill>
                  <a:srgbClr val="221F1F"/>
                </a:solidFill>
                <a:latin typeface="Calibri"/>
                <a:cs typeface="Calibri"/>
              </a:rPr>
              <a:t>b</a:t>
            </a:r>
            <a:r>
              <a:rPr sz="1867" spc="-113" dirty="0">
                <a:solidFill>
                  <a:srgbClr val="221F1F"/>
                </a:solidFill>
                <a:latin typeface="Calibri"/>
                <a:cs typeface="Calibri"/>
              </a:rPr>
              <a:t>as</a:t>
            </a:r>
            <a:r>
              <a:rPr sz="1867" spc="-120" dirty="0">
                <a:solidFill>
                  <a:srgbClr val="221F1F"/>
                </a:solidFill>
                <a:latin typeface="Calibri"/>
                <a:cs typeface="Calibri"/>
              </a:rPr>
              <a:t>e</a:t>
            </a:r>
            <a:r>
              <a:rPr sz="1867" spc="-113" dirty="0">
                <a:solidFill>
                  <a:srgbClr val="221F1F"/>
                </a:solidFill>
                <a:latin typeface="Calibri"/>
                <a:cs typeface="Calibri"/>
              </a:rPr>
              <a:t>li</a:t>
            </a:r>
            <a:r>
              <a:rPr sz="1867" spc="-120" dirty="0">
                <a:solidFill>
                  <a:srgbClr val="221F1F"/>
                </a:solidFill>
                <a:latin typeface="Calibri"/>
                <a:cs typeface="Calibri"/>
              </a:rPr>
              <a:t>n</a:t>
            </a:r>
            <a:r>
              <a:rPr sz="1867" dirty="0">
                <a:solidFill>
                  <a:srgbClr val="221F1F"/>
                </a:solidFill>
                <a:latin typeface="Calibri"/>
                <a:cs typeface="Calibri"/>
              </a:rPr>
              <a:t>e</a:t>
            </a:r>
            <a:endParaRPr sz="1867">
              <a:solidFill>
                <a:prstClr val="black"/>
              </a:solidFill>
              <a:latin typeface="Calibri"/>
              <a:cs typeface="Calibri"/>
            </a:endParaRPr>
          </a:p>
        </p:txBody>
      </p:sp>
      <p:sp>
        <p:nvSpPr>
          <p:cNvPr id="41" name="object 41">
            <a:extLst>
              <a:ext uri="{FF2B5EF4-FFF2-40B4-BE49-F238E27FC236}">
                <a16:creationId xmlns:a16="http://schemas.microsoft.com/office/drawing/2014/main" id="{2CB264C3-E4D5-9D41-86E5-5BD9013ABD22}"/>
              </a:ext>
            </a:extLst>
          </p:cNvPr>
          <p:cNvSpPr txBox="1"/>
          <p:nvPr/>
        </p:nvSpPr>
        <p:spPr>
          <a:xfrm>
            <a:off x="3398838" y="5991225"/>
            <a:ext cx="1508125" cy="287338"/>
          </a:xfrm>
          <a:prstGeom prst="rect">
            <a:avLst/>
          </a:prstGeom>
        </p:spPr>
        <p:txBody>
          <a:bodyPr lIns="0" tIns="0" rIns="0" bIns="0">
            <a:spAutoFit/>
          </a:bodyPr>
          <a:lstStyle/>
          <a:p>
            <a:pPr marL="16933" defTabSz="1219170" eaLnBrk="1" fontAlgn="auto" hangingPunct="1">
              <a:spcBef>
                <a:spcPts val="0"/>
              </a:spcBef>
              <a:spcAft>
                <a:spcPts val="0"/>
              </a:spcAft>
              <a:tabLst>
                <a:tab pos="624824" algn="l"/>
              </a:tabLst>
              <a:defRPr/>
            </a:pPr>
            <a:r>
              <a:rPr sz="1867" spc="-120" dirty="0">
                <a:solidFill>
                  <a:srgbClr val="221F1F"/>
                </a:solidFill>
                <a:latin typeface="Calibri"/>
                <a:cs typeface="Calibri"/>
              </a:rPr>
              <a:t>L</a:t>
            </a:r>
            <a:r>
              <a:rPr sz="1867" spc="-113" dirty="0">
                <a:solidFill>
                  <a:srgbClr val="221F1F"/>
                </a:solidFill>
                <a:latin typeface="Calibri"/>
                <a:cs typeface="Calibri"/>
              </a:rPr>
              <a:t>o</a:t>
            </a:r>
            <a:r>
              <a:rPr sz="1867" dirty="0">
                <a:solidFill>
                  <a:srgbClr val="221F1F"/>
                </a:solidFill>
                <a:latin typeface="Calibri"/>
                <a:cs typeface="Calibri"/>
              </a:rPr>
              <a:t>w	</a:t>
            </a:r>
            <a:r>
              <a:rPr sz="1867" spc="-113" dirty="0">
                <a:solidFill>
                  <a:srgbClr val="221F1F"/>
                </a:solidFill>
                <a:latin typeface="Calibri"/>
                <a:cs typeface="Calibri"/>
              </a:rPr>
              <a:t>Mo</a:t>
            </a:r>
            <a:r>
              <a:rPr sz="1867" spc="-120" dirty="0">
                <a:solidFill>
                  <a:srgbClr val="221F1F"/>
                </a:solidFill>
                <a:latin typeface="Calibri"/>
                <a:cs typeface="Calibri"/>
              </a:rPr>
              <a:t>de</a:t>
            </a:r>
            <a:r>
              <a:rPr sz="1867" spc="-113" dirty="0">
                <a:solidFill>
                  <a:srgbClr val="221F1F"/>
                </a:solidFill>
                <a:latin typeface="Calibri"/>
                <a:cs typeface="Calibri"/>
              </a:rPr>
              <a:t>ra</a:t>
            </a:r>
            <a:r>
              <a:rPr sz="1867" spc="-120" dirty="0">
                <a:solidFill>
                  <a:srgbClr val="221F1F"/>
                </a:solidFill>
                <a:latin typeface="Calibri"/>
                <a:cs typeface="Calibri"/>
              </a:rPr>
              <a:t>t</a:t>
            </a:r>
            <a:r>
              <a:rPr sz="1867" dirty="0">
                <a:solidFill>
                  <a:srgbClr val="221F1F"/>
                </a:solidFill>
                <a:latin typeface="Calibri"/>
                <a:cs typeface="Calibri"/>
              </a:rPr>
              <a:t>e</a:t>
            </a:r>
            <a:endParaRPr sz="1867">
              <a:solidFill>
                <a:prstClr val="black"/>
              </a:solidFill>
              <a:latin typeface="Calibri"/>
              <a:cs typeface="Calibri"/>
            </a:endParaRPr>
          </a:p>
        </p:txBody>
      </p:sp>
      <p:sp>
        <p:nvSpPr>
          <p:cNvPr id="42" name="object 42">
            <a:extLst>
              <a:ext uri="{FF2B5EF4-FFF2-40B4-BE49-F238E27FC236}">
                <a16:creationId xmlns:a16="http://schemas.microsoft.com/office/drawing/2014/main" id="{37C33E61-AFD9-E646-BAA1-BD08F2F86F20}"/>
              </a:ext>
            </a:extLst>
          </p:cNvPr>
          <p:cNvSpPr txBox="1"/>
          <p:nvPr/>
        </p:nvSpPr>
        <p:spPr>
          <a:xfrm>
            <a:off x="3913188" y="1758950"/>
            <a:ext cx="1033462" cy="215900"/>
          </a:xfrm>
          <a:prstGeom prst="rect">
            <a:avLst/>
          </a:prstGeom>
          <a:ln w="4572">
            <a:solidFill>
              <a:srgbClr val="221F1F"/>
            </a:solidFill>
          </a:ln>
        </p:spPr>
        <p:txBody>
          <a:bodyPr lIns="0" tIns="0" rIns="0" bIns="0">
            <a:spAutoFit/>
          </a:bodyPr>
          <a:lstStyle/>
          <a:p>
            <a:pPr marL="144776" defTabSz="1219170" eaLnBrk="1" fontAlgn="auto" hangingPunct="1">
              <a:spcBef>
                <a:spcPts val="0"/>
              </a:spcBef>
              <a:spcAft>
                <a:spcPts val="0"/>
              </a:spcAft>
              <a:defRPr/>
            </a:pPr>
            <a:r>
              <a:rPr sz="1400" spc="-13" dirty="0">
                <a:solidFill>
                  <a:prstClr val="black"/>
                </a:solidFill>
                <a:latin typeface="Arial"/>
                <a:cs typeface="Arial"/>
              </a:rPr>
              <a:t>•</a:t>
            </a:r>
            <a:r>
              <a:rPr sz="1400" spc="-87" dirty="0">
                <a:solidFill>
                  <a:srgbClr val="C00000"/>
                </a:solidFill>
                <a:latin typeface="Calibri"/>
                <a:cs typeface="Calibri"/>
              </a:rPr>
              <a:t>S</a:t>
            </a:r>
            <a:r>
              <a:rPr sz="1400" spc="-80" dirty="0">
                <a:solidFill>
                  <a:srgbClr val="C00000"/>
                </a:solidFill>
                <a:latin typeface="Calibri"/>
                <a:cs typeface="Calibri"/>
              </a:rPr>
              <a:t>C</a:t>
            </a:r>
            <a:r>
              <a:rPr sz="1400" spc="-87" dirty="0">
                <a:solidFill>
                  <a:srgbClr val="C00000"/>
                </a:solidFill>
                <a:latin typeface="Calibri"/>
                <a:cs typeface="Calibri"/>
              </a:rPr>
              <a:t>O</a:t>
            </a:r>
            <a:r>
              <a:rPr sz="1400" spc="-80" dirty="0">
                <a:solidFill>
                  <a:srgbClr val="C00000"/>
                </a:solidFill>
                <a:latin typeface="Calibri"/>
                <a:cs typeface="Calibri"/>
              </a:rPr>
              <a:t>R</a:t>
            </a:r>
            <a:r>
              <a:rPr sz="1400" spc="113" dirty="0">
                <a:solidFill>
                  <a:srgbClr val="C00000"/>
                </a:solidFill>
                <a:latin typeface="Calibri"/>
                <a:cs typeface="Calibri"/>
              </a:rPr>
              <a:t>E</a:t>
            </a:r>
            <a:r>
              <a:rPr sz="1400" spc="-80" dirty="0">
                <a:solidFill>
                  <a:srgbClr val="C00000"/>
                </a:solidFill>
                <a:latin typeface="Calibri"/>
                <a:cs typeface="Calibri"/>
              </a:rPr>
              <a:t>&lt;1%</a:t>
            </a:r>
            <a:endParaRPr sz="1400">
              <a:solidFill>
                <a:prstClr val="black"/>
              </a:solidFill>
              <a:latin typeface="Calibri"/>
              <a:cs typeface="Calibri"/>
            </a:endParaRPr>
          </a:p>
        </p:txBody>
      </p:sp>
      <p:sp>
        <p:nvSpPr>
          <p:cNvPr id="225323" name="object 43">
            <a:extLst>
              <a:ext uri="{FF2B5EF4-FFF2-40B4-BE49-F238E27FC236}">
                <a16:creationId xmlns:a16="http://schemas.microsoft.com/office/drawing/2014/main" id="{16C6C277-17CD-374C-9A15-C9BDC7797AC4}"/>
              </a:ext>
            </a:extLst>
          </p:cNvPr>
          <p:cNvSpPr txBox="1">
            <a:spLocks noChangeArrowheads="1"/>
          </p:cNvSpPr>
          <p:nvPr/>
        </p:nvSpPr>
        <p:spPr bwMode="auto">
          <a:xfrm>
            <a:off x="5076825" y="1881188"/>
            <a:ext cx="4019550" cy="646112"/>
          </a:xfrm>
          <a:prstGeom prst="rect">
            <a:avLst/>
          </a:prstGeom>
          <a:noFill/>
          <a:ln w="4572">
            <a:solidFill>
              <a:srgbClr val="221F1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marL="44450" defTabSz="1217613">
              <a:defRPr>
                <a:solidFill>
                  <a:schemeClr val="bg1"/>
                </a:solidFill>
                <a:latin typeface="Arial" panose="020B0604020202020204" pitchFamily="34" charset="0"/>
                <a:cs typeface="Arial" panose="020B0604020202020204" pitchFamily="34" charset="0"/>
              </a:defRPr>
            </a:lvl1pPr>
            <a:lvl2pPr marL="742950" indent="-285750" defTabSz="1217613">
              <a:defRPr>
                <a:solidFill>
                  <a:schemeClr val="bg1"/>
                </a:solidFill>
                <a:latin typeface="Arial" panose="020B0604020202020204" pitchFamily="34" charset="0"/>
                <a:cs typeface="Arial" panose="020B0604020202020204" pitchFamily="34" charset="0"/>
              </a:defRPr>
            </a:lvl2pPr>
            <a:lvl3pPr marL="1143000" indent="-228600" defTabSz="1217613">
              <a:defRPr>
                <a:solidFill>
                  <a:schemeClr val="bg1"/>
                </a:solidFill>
                <a:latin typeface="Arial" panose="020B0604020202020204" pitchFamily="34" charset="0"/>
                <a:cs typeface="Arial" panose="020B0604020202020204" pitchFamily="34" charset="0"/>
              </a:defRPr>
            </a:lvl3pPr>
            <a:lvl4pPr marL="1600200" indent="-228600" defTabSz="1217613">
              <a:defRPr>
                <a:solidFill>
                  <a:schemeClr val="bg1"/>
                </a:solidFill>
                <a:latin typeface="Arial" panose="020B0604020202020204" pitchFamily="34" charset="0"/>
                <a:cs typeface="Arial" panose="020B0604020202020204" pitchFamily="34" charset="0"/>
              </a:defRPr>
            </a:lvl4pPr>
            <a:lvl5pPr marL="2057400" indent="-228600" defTabSz="1217613">
              <a:defRPr>
                <a:solidFill>
                  <a:schemeClr val="bg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r>
              <a:rPr lang="en-US" altLang="en-US" sz="1400">
                <a:solidFill>
                  <a:srgbClr val="000000"/>
                </a:solidFill>
              </a:rPr>
              <a:t>•</a:t>
            </a:r>
            <a:r>
              <a:rPr lang="en-US" altLang="en-US" sz="1400">
                <a:solidFill>
                  <a:srgbClr val="C00000"/>
                </a:solidFill>
                <a:latin typeface="Calibri" panose="020F0502020204030204" pitchFamily="34" charset="0"/>
                <a:cs typeface="Calibri" panose="020F0502020204030204" pitchFamily="34" charset="0"/>
              </a:rPr>
              <a:t>SCORE≥1% and &lt;5%</a:t>
            </a:r>
            <a:endParaRPr lang="en-US" altLang="en-US" sz="1400">
              <a:solidFill>
                <a:srgbClr val="000000"/>
              </a:solidFill>
              <a:latin typeface="Calibri" panose="020F0502020204030204" pitchFamily="34" charset="0"/>
              <a:cs typeface="Calibri" panose="020F0502020204030204" pitchFamily="34" charset="0"/>
            </a:endParaRPr>
          </a:p>
          <a:p>
            <a:pPr eaLnBrk="1" hangingPunct="1"/>
            <a:r>
              <a:rPr lang="en-US" altLang="en-US" sz="1400">
                <a:solidFill>
                  <a:srgbClr val="000000"/>
                </a:solidFill>
              </a:rPr>
              <a:t>•</a:t>
            </a:r>
            <a:r>
              <a:rPr lang="en-US" altLang="en-US" sz="1400">
                <a:solidFill>
                  <a:srgbClr val="221F1F"/>
                </a:solidFill>
                <a:latin typeface="Calibri" panose="020F0502020204030204" pitchFamily="34" charset="0"/>
                <a:cs typeface="Calibri" panose="020F0502020204030204" pitchFamily="34" charset="0"/>
              </a:rPr>
              <a:t>Youngpatients(T1DM&lt;35 years;T2DM&lt;50 years) withDM duration&lt;10years withoutotherriskfactors</a:t>
            </a:r>
            <a:endParaRPr lang="en-US" altLang="en-US" sz="1400">
              <a:solidFill>
                <a:srgbClr val="000000"/>
              </a:solidFill>
              <a:latin typeface="Calibri" panose="020F0502020204030204" pitchFamily="34" charset="0"/>
              <a:cs typeface="Calibri" panose="020F0502020204030204" pitchFamily="34" charset="0"/>
            </a:endParaRPr>
          </a:p>
        </p:txBody>
      </p:sp>
      <p:sp>
        <p:nvSpPr>
          <p:cNvPr id="44" name="object 44">
            <a:extLst>
              <a:ext uri="{FF2B5EF4-FFF2-40B4-BE49-F238E27FC236}">
                <a16:creationId xmlns:a16="http://schemas.microsoft.com/office/drawing/2014/main" id="{AD323AC2-938B-C149-B626-6F50BB68C31D}"/>
              </a:ext>
            </a:extLst>
          </p:cNvPr>
          <p:cNvSpPr/>
          <p:nvPr/>
        </p:nvSpPr>
        <p:spPr>
          <a:xfrm>
            <a:off x="6446838" y="2597150"/>
            <a:ext cx="4810125" cy="1531938"/>
          </a:xfrm>
          <a:custGeom>
            <a:avLst/>
            <a:gdLst/>
            <a:ahLst/>
            <a:cxnLst/>
            <a:rect l="l" t="t" r="r" b="b"/>
            <a:pathLst>
              <a:path w="3607434" h="1148080">
                <a:moveTo>
                  <a:pt x="0" y="1147571"/>
                </a:moveTo>
                <a:lnTo>
                  <a:pt x="3607308" y="1147571"/>
                </a:lnTo>
                <a:lnTo>
                  <a:pt x="3607308" y="0"/>
                </a:lnTo>
                <a:lnTo>
                  <a:pt x="0" y="0"/>
                </a:lnTo>
                <a:lnTo>
                  <a:pt x="0" y="1147571"/>
                </a:lnTo>
                <a:close/>
              </a:path>
            </a:pathLst>
          </a:custGeom>
          <a:ln w="4571">
            <a:solidFill>
              <a:srgbClr val="221F1F"/>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225325" name="object 45">
            <a:extLst>
              <a:ext uri="{FF2B5EF4-FFF2-40B4-BE49-F238E27FC236}">
                <a16:creationId xmlns:a16="http://schemas.microsoft.com/office/drawing/2014/main" id="{2414FFF0-B733-5B40-986F-39D0A322AB1B}"/>
              </a:ext>
            </a:extLst>
          </p:cNvPr>
          <p:cNvSpPr txBox="1">
            <a:spLocks noChangeArrowheads="1"/>
          </p:cNvSpPr>
          <p:nvPr/>
        </p:nvSpPr>
        <p:spPr bwMode="auto">
          <a:xfrm>
            <a:off x="6477000" y="2624138"/>
            <a:ext cx="432593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5875" defTabSz="1217613">
              <a:defRPr>
                <a:solidFill>
                  <a:schemeClr val="bg1"/>
                </a:solidFill>
                <a:latin typeface="Arial" panose="020B0604020202020204" pitchFamily="34" charset="0"/>
                <a:cs typeface="Arial" panose="020B0604020202020204" pitchFamily="34" charset="0"/>
              </a:defRPr>
            </a:lvl1pPr>
            <a:lvl2pPr marL="742950" indent="-285750" defTabSz="1217613">
              <a:defRPr>
                <a:solidFill>
                  <a:schemeClr val="bg1"/>
                </a:solidFill>
                <a:latin typeface="Arial" panose="020B0604020202020204" pitchFamily="34" charset="0"/>
                <a:cs typeface="Arial" panose="020B0604020202020204" pitchFamily="34" charset="0"/>
              </a:defRPr>
            </a:lvl2pPr>
            <a:lvl3pPr marL="1143000" indent="-228600" defTabSz="1217613">
              <a:defRPr>
                <a:solidFill>
                  <a:schemeClr val="bg1"/>
                </a:solidFill>
                <a:latin typeface="Arial" panose="020B0604020202020204" pitchFamily="34" charset="0"/>
                <a:cs typeface="Arial" panose="020B0604020202020204" pitchFamily="34" charset="0"/>
              </a:defRPr>
            </a:lvl3pPr>
            <a:lvl4pPr marL="1600200" indent="-228600" defTabSz="1217613">
              <a:defRPr>
                <a:solidFill>
                  <a:schemeClr val="bg1"/>
                </a:solidFill>
                <a:latin typeface="Arial" panose="020B0604020202020204" pitchFamily="34" charset="0"/>
                <a:cs typeface="Arial" panose="020B0604020202020204" pitchFamily="34" charset="0"/>
              </a:defRPr>
            </a:lvl4pPr>
            <a:lvl5pPr marL="2057400" indent="-228600" defTabSz="1217613">
              <a:defRPr>
                <a:solidFill>
                  <a:schemeClr val="bg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r>
              <a:rPr lang="en-US" altLang="en-US" sz="1400">
                <a:solidFill>
                  <a:srgbClr val="000000"/>
                </a:solidFill>
              </a:rPr>
              <a:t>•</a:t>
            </a:r>
            <a:r>
              <a:rPr lang="en-US" altLang="en-US" sz="1400">
                <a:solidFill>
                  <a:srgbClr val="C00000"/>
                </a:solidFill>
                <a:latin typeface="Calibri" panose="020F0502020204030204" pitchFamily="34" charset="0"/>
                <a:cs typeface="Calibri" panose="020F0502020204030204" pitchFamily="34" charset="0"/>
              </a:rPr>
              <a:t>SCORE≥5% and&lt;10%</a:t>
            </a:r>
            <a:endParaRPr lang="en-US" altLang="en-US" sz="1400">
              <a:solidFill>
                <a:srgbClr val="000000"/>
              </a:solidFill>
              <a:latin typeface="Calibri" panose="020F0502020204030204" pitchFamily="34" charset="0"/>
              <a:cs typeface="Calibri" panose="020F0502020204030204" pitchFamily="34" charset="0"/>
            </a:endParaRPr>
          </a:p>
          <a:p>
            <a:pPr eaLnBrk="1" hangingPunct="1"/>
            <a:r>
              <a:rPr lang="en-US" altLang="en-US" sz="1400">
                <a:solidFill>
                  <a:srgbClr val="000000"/>
                </a:solidFill>
              </a:rPr>
              <a:t>•</a:t>
            </a:r>
            <a:r>
              <a:rPr lang="en-US" altLang="en-US" sz="1400">
                <a:solidFill>
                  <a:srgbClr val="221F1F"/>
                </a:solidFill>
                <a:latin typeface="Calibri" panose="020F0502020204030204" pitchFamily="34" charset="0"/>
                <a:cs typeface="Calibri" panose="020F0502020204030204" pitchFamily="34" charset="0"/>
              </a:rPr>
              <a:t>Markedlyelevatedsingleriskfactors,inparticular TC&gt;8 mmol/L(310 mg/dL)or LDL-C&gt;4.9 mmol/L (190mg/dL)or BP≥180/110mmHg</a:t>
            </a:r>
            <a:endParaRPr lang="en-US" altLang="en-US" sz="1400">
              <a:solidFill>
                <a:srgbClr val="000000"/>
              </a:solidFill>
              <a:latin typeface="Calibri" panose="020F0502020204030204" pitchFamily="34" charset="0"/>
              <a:cs typeface="Calibri" panose="020F0502020204030204" pitchFamily="34" charset="0"/>
            </a:endParaRPr>
          </a:p>
          <a:p>
            <a:pPr eaLnBrk="1" hangingPunct="1"/>
            <a:r>
              <a:rPr lang="en-US" altLang="en-US" sz="1400">
                <a:solidFill>
                  <a:srgbClr val="000000"/>
                </a:solidFill>
              </a:rPr>
              <a:t>•</a:t>
            </a:r>
            <a:r>
              <a:rPr lang="en-US" altLang="en-US" sz="1400">
                <a:solidFill>
                  <a:srgbClr val="221F1F"/>
                </a:solidFill>
                <a:latin typeface="Calibri" panose="020F0502020204030204" pitchFamily="34" charset="0"/>
                <a:cs typeface="Calibri" panose="020F0502020204030204" pitchFamily="34" charset="0"/>
              </a:rPr>
              <a:t>FHwithoutothermajorriskfactors</a:t>
            </a:r>
            <a:endParaRPr lang="en-US" altLang="en-US" sz="1400">
              <a:solidFill>
                <a:srgbClr val="000000"/>
              </a:solidFill>
              <a:latin typeface="Calibri" panose="020F0502020204030204" pitchFamily="34" charset="0"/>
              <a:cs typeface="Calibri" panose="020F0502020204030204" pitchFamily="34" charset="0"/>
            </a:endParaRPr>
          </a:p>
          <a:p>
            <a:pPr eaLnBrk="1" hangingPunct="1"/>
            <a:r>
              <a:rPr lang="en-US" altLang="en-US" sz="1400">
                <a:solidFill>
                  <a:srgbClr val="000000"/>
                </a:solidFill>
              </a:rPr>
              <a:t>•</a:t>
            </a:r>
            <a:r>
              <a:rPr lang="en-US" altLang="en-US" sz="1400">
                <a:solidFill>
                  <a:srgbClr val="221F1F"/>
                </a:solidFill>
                <a:latin typeface="Calibri" panose="020F0502020204030204" pitchFamily="34" charset="0"/>
                <a:cs typeface="Calibri" panose="020F0502020204030204" pitchFamily="34" charset="0"/>
              </a:rPr>
              <a:t>ModerateCKD(eGFR 30–59mL/min)</a:t>
            </a:r>
            <a:endParaRPr lang="en-US" altLang="en-US" sz="1400">
              <a:solidFill>
                <a:srgbClr val="000000"/>
              </a:solidFill>
              <a:latin typeface="Calibri" panose="020F0502020204030204" pitchFamily="34" charset="0"/>
              <a:cs typeface="Calibri" panose="020F0502020204030204" pitchFamily="34" charset="0"/>
            </a:endParaRPr>
          </a:p>
          <a:p>
            <a:pPr eaLnBrk="1" hangingPunct="1"/>
            <a:r>
              <a:rPr lang="en-US" altLang="en-US" sz="1400">
                <a:solidFill>
                  <a:srgbClr val="000000"/>
                </a:solidFill>
              </a:rPr>
              <a:t>•</a:t>
            </a:r>
            <a:r>
              <a:rPr lang="en-US" altLang="en-US" sz="1400">
                <a:solidFill>
                  <a:srgbClr val="221F1F"/>
                </a:solidFill>
                <a:latin typeface="Calibri" panose="020F0502020204030204" pitchFamily="34" charset="0"/>
                <a:cs typeface="Calibri" panose="020F0502020204030204" pitchFamily="34" charset="0"/>
              </a:rPr>
              <a:t>DMw/otarget organdamage,withDM</a:t>
            </a:r>
            <a:endParaRPr lang="en-US" altLang="en-US" sz="1400">
              <a:solidFill>
                <a:srgbClr val="000000"/>
              </a:solidFill>
              <a:latin typeface="Calibri" panose="020F0502020204030204" pitchFamily="34" charset="0"/>
              <a:cs typeface="Calibri" panose="020F0502020204030204" pitchFamily="34" charset="0"/>
            </a:endParaRPr>
          </a:p>
          <a:p>
            <a:pPr eaLnBrk="1" hangingPunct="1"/>
            <a:r>
              <a:rPr lang="en-US" altLang="en-US" sz="1400">
                <a:solidFill>
                  <a:srgbClr val="221F1F"/>
                </a:solidFill>
                <a:latin typeface="Calibri" panose="020F0502020204030204" pitchFamily="34" charset="0"/>
                <a:cs typeface="Calibri" panose="020F0502020204030204" pitchFamily="34" charset="0"/>
              </a:rPr>
              <a:t>duration≥10yearsorotheradditionalriskfactor</a:t>
            </a:r>
            <a:endParaRPr lang="en-US" altLang="en-US" sz="1400">
              <a:solidFill>
                <a:srgbClr val="000000"/>
              </a:solidFill>
              <a:latin typeface="Calibri" panose="020F0502020204030204" pitchFamily="34" charset="0"/>
              <a:cs typeface="Calibri" panose="020F0502020204030204" pitchFamily="34" charset="0"/>
            </a:endParaRPr>
          </a:p>
        </p:txBody>
      </p:sp>
      <p:sp>
        <p:nvSpPr>
          <p:cNvPr id="46" name="object 46">
            <a:extLst>
              <a:ext uri="{FF2B5EF4-FFF2-40B4-BE49-F238E27FC236}">
                <a16:creationId xmlns:a16="http://schemas.microsoft.com/office/drawing/2014/main" id="{9A59963A-7319-2A44-9B8A-D4C6D7A0E735}"/>
              </a:ext>
            </a:extLst>
          </p:cNvPr>
          <p:cNvSpPr/>
          <p:nvPr/>
        </p:nvSpPr>
        <p:spPr>
          <a:xfrm>
            <a:off x="7781925" y="4179888"/>
            <a:ext cx="3341688" cy="1314450"/>
          </a:xfrm>
          <a:custGeom>
            <a:avLst/>
            <a:gdLst/>
            <a:ahLst/>
            <a:cxnLst/>
            <a:rect l="l" t="t" r="r" b="b"/>
            <a:pathLst>
              <a:path w="2505709" h="986154">
                <a:moveTo>
                  <a:pt x="0" y="986028"/>
                </a:moveTo>
                <a:lnTo>
                  <a:pt x="2505455" y="986028"/>
                </a:lnTo>
                <a:lnTo>
                  <a:pt x="2505455" y="0"/>
                </a:lnTo>
                <a:lnTo>
                  <a:pt x="0" y="0"/>
                </a:lnTo>
                <a:lnTo>
                  <a:pt x="0" y="986028"/>
                </a:lnTo>
                <a:close/>
              </a:path>
            </a:pathLst>
          </a:custGeom>
          <a:ln w="3175">
            <a:solidFill>
              <a:srgbClr val="221F1F"/>
            </a:solidFill>
          </a:ln>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225327" name="object 47">
            <a:extLst>
              <a:ext uri="{FF2B5EF4-FFF2-40B4-BE49-F238E27FC236}">
                <a16:creationId xmlns:a16="http://schemas.microsoft.com/office/drawing/2014/main" id="{5E67255B-735C-F945-9307-FAE4C1983E82}"/>
              </a:ext>
            </a:extLst>
          </p:cNvPr>
          <p:cNvSpPr txBox="1">
            <a:spLocks noChangeArrowheads="1"/>
          </p:cNvSpPr>
          <p:nvPr/>
        </p:nvSpPr>
        <p:spPr bwMode="auto">
          <a:xfrm>
            <a:off x="7816850" y="4208463"/>
            <a:ext cx="317341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5875" defTabSz="1217613">
              <a:defRPr>
                <a:solidFill>
                  <a:schemeClr val="bg1"/>
                </a:solidFill>
                <a:latin typeface="Arial" panose="020B0604020202020204" pitchFamily="34" charset="0"/>
                <a:cs typeface="Arial" panose="020B0604020202020204" pitchFamily="34" charset="0"/>
              </a:defRPr>
            </a:lvl1pPr>
            <a:lvl2pPr marL="742950" indent="-285750" defTabSz="1217613">
              <a:defRPr>
                <a:solidFill>
                  <a:schemeClr val="bg1"/>
                </a:solidFill>
                <a:latin typeface="Arial" panose="020B0604020202020204" pitchFamily="34" charset="0"/>
                <a:cs typeface="Arial" panose="020B0604020202020204" pitchFamily="34" charset="0"/>
              </a:defRPr>
            </a:lvl2pPr>
            <a:lvl3pPr marL="1143000" indent="-228600" defTabSz="1217613">
              <a:defRPr>
                <a:solidFill>
                  <a:schemeClr val="bg1"/>
                </a:solidFill>
                <a:latin typeface="Arial" panose="020B0604020202020204" pitchFamily="34" charset="0"/>
                <a:cs typeface="Arial" panose="020B0604020202020204" pitchFamily="34" charset="0"/>
              </a:defRPr>
            </a:lvl3pPr>
            <a:lvl4pPr marL="1600200" indent="-228600" defTabSz="1217613">
              <a:defRPr>
                <a:solidFill>
                  <a:schemeClr val="bg1"/>
                </a:solidFill>
                <a:latin typeface="Arial" panose="020B0604020202020204" pitchFamily="34" charset="0"/>
                <a:cs typeface="Arial" panose="020B0604020202020204" pitchFamily="34" charset="0"/>
              </a:defRPr>
            </a:lvl4pPr>
            <a:lvl5pPr marL="2057400" indent="-228600" defTabSz="1217613">
              <a:defRPr>
                <a:solidFill>
                  <a:schemeClr val="bg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bg1"/>
                </a:solidFill>
                <a:latin typeface="Arial" panose="020B0604020202020204" pitchFamily="34" charset="0"/>
                <a:cs typeface="Arial" panose="020B0604020202020204" pitchFamily="34" charset="0"/>
              </a:defRPr>
            </a:lvl9pPr>
          </a:lstStyle>
          <a:p>
            <a:pPr eaLnBrk="1" hangingPunct="1"/>
            <a:r>
              <a:rPr lang="en-US" altLang="en-US" sz="1400">
                <a:solidFill>
                  <a:srgbClr val="000000"/>
                </a:solidFill>
              </a:rPr>
              <a:t>•</a:t>
            </a:r>
            <a:r>
              <a:rPr lang="en-US" altLang="en-US" sz="1400">
                <a:solidFill>
                  <a:srgbClr val="C00000"/>
                </a:solidFill>
                <a:latin typeface="Calibri" panose="020F0502020204030204" pitchFamily="34" charset="0"/>
                <a:cs typeface="Calibri" panose="020F0502020204030204" pitchFamily="34" charset="0"/>
              </a:rPr>
              <a:t>ASCVD(clinical/imaging)</a:t>
            </a:r>
            <a:endParaRPr lang="en-US" altLang="en-US" sz="1400">
              <a:solidFill>
                <a:srgbClr val="000000"/>
              </a:solidFill>
              <a:latin typeface="Calibri" panose="020F0502020204030204" pitchFamily="34" charset="0"/>
              <a:cs typeface="Calibri" panose="020F0502020204030204" pitchFamily="34" charset="0"/>
            </a:endParaRPr>
          </a:p>
          <a:p>
            <a:pPr eaLnBrk="1" hangingPunct="1"/>
            <a:r>
              <a:rPr lang="en-US" altLang="en-US" sz="1400">
                <a:solidFill>
                  <a:srgbClr val="000000"/>
                </a:solidFill>
              </a:rPr>
              <a:t>•</a:t>
            </a:r>
            <a:r>
              <a:rPr lang="en-US" altLang="en-US" sz="1400">
                <a:solidFill>
                  <a:srgbClr val="C00000"/>
                </a:solidFill>
                <a:latin typeface="Calibri" panose="020F0502020204030204" pitchFamily="34" charset="0"/>
                <a:cs typeface="Calibri" panose="020F0502020204030204" pitchFamily="34" charset="0"/>
              </a:rPr>
              <a:t>SCORE≥10%</a:t>
            </a:r>
            <a:endParaRPr lang="en-US" altLang="en-US" sz="1400">
              <a:solidFill>
                <a:srgbClr val="000000"/>
              </a:solidFill>
              <a:latin typeface="Calibri" panose="020F0502020204030204" pitchFamily="34" charset="0"/>
              <a:cs typeface="Calibri" panose="020F0502020204030204" pitchFamily="34" charset="0"/>
            </a:endParaRPr>
          </a:p>
          <a:p>
            <a:pPr eaLnBrk="1" hangingPunct="1"/>
            <a:r>
              <a:rPr lang="en-US" altLang="en-US" sz="1400">
                <a:solidFill>
                  <a:srgbClr val="000000"/>
                </a:solidFill>
              </a:rPr>
              <a:t>•</a:t>
            </a:r>
            <a:r>
              <a:rPr lang="en-US" altLang="en-US" sz="1400">
                <a:solidFill>
                  <a:srgbClr val="221F1F"/>
                </a:solidFill>
                <a:latin typeface="Calibri" panose="020F0502020204030204" pitchFamily="34" charset="0"/>
                <a:cs typeface="Calibri" panose="020F0502020204030204" pitchFamily="34" charset="0"/>
              </a:rPr>
              <a:t>FHwithASCVD orwithanother majorriskfactor</a:t>
            </a:r>
            <a:endParaRPr lang="en-US" altLang="en-US" sz="1400">
              <a:solidFill>
                <a:srgbClr val="000000"/>
              </a:solidFill>
              <a:latin typeface="Calibri" panose="020F0502020204030204" pitchFamily="34" charset="0"/>
              <a:cs typeface="Calibri" panose="020F0502020204030204" pitchFamily="34" charset="0"/>
            </a:endParaRPr>
          </a:p>
          <a:p>
            <a:pPr eaLnBrk="1" hangingPunct="1"/>
            <a:r>
              <a:rPr lang="en-US" altLang="en-US" sz="1400">
                <a:solidFill>
                  <a:srgbClr val="000000"/>
                </a:solidFill>
              </a:rPr>
              <a:t>•</a:t>
            </a:r>
            <a:r>
              <a:rPr lang="en-US" altLang="en-US" sz="1400">
                <a:solidFill>
                  <a:srgbClr val="221F1F"/>
                </a:solidFill>
                <a:latin typeface="Calibri" panose="020F0502020204030204" pitchFamily="34" charset="0"/>
                <a:cs typeface="Calibri" panose="020F0502020204030204" pitchFamily="34" charset="0"/>
              </a:rPr>
              <a:t>Severe CKD(eGFR &lt;30mL/min)</a:t>
            </a:r>
            <a:endParaRPr lang="en-US" altLang="en-US" sz="1400">
              <a:solidFill>
                <a:srgbClr val="000000"/>
              </a:solidFill>
              <a:latin typeface="Calibri" panose="020F0502020204030204" pitchFamily="34" charset="0"/>
              <a:cs typeface="Calibri" panose="020F0502020204030204" pitchFamily="34" charset="0"/>
            </a:endParaRPr>
          </a:p>
          <a:p>
            <a:pPr eaLnBrk="1" hangingPunct="1"/>
            <a:r>
              <a:rPr lang="en-US" altLang="en-US" sz="1400">
                <a:solidFill>
                  <a:srgbClr val="000000"/>
                </a:solidFill>
              </a:rPr>
              <a:t>•</a:t>
            </a:r>
            <a:r>
              <a:rPr lang="en-US" altLang="en-US" sz="1400">
                <a:solidFill>
                  <a:srgbClr val="221F1F"/>
                </a:solidFill>
                <a:latin typeface="Calibri" panose="020F0502020204030204" pitchFamily="34" charset="0"/>
                <a:cs typeface="Calibri" panose="020F0502020204030204" pitchFamily="34" charset="0"/>
              </a:rPr>
              <a:t>DM&amp;target organdamage:≥3  majorriskfactors; or earlyonsetof T1DMof longduration(&gt;20years)</a:t>
            </a:r>
            <a:endParaRPr lang="en-US" altLang="en-US" sz="1400">
              <a:solidFill>
                <a:srgbClr val="000000"/>
              </a:solidFill>
              <a:latin typeface="Calibri" panose="020F0502020204030204" pitchFamily="34" charset="0"/>
              <a:cs typeface="Calibri" panose="020F0502020204030204" pitchFamily="34" charset="0"/>
            </a:endParaRPr>
          </a:p>
        </p:txBody>
      </p:sp>
      <p:sp>
        <p:nvSpPr>
          <p:cNvPr id="48" name="object 48">
            <a:extLst>
              <a:ext uri="{FF2B5EF4-FFF2-40B4-BE49-F238E27FC236}">
                <a16:creationId xmlns:a16="http://schemas.microsoft.com/office/drawing/2014/main" id="{810812C6-605C-B64F-98F5-9A42AE550128}"/>
              </a:ext>
            </a:extLst>
          </p:cNvPr>
          <p:cNvSpPr/>
          <p:nvPr/>
        </p:nvSpPr>
        <p:spPr>
          <a:xfrm>
            <a:off x="3670300" y="1871663"/>
            <a:ext cx="246063" cy="315912"/>
          </a:xfrm>
          <a:custGeom>
            <a:avLst/>
            <a:gdLst/>
            <a:ahLst/>
            <a:cxnLst/>
            <a:rect l="l" t="t" r="r" b="b"/>
            <a:pathLst>
              <a:path w="185419" h="236219">
                <a:moveTo>
                  <a:pt x="16637" y="152146"/>
                </a:moveTo>
                <a:lnTo>
                  <a:pt x="0" y="235712"/>
                </a:lnTo>
                <a:lnTo>
                  <a:pt x="76835" y="199009"/>
                </a:lnTo>
                <a:lnTo>
                  <a:pt x="64599" y="189484"/>
                </a:lnTo>
                <a:lnTo>
                  <a:pt x="43942" y="189484"/>
                </a:lnTo>
                <a:lnTo>
                  <a:pt x="33908" y="181737"/>
                </a:lnTo>
                <a:lnTo>
                  <a:pt x="41730" y="171680"/>
                </a:lnTo>
                <a:lnTo>
                  <a:pt x="16637" y="152146"/>
                </a:lnTo>
                <a:close/>
              </a:path>
              <a:path w="185419" h="236219">
                <a:moveTo>
                  <a:pt x="41730" y="171680"/>
                </a:moveTo>
                <a:lnTo>
                  <a:pt x="33908" y="181737"/>
                </a:lnTo>
                <a:lnTo>
                  <a:pt x="43942" y="189484"/>
                </a:lnTo>
                <a:lnTo>
                  <a:pt x="51736" y="179469"/>
                </a:lnTo>
                <a:lnTo>
                  <a:pt x="41730" y="171680"/>
                </a:lnTo>
                <a:close/>
              </a:path>
              <a:path w="185419" h="236219">
                <a:moveTo>
                  <a:pt x="51736" y="179469"/>
                </a:moveTo>
                <a:lnTo>
                  <a:pt x="43942" y="189484"/>
                </a:lnTo>
                <a:lnTo>
                  <a:pt x="64599" y="189484"/>
                </a:lnTo>
                <a:lnTo>
                  <a:pt x="51736" y="179469"/>
                </a:lnTo>
                <a:close/>
              </a:path>
              <a:path w="185419" h="236219">
                <a:moveTo>
                  <a:pt x="175260" y="0"/>
                </a:moveTo>
                <a:lnTo>
                  <a:pt x="41730" y="171680"/>
                </a:lnTo>
                <a:lnTo>
                  <a:pt x="51736" y="179469"/>
                </a:lnTo>
                <a:lnTo>
                  <a:pt x="185293" y="7874"/>
                </a:lnTo>
                <a:lnTo>
                  <a:pt x="175260" y="0"/>
                </a:lnTo>
                <a:close/>
              </a:path>
            </a:pathLst>
          </a:custGeom>
          <a:solidFill>
            <a:srgbClr val="00000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49" name="object 49">
            <a:extLst>
              <a:ext uri="{FF2B5EF4-FFF2-40B4-BE49-F238E27FC236}">
                <a16:creationId xmlns:a16="http://schemas.microsoft.com/office/drawing/2014/main" id="{BD890903-23FF-0942-9515-EDE89E9B5A08}"/>
              </a:ext>
            </a:extLst>
          </p:cNvPr>
          <p:cNvSpPr/>
          <p:nvPr/>
        </p:nvSpPr>
        <p:spPr>
          <a:xfrm>
            <a:off x="4751388" y="2206625"/>
            <a:ext cx="331787" cy="568325"/>
          </a:xfrm>
          <a:custGeom>
            <a:avLst/>
            <a:gdLst/>
            <a:ahLst/>
            <a:cxnLst/>
            <a:rect l="l" t="t" r="r" b="b"/>
            <a:pathLst>
              <a:path w="248920" h="426719">
                <a:moveTo>
                  <a:pt x="4952" y="341121"/>
                </a:moveTo>
                <a:lnTo>
                  <a:pt x="0" y="426212"/>
                </a:lnTo>
                <a:lnTo>
                  <a:pt x="70992" y="379221"/>
                </a:lnTo>
                <a:lnTo>
                  <a:pt x="62627" y="374395"/>
                </a:lnTo>
                <a:lnTo>
                  <a:pt x="37211" y="374395"/>
                </a:lnTo>
                <a:lnTo>
                  <a:pt x="26162" y="368045"/>
                </a:lnTo>
                <a:lnTo>
                  <a:pt x="32505" y="357017"/>
                </a:lnTo>
                <a:lnTo>
                  <a:pt x="4952" y="341121"/>
                </a:lnTo>
                <a:close/>
              </a:path>
              <a:path w="248920" h="426719">
                <a:moveTo>
                  <a:pt x="32505" y="357017"/>
                </a:moveTo>
                <a:lnTo>
                  <a:pt x="26162" y="368045"/>
                </a:lnTo>
                <a:lnTo>
                  <a:pt x="37211" y="374395"/>
                </a:lnTo>
                <a:lnTo>
                  <a:pt x="43544" y="363386"/>
                </a:lnTo>
                <a:lnTo>
                  <a:pt x="32505" y="357017"/>
                </a:lnTo>
                <a:close/>
              </a:path>
              <a:path w="248920" h="426719">
                <a:moveTo>
                  <a:pt x="43544" y="363386"/>
                </a:moveTo>
                <a:lnTo>
                  <a:pt x="37211" y="374395"/>
                </a:lnTo>
                <a:lnTo>
                  <a:pt x="62627" y="374395"/>
                </a:lnTo>
                <a:lnTo>
                  <a:pt x="43544" y="363386"/>
                </a:lnTo>
                <a:close/>
              </a:path>
              <a:path w="248920" h="426719">
                <a:moveTo>
                  <a:pt x="237871" y="0"/>
                </a:moveTo>
                <a:lnTo>
                  <a:pt x="32505" y="357017"/>
                </a:lnTo>
                <a:lnTo>
                  <a:pt x="43544" y="363386"/>
                </a:lnTo>
                <a:lnTo>
                  <a:pt x="248920" y="6350"/>
                </a:lnTo>
                <a:lnTo>
                  <a:pt x="237871" y="0"/>
                </a:lnTo>
                <a:close/>
              </a:path>
            </a:pathLst>
          </a:custGeom>
          <a:solidFill>
            <a:srgbClr val="00000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50" name="object 50">
            <a:extLst>
              <a:ext uri="{FF2B5EF4-FFF2-40B4-BE49-F238E27FC236}">
                <a16:creationId xmlns:a16="http://schemas.microsoft.com/office/drawing/2014/main" id="{C11A75AC-E18C-3048-9C04-84B2375B21DB}"/>
              </a:ext>
            </a:extLst>
          </p:cNvPr>
          <p:cNvSpPr/>
          <p:nvPr/>
        </p:nvSpPr>
        <p:spPr>
          <a:xfrm>
            <a:off x="6183313" y="3357563"/>
            <a:ext cx="269875" cy="569912"/>
          </a:xfrm>
          <a:custGeom>
            <a:avLst/>
            <a:gdLst/>
            <a:ahLst/>
            <a:cxnLst/>
            <a:rect l="l" t="t" r="r" b="b"/>
            <a:pathLst>
              <a:path w="202564" h="427355">
                <a:moveTo>
                  <a:pt x="0" y="342138"/>
                </a:moveTo>
                <a:lnTo>
                  <a:pt x="3175" y="427227"/>
                </a:lnTo>
                <a:lnTo>
                  <a:pt x="69342" y="373633"/>
                </a:lnTo>
                <a:lnTo>
                  <a:pt x="65986" y="372109"/>
                </a:lnTo>
                <a:lnTo>
                  <a:pt x="35179" y="372109"/>
                </a:lnTo>
                <a:lnTo>
                  <a:pt x="23622" y="366902"/>
                </a:lnTo>
                <a:lnTo>
                  <a:pt x="28912" y="355270"/>
                </a:lnTo>
                <a:lnTo>
                  <a:pt x="0" y="342138"/>
                </a:lnTo>
                <a:close/>
              </a:path>
              <a:path w="202564" h="427355">
                <a:moveTo>
                  <a:pt x="28912" y="355270"/>
                </a:moveTo>
                <a:lnTo>
                  <a:pt x="23622" y="366902"/>
                </a:lnTo>
                <a:lnTo>
                  <a:pt x="35179" y="372109"/>
                </a:lnTo>
                <a:lnTo>
                  <a:pt x="40455" y="360513"/>
                </a:lnTo>
                <a:lnTo>
                  <a:pt x="28912" y="355270"/>
                </a:lnTo>
                <a:close/>
              </a:path>
              <a:path w="202564" h="427355">
                <a:moveTo>
                  <a:pt x="40455" y="360513"/>
                </a:moveTo>
                <a:lnTo>
                  <a:pt x="35179" y="372109"/>
                </a:lnTo>
                <a:lnTo>
                  <a:pt x="65986" y="372109"/>
                </a:lnTo>
                <a:lnTo>
                  <a:pt x="40455" y="360513"/>
                </a:lnTo>
                <a:close/>
              </a:path>
              <a:path w="202564" h="427355">
                <a:moveTo>
                  <a:pt x="190500" y="0"/>
                </a:moveTo>
                <a:lnTo>
                  <a:pt x="28912" y="355270"/>
                </a:lnTo>
                <a:lnTo>
                  <a:pt x="40455" y="360513"/>
                </a:lnTo>
                <a:lnTo>
                  <a:pt x="202057" y="5333"/>
                </a:lnTo>
                <a:lnTo>
                  <a:pt x="190500" y="0"/>
                </a:lnTo>
                <a:close/>
              </a:path>
            </a:pathLst>
          </a:custGeom>
          <a:solidFill>
            <a:srgbClr val="00000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
        <p:nvSpPr>
          <p:cNvPr id="51" name="object 51">
            <a:extLst>
              <a:ext uri="{FF2B5EF4-FFF2-40B4-BE49-F238E27FC236}">
                <a16:creationId xmlns:a16="http://schemas.microsoft.com/office/drawing/2014/main" id="{FFC5CCF0-4905-3F4B-BF75-F9576DC725C2}"/>
              </a:ext>
            </a:extLst>
          </p:cNvPr>
          <p:cNvSpPr/>
          <p:nvPr/>
        </p:nvSpPr>
        <p:spPr>
          <a:xfrm>
            <a:off x="7416800" y="4368800"/>
            <a:ext cx="371475" cy="346075"/>
          </a:xfrm>
          <a:custGeom>
            <a:avLst/>
            <a:gdLst/>
            <a:ahLst/>
            <a:cxnLst/>
            <a:rect l="l" t="t" r="r" b="b"/>
            <a:pathLst>
              <a:path w="278764" h="259714">
                <a:moveTo>
                  <a:pt x="29845" y="179958"/>
                </a:moveTo>
                <a:lnTo>
                  <a:pt x="0" y="259714"/>
                </a:lnTo>
                <a:lnTo>
                  <a:pt x="81787" y="235712"/>
                </a:lnTo>
                <a:lnTo>
                  <a:pt x="68181" y="221106"/>
                </a:lnTo>
                <a:lnTo>
                  <a:pt x="50800" y="221106"/>
                </a:lnTo>
                <a:lnTo>
                  <a:pt x="42163" y="211835"/>
                </a:lnTo>
                <a:lnTo>
                  <a:pt x="51474" y="203174"/>
                </a:lnTo>
                <a:lnTo>
                  <a:pt x="29845" y="179958"/>
                </a:lnTo>
                <a:close/>
              </a:path>
              <a:path w="278764" h="259714">
                <a:moveTo>
                  <a:pt x="51474" y="203174"/>
                </a:moveTo>
                <a:lnTo>
                  <a:pt x="42163" y="211835"/>
                </a:lnTo>
                <a:lnTo>
                  <a:pt x="50800" y="221106"/>
                </a:lnTo>
                <a:lnTo>
                  <a:pt x="60113" y="212447"/>
                </a:lnTo>
                <a:lnTo>
                  <a:pt x="51474" y="203174"/>
                </a:lnTo>
                <a:close/>
              </a:path>
              <a:path w="278764" h="259714">
                <a:moveTo>
                  <a:pt x="60113" y="212447"/>
                </a:moveTo>
                <a:lnTo>
                  <a:pt x="50800" y="221106"/>
                </a:lnTo>
                <a:lnTo>
                  <a:pt x="68181" y="221106"/>
                </a:lnTo>
                <a:lnTo>
                  <a:pt x="60113" y="212447"/>
                </a:lnTo>
                <a:close/>
              </a:path>
              <a:path w="278764" h="259714">
                <a:moveTo>
                  <a:pt x="269875" y="0"/>
                </a:moveTo>
                <a:lnTo>
                  <a:pt x="51474" y="203174"/>
                </a:lnTo>
                <a:lnTo>
                  <a:pt x="60113" y="212447"/>
                </a:lnTo>
                <a:lnTo>
                  <a:pt x="278511" y="9397"/>
                </a:lnTo>
                <a:lnTo>
                  <a:pt x="269875" y="0"/>
                </a:lnTo>
                <a:close/>
              </a:path>
            </a:pathLst>
          </a:custGeom>
          <a:solidFill>
            <a:srgbClr val="000000"/>
          </a:solidFill>
        </p:spPr>
        <p:txBody>
          <a:bodyPr lIns="0" tIns="0" rIns="0" bIns="0"/>
          <a:lstStyle/>
          <a:p>
            <a:pPr defTabSz="1219170" eaLnBrk="1" fontAlgn="auto" hangingPunct="1">
              <a:spcBef>
                <a:spcPts val="0"/>
              </a:spcBef>
              <a:spcAft>
                <a:spcPts val="0"/>
              </a:spcAft>
              <a:defRPr/>
            </a:pPr>
            <a:endParaRPr sz="2400">
              <a:solidFill>
                <a:prstClr val="black"/>
              </a:solidFill>
              <a:latin typeface="Calibri"/>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Slide5">
            <a:extLst>
              <a:ext uri="{FF2B5EF4-FFF2-40B4-BE49-F238E27FC236}">
                <a16:creationId xmlns:a16="http://schemas.microsoft.com/office/drawing/2014/main" id="{CF23F005-3CF2-1541-B130-9E8F5B65D012}"/>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Immagine 1">
            <a:extLst>
              <a:ext uri="{FF2B5EF4-FFF2-40B4-BE49-F238E27FC236}">
                <a16:creationId xmlns:a16="http://schemas.microsoft.com/office/drawing/2014/main" id="{065B018B-F187-F04A-B5D0-596072E3E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25" y="0"/>
            <a:ext cx="8794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Slide43">
            <a:extLst>
              <a:ext uri="{FF2B5EF4-FFF2-40B4-BE49-F238E27FC236}">
                <a16:creationId xmlns:a16="http://schemas.microsoft.com/office/drawing/2014/main" id="{AD572C08-439D-B94E-A06D-FBD19BCA6D97}"/>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Slide49">
            <a:extLst>
              <a:ext uri="{FF2B5EF4-FFF2-40B4-BE49-F238E27FC236}">
                <a16:creationId xmlns:a16="http://schemas.microsoft.com/office/drawing/2014/main" id="{97852542-ED60-6047-B1D0-926D89DC152F}"/>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a:extLst>
              <a:ext uri="{FF2B5EF4-FFF2-40B4-BE49-F238E27FC236}">
                <a16:creationId xmlns:a16="http://schemas.microsoft.com/office/drawing/2014/main" id="{07891775-0E1C-2A44-9D91-1638A2537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7" y="0"/>
            <a:ext cx="91154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ngolo ripiegato 1">
            <a:extLst>
              <a:ext uri="{FF2B5EF4-FFF2-40B4-BE49-F238E27FC236}">
                <a16:creationId xmlns:a16="http://schemas.microsoft.com/office/drawing/2014/main" id="{99C2C517-A452-1744-A67E-7838AFC96420}"/>
              </a:ext>
            </a:extLst>
          </p:cNvPr>
          <p:cNvSpPr/>
          <p:nvPr/>
        </p:nvSpPr>
        <p:spPr>
          <a:xfrm>
            <a:off x="6168008" y="4077072"/>
            <a:ext cx="4320480" cy="2376264"/>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it-IT" sz="3200" b="1" dirty="0">
                <a:solidFill>
                  <a:schemeClr val="bg1"/>
                </a:solidFill>
              </a:rPr>
              <a:t>Attenzione: linee guida del 2013: superate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410" name="Group 4">
            <a:extLst>
              <a:ext uri="{FF2B5EF4-FFF2-40B4-BE49-F238E27FC236}">
                <a16:creationId xmlns:a16="http://schemas.microsoft.com/office/drawing/2014/main" id="{02B10CB2-47A4-1240-B457-FA56D44C2935}"/>
              </a:ext>
            </a:extLst>
          </p:cNvPr>
          <p:cNvGrpSpPr>
            <a:grpSpLocks/>
          </p:cNvGrpSpPr>
          <p:nvPr/>
        </p:nvGrpSpPr>
        <p:grpSpPr bwMode="auto">
          <a:xfrm>
            <a:off x="2451100" y="1341438"/>
            <a:ext cx="7834313" cy="5148262"/>
            <a:chOff x="365" y="814"/>
            <a:chExt cx="6207" cy="3634"/>
          </a:xfrm>
        </p:grpSpPr>
        <p:sp>
          <p:nvSpPr>
            <p:cNvPr id="761861" name="Rectangle 5">
              <a:extLst>
                <a:ext uri="{FF2B5EF4-FFF2-40B4-BE49-F238E27FC236}">
                  <a16:creationId xmlns:a16="http://schemas.microsoft.com/office/drawing/2014/main" id="{3E9A2A87-93BE-B240-8F1B-D74F91A76D95}"/>
                </a:ext>
              </a:extLst>
            </p:cNvPr>
            <p:cNvSpPr>
              <a:spLocks noChangeArrowheads="1"/>
            </p:cNvSpPr>
            <p:nvPr/>
          </p:nvSpPr>
          <p:spPr bwMode="auto">
            <a:xfrm>
              <a:off x="4499" y="3627"/>
              <a:ext cx="2073" cy="464"/>
            </a:xfrm>
            <a:prstGeom prst="rect">
              <a:avLst/>
            </a:prstGeom>
            <a:noFill/>
            <a:ln w="9525">
              <a:solidFill>
                <a:schemeClr val="bg1"/>
              </a:solidFill>
              <a:miter lim="800000"/>
              <a:headEnd/>
              <a:tailEnd/>
            </a:ln>
            <a:effectLst/>
          </p:spPr>
          <p:txBody>
            <a:bodyPr lIns="85725" tIns="42863" rIns="85725" bIns="42863"/>
            <a:lstStyle/>
            <a:p>
              <a:pPr defTabSz="974725" eaLnBrk="1" hangingPunct="1">
                <a:lnSpc>
                  <a:spcPct val="65000"/>
                </a:lnSpc>
                <a:spcBef>
                  <a:spcPct val="20000"/>
                </a:spcBef>
                <a:buClr>
                  <a:srgbClr val="000000"/>
                </a:buClr>
                <a:buSzPct val="100000"/>
                <a:defRPr/>
              </a:pPr>
              <a:endParaRPr lang="fr-FR" sz="1300" b="1">
                <a:effectLst>
                  <a:outerShdw blurRad="38100" dist="38100" dir="2700000" algn="tl">
                    <a:srgbClr val="000000">
                      <a:alpha val="43137"/>
                    </a:srgbClr>
                  </a:outerShdw>
                </a:effectLst>
              </a:endParaRPr>
            </a:p>
          </p:txBody>
        </p:sp>
        <p:sp>
          <p:nvSpPr>
            <p:cNvPr id="273414" name="Rectangle 6">
              <a:extLst>
                <a:ext uri="{FF2B5EF4-FFF2-40B4-BE49-F238E27FC236}">
                  <a16:creationId xmlns:a16="http://schemas.microsoft.com/office/drawing/2014/main" id="{4009B387-0BD7-EA4D-B48C-6FB22C129BB7}"/>
                </a:ext>
              </a:extLst>
            </p:cNvPr>
            <p:cNvSpPr>
              <a:spLocks noChangeArrowheads="1"/>
            </p:cNvSpPr>
            <p:nvPr/>
          </p:nvSpPr>
          <p:spPr bwMode="auto">
            <a:xfrm>
              <a:off x="2426" y="3627"/>
              <a:ext cx="2074" cy="46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70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Gravidanza</a:t>
              </a:r>
            </a:p>
            <a:p>
              <a:pPr eaLnBrk="1" hangingPunct="1">
                <a:lnSpc>
                  <a:spcPct val="70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Iperkaliemia</a:t>
              </a:r>
            </a:p>
            <a:p>
              <a:pPr eaLnBrk="1" hangingPunct="1">
                <a:lnSpc>
                  <a:spcPct val="70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Stenosi bilaterale a. renali</a:t>
              </a:r>
            </a:p>
          </p:txBody>
        </p:sp>
        <p:sp>
          <p:nvSpPr>
            <p:cNvPr id="273415" name="Rectangle 7">
              <a:extLst>
                <a:ext uri="{FF2B5EF4-FFF2-40B4-BE49-F238E27FC236}">
                  <a16:creationId xmlns:a16="http://schemas.microsoft.com/office/drawing/2014/main" id="{CD4A8C2A-C006-494A-871C-03FDE03E849C}"/>
                </a:ext>
              </a:extLst>
            </p:cNvPr>
            <p:cNvSpPr>
              <a:spLocks noChangeArrowheads="1"/>
            </p:cNvSpPr>
            <p:nvPr/>
          </p:nvSpPr>
          <p:spPr bwMode="auto">
            <a:xfrm>
              <a:off x="365" y="3627"/>
              <a:ext cx="2061" cy="46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buClr>
                  <a:srgbClr val="000000"/>
                </a:buClr>
                <a:buFont typeface="Arial" panose="020B0604020202020204" pitchFamily="34" charset="0"/>
                <a:buNone/>
              </a:pPr>
              <a:r>
                <a:rPr lang="en-US" altLang="it-IT" sz="1500" b="1">
                  <a:solidFill>
                    <a:srgbClr val="3333CC"/>
                  </a:solidFill>
                  <a:latin typeface="Arial" panose="020B0604020202020204" pitchFamily="34" charset="0"/>
                </a:rPr>
                <a:t>Bloccanti recettoriali dell’angiotensina II</a:t>
              </a:r>
              <a:endParaRPr lang="en-US" altLang="it-IT" sz="1500" b="1" baseline="-25000">
                <a:solidFill>
                  <a:srgbClr val="3333CC"/>
                </a:solidFill>
                <a:latin typeface="Arial" panose="020B0604020202020204" pitchFamily="34" charset="0"/>
              </a:endParaRPr>
            </a:p>
          </p:txBody>
        </p:sp>
        <p:sp>
          <p:nvSpPr>
            <p:cNvPr id="761864" name="Rectangle 8">
              <a:extLst>
                <a:ext uri="{FF2B5EF4-FFF2-40B4-BE49-F238E27FC236}">
                  <a16:creationId xmlns:a16="http://schemas.microsoft.com/office/drawing/2014/main" id="{8CF3F67D-8DC5-B34D-913A-4F58F2C42ACA}"/>
                </a:ext>
              </a:extLst>
            </p:cNvPr>
            <p:cNvSpPr>
              <a:spLocks noChangeArrowheads="1"/>
            </p:cNvSpPr>
            <p:nvPr/>
          </p:nvSpPr>
          <p:spPr bwMode="auto">
            <a:xfrm>
              <a:off x="4499" y="4087"/>
              <a:ext cx="2073" cy="361"/>
            </a:xfrm>
            <a:prstGeom prst="rect">
              <a:avLst/>
            </a:prstGeom>
            <a:noFill/>
            <a:ln w="9525">
              <a:solidFill>
                <a:schemeClr val="bg1"/>
              </a:solidFill>
              <a:miter lim="800000"/>
              <a:headEnd/>
              <a:tailEnd/>
            </a:ln>
            <a:effectLst/>
          </p:spPr>
          <p:txBody>
            <a:bodyPr lIns="85725" tIns="42863" rIns="85725" bIns="42863"/>
            <a:lstStyle/>
            <a:p>
              <a:pPr defTabSz="974725" eaLnBrk="1" hangingPunct="1">
                <a:lnSpc>
                  <a:spcPct val="65000"/>
                </a:lnSpc>
                <a:spcBef>
                  <a:spcPct val="20000"/>
                </a:spcBef>
                <a:buClr>
                  <a:srgbClr val="000000"/>
                </a:buClr>
                <a:buSzPct val="100000"/>
                <a:defRPr/>
              </a:pPr>
              <a:endParaRPr lang="fr-FR" sz="1300" b="1">
                <a:effectLst>
                  <a:outerShdw blurRad="38100" dist="38100" dir="2700000" algn="tl">
                    <a:srgbClr val="000000">
                      <a:alpha val="43137"/>
                    </a:srgbClr>
                  </a:outerShdw>
                </a:effectLst>
              </a:endParaRPr>
            </a:p>
          </p:txBody>
        </p:sp>
        <p:sp>
          <p:nvSpPr>
            <p:cNvPr id="273417" name="Rectangle 9">
              <a:extLst>
                <a:ext uri="{FF2B5EF4-FFF2-40B4-BE49-F238E27FC236}">
                  <a16:creationId xmlns:a16="http://schemas.microsoft.com/office/drawing/2014/main" id="{E03384B3-9B46-C845-A5FE-34756459A64A}"/>
                </a:ext>
              </a:extLst>
            </p:cNvPr>
            <p:cNvSpPr>
              <a:spLocks noChangeArrowheads="1"/>
            </p:cNvSpPr>
            <p:nvPr/>
          </p:nvSpPr>
          <p:spPr bwMode="auto">
            <a:xfrm>
              <a:off x="2426" y="4087"/>
              <a:ext cx="2074" cy="36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70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Insufficienza renale</a:t>
              </a:r>
            </a:p>
            <a:p>
              <a:pPr eaLnBrk="1" hangingPunct="1">
                <a:lnSpc>
                  <a:spcPct val="70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Iperkaliemia</a:t>
              </a:r>
            </a:p>
          </p:txBody>
        </p:sp>
        <p:sp>
          <p:nvSpPr>
            <p:cNvPr id="273418" name="Rectangle 10">
              <a:extLst>
                <a:ext uri="{FF2B5EF4-FFF2-40B4-BE49-F238E27FC236}">
                  <a16:creationId xmlns:a16="http://schemas.microsoft.com/office/drawing/2014/main" id="{BFCE29AF-58DE-5641-9D46-218AECCAB7D0}"/>
                </a:ext>
              </a:extLst>
            </p:cNvPr>
            <p:cNvSpPr>
              <a:spLocks noChangeArrowheads="1"/>
            </p:cNvSpPr>
            <p:nvPr/>
          </p:nvSpPr>
          <p:spPr bwMode="auto">
            <a:xfrm>
              <a:off x="365" y="4087"/>
              <a:ext cx="2061" cy="36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buClr>
                  <a:srgbClr val="000000"/>
                </a:buClr>
                <a:buFont typeface="Arial" panose="020B0604020202020204" pitchFamily="34" charset="0"/>
                <a:buNone/>
              </a:pPr>
              <a:r>
                <a:rPr lang="en-US" altLang="it-IT" sz="1500" b="1">
                  <a:solidFill>
                    <a:srgbClr val="3333CC"/>
                  </a:solidFill>
                  <a:latin typeface="Arial" panose="020B0604020202020204" pitchFamily="34" charset="0"/>
                </a:rPr>
                <a:t>Diuretici (antialdosteronici)</a:t>
              </a:r>
              <a:endParaRPr lang="en-US" altLang="it-IT" sz="1500" b="1" baseline="-25000">
                <a:solidFill>
                  <a:srgbClr val="3333CC"/>
                </a:solidFill>
                <a:latin typeface="Arial" panose="020B0604020202020204" pitchFamily="34" charset="0"/>
              </a:endParaRPr>
            </a:p>
          </p:txBody>
        </p:sp>
        <p:sp>
          <p:nvSpPr>
            <p:cNvPr id="761867" name="Rectangle 11">
              <a:extLst>
                <a:ext uri="{FF2B5EF4-FFF2-40B4-BE49-F238E27FC236}">
                  <a16:creationId xmlns:a16="http://schemas.microsoft.com/office/drawing/2014/main" id="{CC7F9DAE-B2FC-984E-AABC-573BA812CDBB}"/>
                </a:ext>
              </a:extLst>
            </p:cNvPr>
            <p:cNvSpPr>
              <a:spLocks noChangeArrowheads="1"/>
            </p:cNvSpPr>
            <p:nvPr/>
          </p:nvSpPr>
          <p:spPr bwMode="auto">
            <a:xfrm>
              <a:off x="4499" y="3113"/>
              <a:ext cx="2073" cy="512"/>
            </a:xfrm>
            <a:prstGeom prst="rect">
              <a:avLst/>
            </a:prstGeom>
            <a:noFill/>
            <a:ln w="9525">
              <a:solidFill>
                <a:schemeClr val="bg1"/>
              </a:solidFill>
              <a:miter lim="800000"/>
              <a:headEnd/>
              <a:tailEnd/>
            </a:ln>
            <a:effectLst/>
          </p:spPr>
          <p:txBody>
            <a:bodyPr lIns="85725" tIns="42863" rIns="85725" bIns="42863"/>
            <a:lstStyle/>
            <a:p>
              <a:pPr defTabSz="974725" eaLnBrk="1" hangingPunct="1">
                <a:lnSpc>
                  <a:spcPct val="65000"/>
                </a:lnSpc>
                <a:spcBef>
                  <a:spcPct val="20000"/>
                </a:spcBef>
                <a:buClr>
                  <a:srgbClr val="000000"/>
                </a:buClr>
                <a:buSzPct val="100000"/>
                <a:defRPr/>
              </a:pPr>
              <a:endParaRPr lang="fr-FR" sz="1300" b="1">
                <a:effectLst>
                  <a:outerShdw blurRad="38100" dist="38100" dir="2700000" algn="tl">
                    <a:srgbClr val="000000">
                      <a:alpha val="43137"/>
                    </a:srgbClr>
                  </a:outerShdw>
                </a:effectLst>
              </a:endParaRPr>
            </a:p>
          </p:txBody>
        </p:sp>
        <p:sp>
          <p:nvSpPr>
            <p:cNvPr id="273420" name="Rectangle 12">
              <a:extLst>
                <a:ext uri="{FF2B5EF4-FFF2-40B4-BE49-F238E27FC236}">
                  <a16:creationId xmlns:a16="http://schemas.microsoft.com/office/drawing/2014/main" id="{1A08F5CE-3B5B-3B4B-9CDE-D05F07272EA5}"/>
                </a:ext>
              </a:extLst>
            </p:cNvPr>
            <p:cNvSpPr>
              <a:spLocks noChangeArrowheads="1"/>
            </p:cNvSpPr>
            <p:nvPr/>
          </p:nvSpPr>
          <p:spPr bwMode="auto">
            <a:xfrm>
              <a:off x="2426" y="3113"/>
              <a:ext cx="2074" cy="5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70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Gravidanza</a:t>
              </a:r>
            </a:p>
            <a:p>
              <a:pPr eaLnBrk="1" hangingPunct="1">
                <a:lnSpc>
                  <a:spcPct val="70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Edema angioneurotico</a:t>
              </a:r>
            </a:p>
            <a:p>
              <a:pPr eaLnBrk="1" hangingPunct="1">
                <a:lnSpc>
                  <a:spcPct val="70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Iperkaliemia</a:t>
              </a:r>
            </a:p>
            <a:p>
              <a:pPr eaLnBrk="1" hangingPunct="1">
                <a:lnSpc>
                  <a:spcPct val="70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Stenosi bilaterale a. renali</a:t>
              </a:r>
            </a:p>
          </p:txBody>
        </p:sp>
        <p:sp>
          <p:nvSpPr>
            <p:cNvPr id="273421" name="Rectangle 13">
              <a:extLst>
                <a:ext uri="{FF2B5EF4-FFF2-40B4-BE49-F238E27FC236}">
                  <a16:creationId xmlns:a16="http://schemas.microsoft.com/office/drawing/2014/main" id="{0773A8C0-5BA2-6C42-81AC-B0F06C478053}"/>
                </a:ext>
              </a:extLst>
            </p:cNvPr>
            <p:cNvSpPr>
              <a:spLocks noChangeArrowheads="1"/>
            </p:cNvSpPr>
            <p:nvPr/>
          </p:nvSpPr>
          <p:spPr bwMode="auto">
            <a:xfrm>
              <a:off x="365" y="3113"/>
              <a:ext cx="2061" cy="5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buClr>
                  <a:srgbClr val="000000"/>
                </a:buClr>
                <a:buFont typeface="Arial" panose="020B0604020202020204" pitchFamily="34" charset="0"/>
                <a:buNone/>
              </a:pPr>
              <a:r>
                <a:rPr lang="en-US" altLang="it-IT" sz="1500" b="1">
                  <a:solidFill>
                    <a:srgbClr val="3333CC"/>
                  </a:solidFill>
                  <a:latin typeface="Arial" panose="020B0604020202020204" pitchFamily="34" charset="0"/>
                </a:rPr>
                <a:t>ACE inibitori</a:t>
              </a:r>
            </a:p>
          </p:txBody>
        </p:sp>
        <p:sp>
          <p:nvSpPr>
            <p:cNvPr id="761870" name="Rectangle 14">
              <a:extLst>
                <a:ext uri="{FF2B5EF4-FFF2-40B4-BE49-F238E27FC236}">
                  <a16:creationId xmlns:a16="http://schemas.microsoft.com/office/drawing/2014/main" id="{7E684E70-6A1F-AD4A-9241-375DCE61B371}"/>
                </a:ext>
              </a:extLst>
            </p:cNvPr>
            <p:cNvSpPr>
              <a:spLocks noChangeArrowheads="1"/>
            </p:cNvSpPr>
            <p:nvPr/>
          </p:nvSpPr>
          <p:spPr bwMode="auto">
            <a:xfrm>
              <a:off x="4499" y="2700"/>
              <a:ext cx="2073" cy="413"/>
            </a:xfrm>
            <a:prstGeom prst="rect">
              <a:avLst/>
            </a:prstGeom>
            <a:noFill/>
            <a:ln w="9525">
              <a:solidFill>
                <a:schemeClr val="bg1"/>
              </a:solidFill>
              <a:miter lim="800000"/>
              <a:headEnd/>
              <a:tailEnd/>
            </a:ln>
            <a:effectLst/>
          </p:spPr>
          <p:txBody>
            <a:bodyPr lIns="85725" tIns="42863" rIns="85725" bIns="42863"/>
            <a:lstStyle/>
            <a:p>
              <a:pPr defTabSz="974725" eaLnBrk="1" hangingPunct="1">
                <a:lnSpc>
                  <a:spcPct val="65000"/>
                </a:lnSpc>
                <a:spcBef>
                  <a:spcPct val="20000"/>
                </a:spcBef>
                <a:buClr>
                  <a:srgbClr val="000000"/>
                </a:buClr>
                <a:buSzPct val="100000"/>
                <a:defRPr/>
              </a:pPr>
              <a:endParaRPr lang="fr-FR" sz="1300" b="1">
                <a:effectLst>
                  <a:outerShdw blurRad="38100" dist="38100" dir="2700000" algn="tl">
                    <a:srgbClr val="000000">
                      <a:alpha val="43137"/>
                    </a:srgbClr>
                  </a:outerShdw>
                </a:effectLst>
              </a:endParaRPr>
            </a:p>
          </p:txBody>
        </p:sp>
        <p:sp>
          <p:nvSpPr>
            <p:cNvPr id="273423" name="Rectangle 15">
              <a:extLst>
                <a:ext uri="{FF2B5EF4-FFF2-40B4-BE49-F238E27FC236}">
                  <a16:creationId xmlns:a16="http://schemas.microsoft.com/office/drawing/2014/main" id="{33293AB0-30D8-5D4F-B771-153AAFE9C0F5}"/>
                </a:ext>
              </a:extLst>
            </p:cNvPr>
            <p:cNvSpPr>
              <a:spLocks noChangeArrowheads="1"/>
            </p:cNvSpPr>
            <p:nvPr/>
          </p:nvSpPr>
          <p:spPr bwMode="auto">
            <a:xfrm>
              <a:off x="2426" y="2700"/>
              <a:ext cx="2074" cy="4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70000"/>
                </a:lnSpc>
                <a:buClr>
                  <a:srgbClr val="000000"/>
                </a:buClr>
                <a:buFont typeface="Arial" panose="020B0604020202020204" pitchFamily="34" charset="0"/>
                <a:buNone/>
              </a:pPr>
              <a:r>
                <a:rPr lang="en-US" altLang="it-IT" sz="1400" b="1">
                  <a:solidFill>
                    <a:srgbClr val="C00000"/>
                  </a:solidFill>
                  <a:latin typeface="Arial" panose="020B0604020202020204" pitchFamily="34" charset="0"/>
                </a:rPr>
                <a:t>Blocco A-V (grado 2 o 3)</a:t>
              </a:r>
            </a:p>
            <a:p>
              <a:pPr eaLnBrk="1" hangingPunct="1">
                <a:lnSpc>
                  <a:spcPct val="70000"/>
                </a:lnSpc>
                <a:buClr>
                  <a:srgbClr val="000000"/>
                </a:buClr>
                <a:buFont typeface="Arial" panose="020B0604020202020204" pitchFamily="34" charset="0"/>
                <a:buNone/>
              </a:pPr>
              <a:r>
                <a:rPr lang="en-US" altLang="it-IT" sz="1400" b="1">
                  <a:solidFill>
                    <a:srgbClr val="C00000"/>
                  </a:solidFill>
                  <a:latin typeface="Arial" panose="020B0604020202020204" pitchFamily="34" charset="0"/>
                </a:rPr>
                <a:t>Scompenso cardiaco</a:t>
              </a:r>
            </a:p>
            <a:p>
              <a:pPr eaLnBrk="1" hangingPunct="1">
                <a:lnSpc>
                  <a:spcPct val="70000"/>
                </a:lnSpc>
                <a:buClr>
                  <a:srgbClr val="000000"/>
                </a:buClr>
                <a:buFont typeface="Arial" panose="020B0604020202020204" pitchFamily="34" charset="0"/>
                <a:buNone/>
              </a:pPr>
              <a:endParaRPr lang="en-US" altLang="it-IT" sz="1300" b="1">
                <a:solidFill>
                  <a:schemeClr val="bg1"/>
                </a:solidFill>
                <a:latin typeface="Arial" panose="020B0604020202020204" pitchFamily="34" charset="0"/>
              </a:endParaRPr>
            </a:p>
          </p:txBody>
        </p:sp>
        <p:sp>
          <p:nvSpPr>
            <p:cNvPr id="273424" name="Rectangle 16">
              <a:extLst>
                <a:ext uri="{FF2B5EF4-FFF2-40B4-BE49-F238E27FC236}">
                  <a16:creationId xmlns:a16="http://schemas.microsoft.com/office/drawing/2014/main" id="{C1BACDF4-1C49-E943-B621-6E0AD8E722D8}"/>
                </a:ext>
              </a:extLst>
            </p:cNvPr>
            <p:cNvSpPr>
              <a:spLocks noChangeArrowheads="1"/>
            </p:cNvSpPr>
            <p:nvPr/>
          </p:nvSpPr>
          <p:spPr bwMode="auto">
            <a:xfrm>
              <a:off x="365" y="2700"/>
              <a:ext cx="2061" cy="4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buClr>
                  <a:srgbClr val="000000"/>
                </a:buClr>
                <a:buFont typeface="Arial" panose="020B0604020202020204" pitchFamily="34" charset="0"/>
                <a:buNone/>
              </a:pPr>
              <a:r>
                <a:rPr lang="en-US" altLang="it-IT" sz="1500" b="1">
                  <a:solidFill>
                    <a:srgbClr val="C00000"/>
                  </a:solidFill>
                  <a:latin typeface="Arial" panose="020B0604020202020204" pitchFamily="34" charset="0"/>
                </a:rPr>
                <a:t>Calcio-antagonisti</a:t>
              </a:r>
            </a:p>
            <a:p>
              <a:pPr eaLnBrk="1" hangingPunct="1">
                <a:buClr>
                  <a:srgbClr val="000000"/>
                </a:buClr>
                <a:buFont typeface="Arial" panose="020B0604020202020204" pitchFamily="34" charset="0"/>
                <a:buNone/>
              </a:pPr>
              <a:r>
                <a:rPr lang="en-US" altLang="it-IT" sz="1500" b="1">
                  <a:solidFill>
                    <a:srgbClr val="C00000"/>
                  </a:solidFill>
                  <a:latin typeface="Arial" panose="020B0604020202020204" pitchFamily="34" charset="0"/>
                </a:rPr>
                <a:t>(verapamil, diltiazem)</a:t>
              </a:r>
            </a:p>
          </p:txBody>
        </p:sp>
        <p:sp>
          <p:nvSpPr>
            <p:cNvPr id="273425" name="Rectangle 17">
              <a:extLst>
                <a:ext uri="{FF2B5EF4-FFF2-40B4-BE49-F238E27FC236}">
                  <a16:creationId xmlns:a16="http://schemas.microsoft.com/office/drawing/2014/main" id="{969897B8-D0C9-0640-BFDF-53BE6115E17C}"/>
                </a:ext>
              </a:extLst>
            </p:cNvPr>
            <p:cNvSpPr>
              <a:spLocks noChangeArrowheads="1"/>
            </p:cNvSpPr>
            <p:nvPr/>
          </p:nvSpPr>
          <p:spPr bwMode="auto">
            <a:xfrm>
              <a:off x="4499" y="2288"/>
              <a:ext cx="2073" cy="4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65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Tachiaritmie</a:t>
              </a:r>
            </a:p>
            <a:p>
              <a:pPr eaLnBrk="1" hangingPunct="1">
                <a:lnSpc>
                  <a:spcPct val="65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Scompenso cardiaco</a:t>
              </a:r>
            </a:p>
            <a:p>
              <a:pPr eaLnBrk="1" hangingPunct="1">
                <a:lnSpc>
                  <a:spcPct val="65000"/>
                </a:lnSpc>
                <a:buClr>
                  <a:srgbClr val="000000"/>
                </a:buClr>
                <a:buFont typeface="Arial" panose="020B0604020202020204" pitchFamily="34" charset="0"/>
                <a:buNone/>
              </a:pPr>
              <a:endParaRPr lang="en-US" altLang="it-IT" sz="1300" b="1">
                <a:solidFill>
                  <a:schemeClr val="bg1"/>
                </a:solidFill>
                <a:latin typeface="Arial" panose="020B0604020202020204" pitchFamily="34" charset="0"/>
              </a:endParaRPr>
            </a:p>
          </p:txBody>
        </p:sp>
        <p:sp>
          <p:nvSpPr>
            <p:cNvPr id="761874" name="Rectangle 18">
              <a:extLst>
                <a:ext uri="{FF2B5EF4-FFF2-40B4-BE49-F238E27FC236}">
                  <a16:creationId xmlns:a16="http://schemas.microsoft.com/office/drawing/2014/main" id="{CC0BCEF7-0EFD-DA41-B833-6689A46029DB}"/>
                </a:ext>
              </a:extLst>
            </p:cNvPr>
            <p:cNvSpPr>
              <a:spLocks noChangeArrowheads="1"/>
            </p:cNvSpPr>
            <p:nvPr/>
          </p:nvSpPr>
          <p:spPr bwMode="auto">
            <a:xfrm>
              <a:off x="2426" y="2288"/>
              <a:ext cx="2074" cy="412"/>
            </a:xfrm>
            <a:prstGeom prst="rect">
              <a:avLst/>
            </a:prstGeom>
            <a:noFill/>
            <a:ln w="9525">
              <a:solidFill>
                <a:schemeClr val="bg1"/>
              </a:solidFill>
              <a:miter lim="800000"/>
              <a:headEnd/>
              <a:tailEnd/>
            </a:ln>
            <a:effectLst/>
          </p:spPr>
          <p:txBody>
            <a:bodyPr lIns="85725" tIns="42863" rIns="85725" bIns="42863"/>
            <a:lstStyle/>
            <a:p>
              <a:pPr defTabSz="974725" eaLnBrk="1" hangingPunct="1">
                <a:lnSpc>
                  <a:spcPct val="70000"/>
                </a:lnSpc>
                <a:spcBef>
                  <a:spcPct val="20000"/>
                </a:spcBef>
                <a:buClr>
                  <a:srgbClr val="000000"/>
                </a:buClr>
                <a:buSzPct val="100000"/>
                <a:defRPr/>
              </a:pPr>
              <a:endParaRPr lang="fr-FR" sz="1300" b="1">
                <a:effectLst>
                  <a:outerShdw blurRad="38100" dist="38100" dir="2700000" algn="tl">
                    <a:srgbClr val="000000">
                      <a:alpha val="43137"/>
                    </a:srgbClr>
                  </a:outerShdw>
                </a:effectLst>
              </a:endParaRPr>
            </a:p>
          </p:txBody>
        </p:sp>
        <p:sp>
          <p:nvSpPr>
            <p:cNvPr id="273427" name="Rectangle 19">
              <a:extLst>
                <a:ext uri="{FF2B5EF4-FFF2-40B4-BE49-F238E27FC236}">
                  <a16:creationId xmlns:a16="http://schemas.microsoft.com/office/drawing/2014/main" id="{C574FED9-4253-9D40-842E-D720588618D4}"/>
                </a:ext>
              </a:extLst>
            </p:cNvPr>
            <p:cNvSpPr>
              <a:spLocks noChangeArrowheads="1"/>
            </p:cNvSpPr>
            <p:nvPr/>
          </p:nvSpPr>
          <p:spPr bwMode="auto">
            <a:xfrm>
              <a:off x="365" y="2288"/>
              <a:ext cx="2061" cy="4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buClr>
                  <a:srgbClr val="000000"/>
                </a:buClr>
                <a:buFont typeface="Arial" panose="020B0604020202020204" pitchFamily="34" charset="0"/>
                <a:buNone/>
              </a:pPr>
              <a:r>
                <a:rPr lang="en-US" altLang="it-IT" sz="1500" b="1">
                  <a:solidFill>
                    <a:srgbClr val="3333CC"/>
                  </a:solidFill>
                  <a:latin typeface="Arial" panose="020B0604020202020204" pitchFamily="34" charset="0"/>
                </a:rPr>
                <a:t>Calcio-antagonisti</a:t>
              </a:r>
            </a:p>
            <a:p>
              <a:pPr eaLnBrk="1" hangingPunct="1">
                <a:buClr>
                  <a:srgbClr val="000000"/>
                </a:buClr>
                <a:buFont typeface="Arial" panose="020B0604020202020204" pitchFamily="34" charset="0"/>
                <a:buNone/>
              </a:pPr>
              <a:r>
                <a:rPr lang="en-US" altLang="it-IT" sz="1500" b="1">
                  <a:solidFill>
                    <a:srgbClr val="3333CC"/>
                  </a:solidFill>
                  <a:latin typeface="Arial" panose="020B0604020202020204" pitchFamily="34" charset="0"/>
                </a:rPr>
                <a:t>(diidropiridinici)</a:t>
              </a:r>
            </a:p>
          </p:txBody>
        </p:sp>
        <p:sp>
          <p:nvSpPr>
            <p:cNvPr id="273428" name="Rectangle 20">
              <a:extLst>
                <a:ext uri="{FF2B5EF4-FFF2-40B4-BE49-F238E27FC236}">
                  <a16:creationId xmlns:a16="http://schemas.microsoft.com/office/drawing/2014/main" id="{9047AFAE-1106-654B-B017-36FFCA9C0B8F}"/>
                </a:ext>
              </a:extLst>
            </p:cNvPr>
            <p:cNvSpPr>
              <a:spLocks noChangeArrowheads="1"/>
            </p:cNvSpPr>
            <p:nvPr/>
          </p:nvSpPr>
          <p:spPr bwMode="auto">
            <a:xfrm>
              <a:off x="4499" y="1680"/>
              <a:ext cx="2073" cy="60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65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Vasculopatia periferica</a:t>
              </a:r>
            </a:p>
            <a:p>
              <a:pPr eaLnBrk="1" hangingPunct="1">
                <a:lnSpc>
                  <a:spcPct val="65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Intolleranza glucidica</a:t>
              </a:r>
            </a:p>
            <a:p>
              <a:pPr eaLnBrk="1" hangingPunct="1">
                <a:lnSpc>
                  <a:spcPct val="70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BPCO</a:t>
              </a:r>
            </a:p>
          </p:txBody>
        </p:sp>
        <p:sp>
          <p:nvSpPr>
            <p:cNvPr id="273429" name="Rectangle 21">
              <a:extLst>
                <a:ext uri="{FF2B5EF4-FFF2-40B4-BE49-F238E27FC236}">
                  <a16:creationId xmlns:a16="http://schemas.microsoft.com/office/drawing/2014/main" id="{C74BAD4D-EB0D-884C-9A5A-79274E7649D5}"/>
                </a:ext>
              </a:extLst>
            </p:cNvPr>
            <p:cNvSpPr>
              <a:spLocks noChangeArrowheads="1"/>
            </p:cNvSpPr>
            <p:nvPr/>
          </p:nvSpPr>
          <p:spPr bwMode="auto">
            <a:xfrm>
              <a:off x="2426" y="1680"/>
              <a:ext cx="2074" cy="60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70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Asma</a:t>
              </a:r>
            </a:p>
            <a:p>
              <a:pPr eaLnBrk="1" hangingPunct="1">
                <a:lnSpc>
                  <a:spcPct val="70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Blocco A-V (grado 2 o 3)</a:t>
              </a:r>
            </a:p>
          </p:txBody>
        </p:sp>
        <p:sp>
          <p:nvSpPr>
            <p:cNvPr id="273430" name="Rectangle 22">
              <a:extLst>
                <a:ext uri="{FF2B5EF4-FFF2-40B4-BE49-F238E27FC236}">
                  <a16:creationId xmlns:a16="http://schemas.microsoft.com/office/drawing/2014/main" id="{E20B6830-00E2-8749-A9E3-06CD70DEE16C}"/>
                </a:ext>
              </a:extLst>
            </p:cNvPr>
            <p:cNvSpPr>
              <a:spLocks noChangeArrowheads="1"/>
            </p:cNvSpPr>
            <p:nvPr/>
          </p:nvSpPr>
          <p:spPr bwMode="auto">
            <a:xfrm>
              <a:off x="365" y="1680"/>
              <a:ext cx="2061" cy="60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buClr>
                  <a:srgbClr val="000000"/>
                </a:buClr>
                <a:buFont typeface="Arial" panose="020B0604020202020204" pitchFamily="34" charset="0"/>
                <a:buNone/>
              </a:pPr>
              <a:r>
                <a:rPr lang="en-US" altLang="it-IT" sz="1500" b="1">
                  <a:solidFill>
                    <a:srgbClr val="3333CC"/>
                  </a:solidFill>
                  <a:latin typeface="Arial" panose="020B0604020202020204" pitchFamily="34" charset="0"/>
                </a:rPr>
                <a:t>Beta-bloccanti</a:t>
              </a:r>
            </a:p>
          </p:txBody>
        </p:sp>
        <p:sp>
          <p:nvSpPr>
            <p:cNvPr id="273431" name="Rectangle 23">
              <a:extLst>
                <a:ext uri="{FF2B5EF4-FFF2-40B4-BE49-F238E27FC236}">
                  <a16:creationId xmlns:a16="http://schemas.microsoft.com/office/drawing/2014/main" id="{67B53FCA-C491-CD47-A434-D7685D645140}"/>
                </a:ext>
              </a:extLst>
            </p:cNvPr>
            <p:cNvSpPr>
              <a:spLocks noChangeArrowheads="1"/>
            </p:cNvSpPr>
            <p:nvPr/>
          </p:nvSpPr>
          <p:spPr bwMode="auto">
            <a:xfrm>
              <a:off x="4499" y="1162"/>
              <a:ext cx="2073" cy="51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65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Sindrome metabolica</a:t>
              </a:r>
            </a:p>
            <a:p>
              <a:pPr eaLnBrk="1" hangingPunct="1">
                <a:lnSpc>
                  <a:spcPct val="65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Intolleranza glucidica </a:t>
              </a:r>
            </a:p>
            <a:p>
              <a:pPr eaLnBrk="1" hangingPunct="1">
                <a:lnSpc>
                  <a:spcPct val="65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Gravidanza</a:t>
              </a:r>
            </a:p>
          </p:txBody>
        </p:sp>
        <p:sp>
          <p:nvSpPr>
            <p:cNvPr id="273432" name="Rectangle 24">
              <a:extLst>
                <a:ext uri="{FF2B5EF4-FFF2-40B4-BE49-F238E27FC236}">
                  <a16:creationId xmlns:a16="http://schemas.microsoft.com/office/drawing/2014/main" id="{0F31606B-F439-D445-9C99-13CA7F48DD51}"/>
                </a:ext>
              </a:extLst>
            </p:cNvPr>
            <p:cNvSpPr>
              <a:spLocks noChangeArrowheads="1"/>
            </p:cNvSpPr>
            <p:nvPr/>
          </p:nvSpPr>
          <p:spPr bwMode="auto">
            <a:xfrm>
              <a:off x="2426" y="1162"/>
              <a:ext cx="2074" cy="51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70000"/>
                </a:lnSpc>
                <a:buClr>
                  <a:srgbClr val="000000"/>
                </a:buClr>
                <a:buFont typeface="Arial" panose="020B0604020202020204" pitchFamily="34" charset="0"/>
                <a:buNone/>
              </a:pPr>
              <a:r>
                <a:rPr lang="en-US" altLang="it-IT" sz="1300" b="1">
                  <a:solidFill>
                    <a:srgbClr val="3333CC"/>
                  </a:solidFill>
                  <a:latin typeface="Arial" panose="020B0604020202020204" pitchFamily="34" charset="0"/>
                </a:rPr>
                <a:t>Gotta</a:t>
              </a:r>
            </a:p>
          </p:txBody>
        </p:sp>
        <p:sp>
          <p:nvSpPr>
            <p:cNvPr id="273433" name="Rectangle 25">
              <a:extLst>
                <a:ext uri="{FF2B5EF4-FFF2-40B4-BE49-F238E27FC236}">
                  <a16:creationId xmlns:a16="http://schemas.microsoft.com/office/drawing/2014/main" id="{D24EEE0B-823E-DA4A-A424-A72BB1C37990}"/>
                </a:ext>
              </a:extLst>
            </p:cNvPr>
            <p:cNvSpPr>
              <a:spLocks noChangeArrowheads="1"/>
            </p:cNvSpPr>
            <p:nvPr/>
          </p:nvSpPr>
          <p:spPr bwMode="auto">
            <a:xfrm>
              <a:off x="365" y="1162"/>
              <a:ext cx="2061" cy="51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buClr>
                  <a:srgbClr val="000000"/>
                </a:buClr>
                <a:buFont typeface="Arial" panose="020B0604020202020204" pitchFamily="34" charset="0"/>
                <a:buNone/>
              </a:pPr>
              <a:r>
                <a:rPr lang="en-US" altLang="it-IT" sz="1500" b="1">
                  <a:solidFill>
                    <a:srgbClr val="3333CC"/>
                  </a:solidFill>
                  <a:latin typeface="Arial" panose="020B0604020202020204" pitchFamily="34" charset="0"/>
                </a:rPr>
                <a:t>Diuretici tiazidici</a:t>
              </a:r>
            </a:p>
          </p:txBody>
        </p:sp>
        <p:sp>
          <p:nvSpPr>
            <p:cNvPr id="273434" name="Rectangle 26">
              <a:extLst>
                <a:ext uri="{FF2B5EF4-FFF2-40B4-BE49-F238E27FC236}">
                  <a16:creationId xmlns:a16="http://schemas.microsoft.com/office/drawing/2014/main" id="{2A7F3380-8803-4147-8BF3-5E02D3565787}"/>
                </a:ext>
              </a:extLst>
            </p:cNvPr>
            <p:cNvSpPr>
              <a:spLocks noChangeArrowheads="1"/>
            </p:cNvSpPr>
            <p:nvPr/>
          </p:nvSpPr>
          <p:spPr bwMode="auto">
            <a:xfrm>
              <a:off x="4499" y="814"/>
              <a:ext cx="2073" cy="34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buClr>
                  <a:srgbClr val="000000"/>
                </a:buClr>
                <a:buFont typeface="Arial" panose="020B0604020202020204" pitchFamily="34" charset="0"/>
                <a:buNone/>
              </a:pPr>
              <a:r>
                <a:rPr lang="en-US" altLang="it-IT" sz="1700" b="1">
                  <a:solidFill>
                    <a:srgbClr val="0070C0"/>
                  </a:solidFill>
                  <a:latin typeface="Arial" panose="020B0604020202020204" pitchFamily="34" charset="0"/>
                </a:rPr>
                <a:t>Relative</a:t>
              </a:r>
            </a:p>
          </p:txBody>
        </p:sp>
        <p:sp>
          <p:nvSpPr>
            <p:cNvPr id="273435" name="Rectangle 27">
              <a:extLst>
                <a:ext uri="{FF2B5EF4-FFF2-40B4-BE49-F238E27FC236}">
                  <a16:creationId xmlns:a16="http://schemas.microsoft.com/office/drawing/2014/main" id="{EC642294-ADF7-7341-A477-9AEB451A6E85}"/>
                </a:ext>
              </a:extLst>
            </p:cNvPr>
            <p:cNvSpPr>
              <a:spLocks noChangeArrowheads="1"/>
            </p:cNvSpPr>
            <p:nvPr/>
          </p:nvSpPr>
          <p:spPr bwMode="auto">
            <a:xfrm>
              <a:off x="2426" y="814"/>
              <a:ext cx="2074" cy="34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85725" tIns="42863" rIns="85725" bIns="42863"/>
            <a:lstStyle>
              <a:lvl1pPr defTabSz="974725">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defTabSz="974725">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defTabSz="974725">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defTabSz="974725"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buClr>
                  <a:srgbClr val="000000"/>
                </a:buClr>
                <a:buFont typeface="Arial" panose="020B0604020202020204" pitchFamily="34" charset="0"/>
                <a:buNone/>
              </a:pPr>
              <a:r>
                <a:rPr lang="en-US" altLang="it-IT" sz="1700" b="1">
                  <a:solidFill>
                    <a:srgbClr val="0070C0"/>
                  </a:solidFill>
                  <a:latin typeface="Arial" panose="020B0604020202020204" pitchFamily="34" charset="0"/>
                </a:rPr>
                <a:t>Assolute</a:t>
              </a:r>
            </a:p>
          </p:txBody>
        </p:sp>
        <p:sp>
          <p:nvSpPr>
            <p:cNvPr id="761884" name="Rectangle 28">
              <a:extLst>
                <a:ext uri="{FF2B5EF4-FFF2-40B4-BE49-F238E27FC236}">
                  <a16:creationId xmlns:a16="http://schemas.microsoft.com/office/drawing/2014/main" id="{9A1C7DEF-564A-B24E-9F47-3805C3480F2F}"/>
                </a:ext>
              </a:extLst>
            </p:cNvPr>
            <p:cNvSpPr>
              <a:spLocks noChangeArrowheads="1"/>
            </p:cNvSpPr>
            <p:nvPr/>
          </p:nvSpPr>
          <p:spPr bwMode="auto">
            <a:xfrm>
              <a:off x="365" y="814"/>
              <a:ext cx="2061" cy="348"/>
            </a:xfrm>
            <a:prstGeom prst="rect">
              <a:avLst/>
            </a:prstGeom>
            <a:noFill/>
            <a:ln w="9525">
              <a:solidFill>
                <a:schemeClr val="bg1"/>
              </a:solidFill>
              <a:miter lim="800000"/>
              <a:headEnd/>
              <a:tailEnd/>
            </a:ln>
            <a:effectLst/>
          </p:spPr>
          <p:txBody>
            <a:bodyPr lIns="85725" tIns="42863" rIns="85725" bIns="42863"/>
            <a:lstStyle/>
            <a:p>
              <a:pPr defTabSz="974725" eaLnBrk="1" hangingPunct="1">
                <a:spcBef>
                  <a:spcPct val="20000"/>
                </a:spcBef>
                <a:buClr>
                  <a:srgbClr val="000000"/>
                </a:buClr>
                <a:buSzPct val="100000"/>
                <a:defRPr/>
              </a:pPr>
              <a:endParaRPr lang="fr-FR" sz="2800" b="1">
                <a:effectLst>
                  <a:outerShdw blurRad="38100" dist="38100" dir="2700000" algn="tl">
                    <a:srgbClr val="000000">
                      <a:alpha val="43137"/>
                    </a:srgbClr>
                  </a:outerShdw>
                </a:effectLst>
              </a:endParaRPr>
            </a:p>
          </p:txBody>
        </p:sp>
        <p:sp>
          <p:nvSpPr>
            <p:cNvPr id="95261" name="Line 29">
              <a:extLst>
                <a:ext uri="{FF2B5EF4-FFF2-40B4-BE49-F238E27FC236}">
                  <a16:creationId xmlns:a16="http://schemas.microsoft.com/office/drawing/2014/main" id="{D9CD29FB-F097-9547-81C5-07D7E2C6181D}"/>
                </a:ext>
              </a:extLst>
            </p:cNvPr>
            <p:cNvSpPr>
              <a:spLocks noChangeShapeType="1"/>
            </p:cNvSpPr>
            <p:nvPr/>
          </p:nvSpPr>
          <p:spPr bwMode="auto">
            <a:xfrm>
              <a:off x="365" y="814"/>
              <a:ext cx="6207" cy="0"/>
            </a:xfrm>
            <a:prstGeom prst="line">
              <a:avLst/>
            </a:prstGeom>
            <a:noFill/>
            <a:ln w="28575" cap="sq">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a:effectLst>
                  <a:outerShdw blurRad="38100" dist="38100" dir="2700000" algn="tl">
                    <a:srgbClr val="000000">
                      <a:alpha val="43137"/>
                    </a:srgbClr>
                  </a:outerShdw>
                </a:effectLst>
              </a:endParaRPr>
            </a:p>
          </p:txBody>
        </p:sp>
        <p:sp>
          <p:nvSpPr>
            <p:cNvPr id="95262" name="Line 30">
              <a:extLst>
                <a:ext uri="{FF2B5EF4-FFF2-40B4-BE49-F238E27FC236}">
                  <a16:creationId xmlns:a16="http://schemas.microsoft.com/office/drawing/2014/main" id="{2E30F811-B6B1-3B47-B4B1-E05D65211F96}"/>
                </a:ext>
              </a:extLst>
            </p:cNvPr>
            <p:cNvSpPr>
              <a:spLocks noChangeShapeType="1"/>
            </p:cNvSpPr>
            <p:nvPr/>
          </p:nvSpPr>
          <p:spPr bwMode="auto">
            <a:xfrm>
              <a:off x="365" y="1162"/>
              <a:ext cx="6207" cy="0"/>
            </a:xfrm>
            <a:prstGeom prst="line">
              <a:avLst/>
            </a:prstGeom>
            <a:noFill/>
            <a:ln w="12700">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a:effectLst>
                  <a:outerShdw blurRad="38100" dist="38100" dir="2700000" algn="tl">
                    <a:srgbClr val="000000">
                      <a:alpha val="43137"/>
                    </a:srgbClr>
                  </a:outerShdw>
                </a:effectLst>
              </a:endParaRPr>
            </a:p>
          </p:txBody>
        </p:sp>
        <p:sp>
          <p:nvSpPr>
            <p:cNvPr id="95263" name="Line 31">
              <a:extLst>
                <a:ext uri="{FF2B5EF4-FFF2-40B4-BE49-F238E27FC236}">
                  <a16:creationId xmlns:a16="http://schemas.microsoft.com/office/drawing/2014/main" id="{861649BF-3B0E-EA49-9B12-AD24203B8F9B}"/>
                </a:ext>
              </a:extLst>
            </p:cNvPr>
            <p:cNvSpPr>
              <a:spLocks noChangeShapeType="1"/>
            </p:cNvSpPr>
            <p:nvPr/>
          </p:nvSpPr>
          <p:spPr bwMode="auto">
            <a:xfrm>
              <a:off x="365" y="1680"/>
              <a:ext cx="6207" cy="0"/>
            </a:xfrm>
            <a:prstGeom prst="line">
              <a:avLst/>
            </a:prstGeom>
            <a:noFill/>
            <a:ln w="12700">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a:effectLst>
                  <a:outerShdw blurRad="38100" dist="38100" dir="2700000" algn="tl">
                    <a:srgbClr val="000000">
                      <a:alpha val="43137"/>
                    </a:srgbClr>
                  </a:outerShdw>
                </a:effectLst>
              </a:endParaRPr>
            </a:p>
          </p:txBody>
        </p:sp>
        <p:sp>
          <p:nvSpPr>
            <p:cNvPr id="95264" name="Line 32">
              <a:extLst>
                <a:ext uri="{FF2B5EF4-FFF2-40B4-BE49-F238E27FC236}">
                  <a16:creationId xmlns:a16="http://schemas.microsoft.com/office/drawing/2014/main" id="{E8AECA6B-4F48-D34D-91CC-5FCC7C5E1A81}"/>
                </a:ext>
              </a:extLst>
            </p:cNvPr>
            <p:cNvSpPr>
              <a:spLocks noChangeShapeType="1"/>
            </p:cNvSpPr>
            <p:nvPr/>
          </p:nvSpPr>
          <p:spPr bwMode="auto">
            <a:xfrm>
              <a:off x="365" y="2288"/>
              <a:ext cx="6207" cy="0"/>
            </a:xfrm>
            <a:prstGeom prst="line">
              <a:avLst/>
            </a:prstGeom>
            <a:noFill/>
            <a:ln w="12700">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a:effectLst>
                  <a:outerShdw blurRad="38100" dist="38100" dir="2700000" algn="tl">
                    <a:srgbClr val="000000">
                      <a:alpha val="43137"/>
                    </a:srgbClr>
                  </a:outerShdw>
                </a:effectLst>
              </a:endParaRPr>
            </a:p>
          </p:txBody>
        </p:sp>
        <p:sp>
          <p:nvSpPr>
            <p:cNvPr id="95265" name="Line 33">
              <a:extLst>
                <a:ext uri="{FF2B5EF4-FFF2-40B4-BE49-F238E27FC236}">
                  <a16:creationId xmlns:a16="http://schemas.microsoft.com/office/drawing/2014/main" id="{F928D5BA-0A4A-2042-BBAD-7B64CA41E2A2}"/>
                </a:ext>
              </a:extLst>
            </p:cNvPr>
            <p:cNvSpPr>
              <a:spLocks noChangeShapeType="1"/>
            </p:cNvSpPr>
            <p:nvPr/>
          </p:nvSpPr>
          <p:spPr bwMode="auto">
            <a:xfrm>
              <a:off x="365" y="2700"/>
              <a:ext cx="6207" cy="0"/>
            </a:xfrm>
            <a:prstGeom prst="line">
              <a:avLst/>
            </a:prstGeom>
            <a:noFill/>
            <a:ln w="12700">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a:effectLst>
                  <a:outerShdw blurRad="38100" dist="38100" dir="2700000" algn="tl">
                    <a:srgbClr val="000000">
                      <a:alpha val="43137"/>
                    </a:srgbClr>
                  </a:outerShdw>
                </a:effectLst>
              </a:endParaRPr>
            </a:p>
          </p:txBody>
        </p:sp>
        <p:sp>
          <p:nvSpPr>
            <p:cNvPr id="95266" name="Line 34">
              <a:extLst>
                <a:ext uri="{FF2B5EF4-FFF2-40B4-BE49-F238E27FC236}">
                  <a16:creationId xmlns:a16="http://schemas.microsoft.com/office/drawing/2014/main" id="{F02396E8-8EE5-EF4A-8F50-8DBB51973A0C}"/>
                </a:ext>
              </a:extLst>
            </p:cNvPr>
            <p:cNvSpPr>
              <a:spLocks noChangeShapeType="1"/>
            </p:cNvSpPr>
            <p:nvPr/>
          </p:nvSpPr>
          <p:spPr bwMode="auto">
            <a:xfrm>
              <a:off x="365" y="3113"/>
              <a:ext cx="6207" cy="0"/>
            </a:xfrm>
            <a:prstGeom prst="line">
              <a:avLst/>
            </a:prstGeom>
            <a:noFill/>
            <a:ln w="12700">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a:effectLst>
                  <a:outerShdw blurRad="38100" dist="38100" dir="2700000" algn="tl">
                    <a:srgbClr val="000000">
                      <a:alpha val="43137"/>
                    </a:srgbClr>
                  </a:outerShdw>
                </a:effectLst>
              </a:endParaRPr>
            </a:p>
          </p:txBody>
        </p:sp>
        <p:sp>
          <p:nvSpPr>
            <p:cNvPr id="95267" name="Line 35">
              <a:extLst>
                <a:ext uri="{FF2B5EF4-FFF2-40B4-BE49-F238E27FC236}">
                  <a16:creationId xmlns:a16="http://schemas.microsoft.com/office/drawing/2014/main" id="{6BD99A3B-DC80-5744-9FF6-F0F24569488F}"/>
                </a:ext>
              </a:extLst>
            </p:cNvPr>
            <p:cNvSpPr>
              <a:spLocks noChangeShapeType="1"/>
            </p:cNvSpPr>
            <p:nvPr/>
          </p:nvSpPr>
          <p:spPr bwMode="auto">
            <a:xfrm>
              <a:off x="365" y="3627"/>
              <a:ext cx="6207" cy="0"/>
            </a:xfrm>
            <a:prstGeom prst="line">
              <a:avLst/>
            </a:prstGeom>
            <a:noFill/>
            <a:ln w="12700">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a:effectLst>
                  <a:outerShdw blurRad="38100" dist="38100" dir="2700000" algn="tl">
                    <a:srgbClr val="000000">
                      <a:alpha val="43137"/>
                    </a:srgbClr>
                  </a:outerShdw>
                </a:effectLst>
              </a:endParaRPr>
            </a:p>
          </p:txBody>
        </p:sp>
        <p:sp>
          <p:nvSpPr>
            <p:cNvPr id="95268" name="Line 36">
              <a:extLst>
                <a:ext uri="{FF2B5EF4-FFF2-40B4-BE49-F238E27FC236}">
                  <a16:creationId xmlns:a16="http://schemas.microsoft.com/office/drawing/2014/main" id="{61A935AF-AB39-2E4D-B840-B2474FE916D7}"/>
                </a:ext>
              </a:extLst>
            </p:cNvPr>
            <p:cNvSpPr>
              <a:spLocks noChangeShapeType="1"/>
            </p:cNvSpPr>
            <p:nvPr/>
          </p:nvSpPr>
          <p:spPr bwMode="auto">
            <a:xfrm>
              <a:off x="365" y="4448"/>
              <a:ext cx="6207" cy="0"/>
            </a:xfrm>
            <a:prstGeom prst="line">
              <a:avLst/>
            </a:prstGeom>
            <a:noFill/>
            <a:ln w="28575" cap="sq">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a:effectLst>
                  <a:outerShdw blurRad="38100" dist="38100" dir="2700000" algn="tl">
                    <a:srgbClr val="000000">
                      <a:alpha val="43137"/>
                    </a:srgbClr>
                  </a:outerShdw>
                </a:effectLst>
              </a:endParaRPr>
            </a:p>
          </p:txBody>
        </p:sp>
        <p:sp>
          <p:nvSpPr>
            <p:cNvPr id="95269" name="Line 37">
              <a:extLst>
                <a:ext uri="{FF2B5EF4-FFF2-40B4-BE49-F238E27FC236}">
                  <a16:creationId xmlns:a16="http://schemas.microsoft.com/office/drawing/2014/main" id="{903146A3-8C9B-EE4C-8B19-FAA0C809CB29}"/>
                </a:ext>
              </a:extLst>
            </p:cNvPr>
            <p:cNvSpPr>
              <a:spLocks noChangeShapeType="1"/>
            </p:cNvSpPr>
            <p:nvPr/>
          </p:nvSpPr>
          <p:spPr bwMode="auto">
            <a:xfrm>
              <a:off x="365" y="814"/>
              <a:ext cx="0" cy="3634"/>
            </a:xfrm>
            <a:prstGeom prst="line">
              <a:avLst/>
            </a:prstGeom>
            <a:noFill/>
            <a:ln w="28575" cap="sq">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a:effectLst>
                  <a:outerShdw blurRad="38100" dist="38100" dir="2700000" algn="tl">
                    <a:srgbClr val="000000">
                      <a:alpha val="43137"/>
                    </a:srgbClr>
                  </a:outerShdw>
                </a:effectLst>
              </a:endParaRPr>
            </a:p>
          </p:txBody>
        </p:sp>
        <p:sp>
          <p:nvSpPr>
            <p:cNvPr id="95270" name="Line 38">
              <a:extLst>
                <a:ext uri="{FF2B5EF4-FFF2-40B4-BE49-F238E27FC236}">
                  <a16:creationId xmlns:a16="http://schemas.microsoft.com/office/drawing/2014/main" id="{B7200B97-740B-CE4D-A5F2-5FF0395385E8}"/>
                </a:ext>
              </a:extLst>
            </p:cNvPr>
            <p:cNvSpPr>
              <a:spLocks noChangeShapeType="1"/>
            </p:cNvSpPr>
            <p:nvPr/>
          </p:nvSpPr>
          <p:spPr bwMode="auto">
            <a:xfrm>
              <a:off x="2425" y="814"/>
              <a:ext cx="0" cy="3634"/>
            </a:xfrm>
            <a:prstGeom prst="line">
              <a:avLst/>
            </a:prstGeom>
            <a:noFill/>
            <a:ln w="12700">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a:effectLst>
                  <a:outerShdw blurRad="38100" dist="38100" dir="2700000" algn="tl">
                    <a:srgbClr val="000000">
                      <a:alpha val="43137"/>
                    </a:srgbClr>
                  </a:outerShdw>
                </a:effectLst>
              </a:endParaRPr>
            </a:p>
          </p:txBody>
        </p:sp>
        <p:sp>
          <p:nvSpPr>
            <p:cNvPr id="95271" name="Line 39">
              <a:extLst>
                <a:ext uri="{FF2B5EF4-FFF2-40B4-BE49-F238E27FC236}">
                  <a16:creationId xmlns:a16="http://schemas.microsoft.com/office/drawing/2014/main" id="{8FC5E207-4D61-1C43-8667-84F122E890DD}"/>
                </a:ext>
              </a:extLst>
            </p:cNvPr>
            <p:cNvSpPr>
              <a:spLocks noChangeShapeType="1"/>
            </p:cNvSpPr>
            <p:nvPr/>
          </p:nvSpPr>
          <p:spPr bwMode="auto">
            <a:xfrm>
              <a:off x="4499" y="814"/>
              <a:ext cx="0" cy="3634"/>
            </a:xfrm>
            <a:prstGeom prst="line">
              <a:avLst/>
            </a:prstGeom>
            <a:noFill/>
            <a:ln w="12700">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a:effectLst>
                  <a:outerShdw blurRad="38100" dist="38100" dir="2700000" algn="tl">
                    <a:srgbClr val="000000">
                      <a:alpha val="43137"/>
                    </a:srgbClr>
                  </a:outerShdw>
                </a:effectLst>
              </a:endParaRPr>
            </a:p>
          </p:txBody>
        </p:sp>
        <p:sp>
          <p:nvSpPr>
            <p:cNvPr id="95272" name="Line 40">
              <a:extLst>
                <a:ext uri="{FF2B5EF4-FFF2-40B4-BE49-F238E27FC236}">
                  <a16:creationId xmlns:a16="http://schemas.microsoft.com/office/drawing/2014/main" id="{EA5605AF-B72F-494F-8B1B-F3D3C97A27F7}"/>
                </a:ext>
              </a:extLst>
            </p:cNvPr>
            <p:cNvSpPr>
              <a:spLocks noChangeShapeType="1"/>
            </p:cNvSpPr>
            <p:nvPr/>
          </p:nvSpPr>
          <p:spPr bwMode="auto">
            <a:xfrm>
              <a:off x="6572" y="814"/>
              <a:ext cx="0" cy="3634"/>
            </a:xfrm>
            <a:prstGeom prst="line">
              <a:avLst/>
            </a:prstGeom>
            <a:noFill/>
            <a:ln w="28575" cap="sq">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a:effectLst>
                  <a:outerShdw blurRad="38100" dist="38100" dir="2700000" algn="tl">
                    <a:srgbClr val="000000">
                      <a:alpha val="43137"/>
                    </a:srgbClr>
                  </a:outerShdw>
                </a:effectLst>
              </a:endParaRPr>
            </a:p>
          </p:txBody>
        </p:sp>
        <p:sp>
          <p:nvSpPr>
            <p:cNvPr id="95273" name="Line 41">
              <a:extLst>
                <a:ext uri="{FF2B5EF4-FFF2-40B4-BE49-F238E27FC236}">
                  <a16:creationId xmlns:a16="http://schemas.microsoft.com/office/drawing/2014/main" id="{1D4E0E61-DB9F-3C49-988C-46942AFF45EB}"/>
                </a:ext>
              </a:extLst>
            </p:cNvPr>
            <p:cNvSpPr>
              <a:spLocks noChangeShapeType="1"/>
            </p:cNvSpPr>
            <p:nvPr/>
          </p:nvSpPr>
          <p:spPr bwMode="auto">
            <a:xfrm>
              <a:off x="365" y="4088"/>
              <a:ext cx="6207" cy="0"/>
            </a:xfrm>
            <a:prstGeom prst="line">
              <a:avLst/>
            </a:prstGeom>
            <a:noFill/>
            <a:ln w="12700">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a:effectLst>
                  <a:outerShdw blurRad="38100" dist="38100" dir="2700000" algn="tl">
                    <a:srgbClr val="000000">
                      <a:alpha val="43137"/>
                    </a:srgbClr>
                  </a:outerShdw>
                </a:effectLst>
              </a:endParaRPr>
            </a:p>
          </p:txBody>
        </p:sp>
      </p:grpSp>
      <p:sp>
        <p:nvSpPr>
          <p:cNvPr id="761898" name="Text Box 42">
            <a:extLst>
              <a:ext uri="{FF2B5EF4-FFF2-40B4-BE49-F238E27FC236}">
                <a16:creationId xmlns:a16="http://schemas.microsoft.com/office/drawing/2014/main" id="{12A0179F-C4A3-1C41-A9CB-FB060680B405}"/>
              </a:ext>
            </a:extLst>
          </p:cNvPr>
          <p:cNvSpPr txBox="1">
            <a:spLocks noChangeArrowheads="1"/>
          </p:cNvSpPr>
          <p:nvPr/>
        </p:nvSpPr>
        <p:spPr bwMode="auto">
          <a:xfrm>
            <a:off x="8124825" y="6559550"/>
            <a:ext cx="2195513" cy="238125"/>
          </a:xfrm>
          <a:prstGeom prst="rect">
            <a:avLst/>
          </a:prstGeom>
          <a:noFill/>
          <a:ln w="9525">
            <a:noFill/>
            <a:miter lim="800000"/>
            <a:headEnd/>
            <a:tailEnd/>
          </a:ln>
          <a:effectLst/>
        </p:spPr>
        <p:txBody>
          <a:bodyPr lIns="85677" tIns="42841" rIns="85677" bIns="42841">
            <a:spAutoFit/>
          </a:bodyPr>
          <a:lstStyle/>
          <a:p>
            <a:pPr algn="ctr" defTabSz="857250">
              <a:buClr>
                <a:srgbClr val="000000"/>
              </a:buClr>
              <a:buSzPct val="100000"/>
              <a:defRPr/>
            </a:pPr>
            <a:r>
              <a:rPr lang="it-IT" sz="1000" b="1" i="1" dirty="0">
                <a:solidFill>
                  <a:srgbClr val="FF0000"/>
                </a:solidFill>
                <a:effectLst>
                  <a:outerShdw blurRad="38100" dist="38100" dir="2700000" algn="tl">
                    <a:srgbClr val="000000"/>
                  </a:outerShdw>
                </a:effectLst>
                <a:latin typeface="Verdana" pitchFamily="34" charset="0"/>
              </a:rPr>
              <a:t>Linee Guida ESH/ESC</a:t>
            </a:r>
          </a:p>
        </p:txBody>
      </p:sp>
      <p:sp>
        <p:nvSpPr>
          <p:cNvPr id="2" name="Titolo 1">
            <a:extLst>
              <a:ext uri="{FF2B5EF4-FFF2-40B4-BE49-F238E27FC236}">
                <a16:creationId xmlns:a16="http://schemas.microsoft.com/office/drawing/2014/main" id="{2364ECC9-0AA0-EE49-9919-CCE15F3EA9F8}"/>
              </a:ext>
            </a:extLst>
          </p:cNvPr>
          <p:cNvSpPr>
            <a:spLocks noGrp="1"/>
          </p:cNvSpPr>
          <p:nvPr>
            <p:ph type="title"/>
          </p:nvPr>
        </p:nvSpPr>
        <p:spPr>
          <a:xfrm>
            <a:off x="1981200" y="0"/>
            <a:ext cx="8229600" cy="836613"/>
          </a:xfrm>
        </p:spPr>
        <p:txBody>
          <a:bodyPr/>
          <a:lstStyle/>
          <a:p>
            <a:pPr eaLnBrk="1" hangingPunct="1">
              <a:defRPr/>
            </a:pPr>
            <a:r>
              <a:rPr lang="it-IT" sz="4000" dirty="0"/>
              <a:t>Controindicazioni</a:t>
            </a:r>
          </a:p>
        </p:txBody>
      </p:sp>
    </p:spTree>
  </p:cSld>
  <p:clrMapOvr>
    <a:masterClrMapping/>
  </p:clrMapOvr>
  <p:transition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5458" name="Group 4">
            <a:extLst>
              <a:ext uri="{FF2B5EF4-FFF2-40B4-BE49-F238E27FC236}">
                <a16:creationId xmlns:a16="http://schemas.microsoft.com/office/drawing/2014/main" id="{F83F086F-2B7F-8647-A578-C57AF0200258}"/>
              </a:ext>
            </a:extLst>
          </p:cNvPr>
          <p:cNvGrpSpPr>
            <a:grpSpLocks/>
          </p:cNvGrpSpPr>
          <p:nvPr/>
        </p:nvGrpSpPr>
        <p:grpSpPr bwMode="auto">
          <a:xfrm>
            <a:off x="1524000" y="1268413"/>
            <a:ext cx="9051925" cy="5184775"/>
            <a:chOff x="215" y="828"/>
            <a:chExt cx="6445" cy="3454"/>
          </a:xfrm>
        </p:grpSpPr>
        <p:sp>
          <p:nvSpPr>
            <p:cNvPr id="760837" name="Rectangle 5">
              <a:extLst>
                <a:ext uri="{FF2B5EF4-FFF2-40B4-BE49-F238E27FC236}">
                  <a16:creationId xmlns:a16="http://schemas.microsoft.com/office/drawing/2014/main" id="{5408799E-C9B1-D542-ABC5-6A25D4FD5C09}"/>
                </a:ext>
              </a:extLst>
            </p:cNvPr>
            <p:cNvSpPr>
              <a:spLocks noChangeArrowheads="1"/>
            </p:cNvSpPr>
            <p:nvPr/>
          </p:nvSpPr>
          <p:spPr bwMode="auto">
            <a:xfrm>
              <a:off x="5043" y="1320"/>
              <a:ext cx="1605" cy="2962"/>
            </a:xfrm>
            <a:prstGeom prst="rect">
              <a:avLst/>
            </a:prstGeom>
            <a:noFill/>
            <a:ln w="9525">
              <a:solidFill>
                <a:schemeClr val="bg1"/>
              </a:solidFill>
              <a:miter lim="800000"/>
              <a:headEnd/>
              <a:tailEnd/>
            </a:ln>
            <a:effectLst/>
          </p:spPr>
          <p:txBody>
            <a:bodyPr lIns="85725" tIns="42863" rIns="85725" bIns="42863"/>
            <a:lstStyle/>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latin typeface="+mj-lt"/>
                </a:rPr>
                <a:t>Angina pectoris</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latin typeface="+mj-lt"/>
                </a:rPr>
                <a:t>Tachicardia </a:t>
              </a:r>
              <a:r>
                <a:rPr lang="it-IT" sz="1600" b="1" dirty="0" err="1">
                  <a:solidFill>
                    <a:srgbClr val="3333CC"/>
                  </a:solidFill>
                  <a:latin typeface="+mj-lt"/>
                </a:rPr>
                <a:t>sopraventricolare</a:t>
              </a:r>
              <a:endParaRPr lang="it-IT" sz="1600" b="1" dirty="0">
                <a:solidFill>
                  <a:srgbClr val="3333CC"/>
                </a:solidFill>
                <a:latin typeface="+mj-lt"/>
              </a:endParaRPr>
            </a:p>
          </p:txBody>
        </p:sp>
        <p:sp>
          <p:nvSpPr>
            <p:cNvPr id="760838" name="Rectangle 6">
              <a:extLst>
                <a:ext uri="{FF2B5EF4-FFF2-40B4-BE49-F238E27FC236}">
                  <a16:creationId xmlns:a16="http://schemas.microsoft.com/office/drawing/2014/main" id="{ECA844FE-BBD3-4643-BD06-7E47559E5E06}"/>
                </a:ext>
              </a:extLst>
            </p:cNvPr>
            <p:cNvSpPr>
              <a:spLocks noChangeArrowheads="1"/>
            </p:cNvSpPr>
            <p:nvPr/>
          </p:nvSpPr>
          <p:spPr bwMode="auto">
            <a:xfrm>
              <a:off x="3451" y="1320"/>
              <a:ext cx="1594" cy="2962"/>
            </a:xfrm>
            <a:prstGeom prst="rect">
              <a:avLst/>
            </a:prstGeom>
            <a:noFill/>
            <a:ln w="9525">
              <a:solidFill>
                <a:schemeClr val="bg1"/>
              </a:solidFill>
              <a:miter lim="800000"/>
              <a:headEnd/>
              <a:tailEnd/>
            </a:ln>
            <a:effectLst/>
          </p:spPr>
          <p:txBody>
            <a:bodyPr lIns="85725" tIns="42863" rIns="85725" bIns="42863"/>
            <a:lstStyle/>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latin typeface="+mj-lt"/>
                </a:rPr>
                <a:t>Ipertensione sistolica isolata (anziani)</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latin typeface="+mj-lt"/>
                </a:rPr>
                <a:t>Angina pectoris</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latin typeface="+mj-lt"/>
                </a:rPr>
                <a:t>IVS</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latin typeface="+mj-lt"/>
                </a:rPr>
                <a:t>Gravidanza</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latin typeface="+mj-lt"/>
                </a:rPr>
                <a:t>Ipertensione nella razza nera</a:t>
              </a:r>
            </a:p>
          </p:txBody>
        </p:sp>
        <p:sp>
          <p:nvSpPr>
            <p:cNvPr id="760839" name="Rectangle 7">
              <a:extLst>
                <a:ext uri="{FF2B5EF4-FFF2-40B4-BE49-F238E27FC236}">
                  <a16:creationId xmlns:a16="http://schemas.microsoft.com/office/drawing/2014/main" id="{1D5CBF58-B14F-C74B-8A60-24B1D76271DE}"/>
                </a:ext>
              </a:extLst>
            </p:cNvPr>
            <p:cNvSpPr>
              <a:spLocks noChangeArrowheads="1"/>
            </p:cNvSpPr>
            <p:nvPr/>
          </p:nvSpPr>
          <p:spPr bwMode="auto">
            <a:xfrm>
              <a:off x="1857" y="1320"/>
              <a:ext cx="1594" cy="2962"/>
            </a:xfrm>
            <a:prstGeom prst="rect">
              <a:avLst/>
            </a:prstGeom>
            <a:noFill/>
            <a:ln w="9525">
              <a:solidFill>
                <a:schemeClr val="bg1"/>
              </a:solidFill>
              <a:miter lim="800000"/>
              <a:headEnd/>
              <a:tailEnd/>
            </a:ln>
            <a:effectLst/>
          </p:spPr>
          <p:txBody>
            <a:bodyPr lIns="85725" tIns="42863" rIns="85725" bIns="42863"/>
            <a:lstStyle/>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latin typeface="+mj-lt"/>
                </a:rPr>
                <a:t>Scompenso cardiaco</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latin typeface="+mj-lt"/>
                </a:rPr>
                <a:t>Pregresso IMA</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latin typeface="+mj-lt"/>
                </a:rPr>
                <a:t>Nefropatia diabetica (tipo 2)</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latin typeface="+mj-lt"/>
                </a:rPr>
                <a:t>Proteinuria / </a:t>
              </a:r>
              <a:r>
                <a:rPr lang="it-IT" sz="1600" b="1" dirty="0" err="1">
                  <a:solidFill>
                    <a:srgbClr val="3333CC"/>
                  </a:solidFill>
                  <a:latin typeface="+mj-lt"/>
                </a:rPr>
                <a:t>Microalbuminuria</a:t>
              </a:r>
              <a:endParaRPr lang="it-IT" sz="1600" b="1" dirty="0">
                <a:solidFill>
                  <a:srgbClr val="3333CC"/>
                </a:solidFill>
                <a:latin typeface="+mj-lt"/>
              </a:endParaRP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latin typeface="+mj-lt"/>
                </a:rPr>
                <a:t>IVS</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latin typeface="+mj-lt"/>
                </a:rPr>
                <a:t>Fibrillazione atriale</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effectLst>
                    <a:outerShdw blurRad="38100" dist="38100" dir="2700000" algn="tl">
                      <a:srgbClr val="000000">
                        <a:alpha val="43137"/>
                      </a:srgbClr>
                    </a:outerShdw>
                  </a:effectLst>
                  <a:latin typeface="+mj-lt"/>
                </a:rPr>
                <a:t>Sindrome metabolica</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latin typeface="+mj-lt"/>
                </a:rPr>
                <a:t>Tosse da ACE inibitori</a:t>
              </a:r>
              <a:endParaRPr lang="en-GB" sz="1600" b="1" dirty="0">
                <a:solidFill>
                  <a:srgbClr val="3333CC"/>
                </a:solidFill>
                <a:latin typeface="+mj-lt"/>
                <a:sym typeface="Symbol" pitchFamily="18" charset="2"/>
              </a:endParaRPr>
            </a:p>
            <a:p>
              <a:pPr marL="171450" indent="-171450" defTabSz="974725" eaLnBrk="1" hangingPunct="1">
                <a:spcBef>
                  <a:spcPct val="20000"/>
                </a:spcBef>
                <a:buClr>
                  <a:srgbClr val="000000"/>
                </a:buClr>
                <a:buSzPct val="100000"/>
                <a:buFontTx/>
                <a:buBlip>
                  <a:blip r:embed="rId3"/>
                </a:buBlip>
                <a:defRPr/>
              </a:pPr>
              <a:endParaRPr lang="it-IT" sz="1600" b="1" dirty="0">
                <a:effectLst>
                  <a:outerShdw blurRad="38100" dist="38100" dir="2700000" algn="tl">
                    <a:srgbClr val="000000"/>
                  </a:outerShdw>
                </a:effectLst>
                <a:latin typeface="+mj-lt"/>
              </a:endParaRPr>
            </a:p>
          </p:txBody>
        </p:sp>
        <p:sp>
          <p:nvSpPr>
            <p:cNvPr id="760840" name="Rectangle 8">
              <a:extLst>
                <a:ext uri="{FF2B5EF4-FFF2-40B4-BE49-F238E27FC236}">
                  <a16:creationId xmlns:a16="http://schemas.microsoft.com/office/drawing/2014/main" id="{C722B179-16F0-A747-AA2B-4FCBD85C8889}"/>
                </a:ext>
              </a:extLst>
            </p:cNvPr>
            <p:cNvSpPr>
              <a:spLocks noChangeArrowheads="1"/>
            </p:cNvSpPr>
            <p:nvPr/>
          </p:nvSpPr>
          <p:spPr bwMode="auto">
            <a:xfrm>
              <a:off x="262" y="1320"/>
              <a:ext cx="1595" cy="2962"/>
            </a:xfrm>
            <a:prstGeom prst="rect">
              <a:avLst/>
            </a:prstGeom>
            <a:noFill/>
            <a:ln w="9525">
              <a:solidFill>
                <a:schemeClr val="bg1"/>
              </a:solidFill>
              <a:miter lim="800000"/>
              <a:headEnd/>
              <a:tailEnd/>
            </a:ln>
            <a:effectLst/>
          </p:spPr>
          <p:txBody>
            <a:bodyPr lIns="85725" tIns="42863" rIns="85725" bIns="42863"/>
            <a:lstStyle/>
            <a:p>
              <a:pPr marL="171450" indent="-171450" defTabSz="974725" eaLnBrk="1" hangingPunct="1">
                <a:spcBef>
                  <a:spcPct val="20000"/>
                </a:spcBef>
                <a:buClr>
                  <a:srgbClr val="000000"/>
                </a:buClr>
                <a:buSzPct val="100000"/>
                <a:buFontTx/>
                <a:buBlip>
                  <a:blip r:embed="rId3"/>
                </a:buBlip>
                <a:defRPr/>
              </a:pPr>
              <a:r>
                <a:rPr lang="it-IT" sz="1500" b="1" dirty="0">
                  <a:solidFill>
                    <a:srgbClr val="3333CC"/>
                  </a:solidFill>
                  <a:latin typeface="+mj-lt"/>
                </a:rPr>
                <a:t>Scompenso cardiaco</a:t>
              </a:r>
            </a:p>
            <a:p>
              <a:pPr marL="171450" indent="-171450" defTabSz="974725" eaLnBrk="1" hangingPunct="1">
                <a:spcBef>
                  <a:spcPct val="20000"/>
                </a:spcBef>
                <a:buClr>
                  <a:srgbClr val="000000"/>
                </a:buClr>
                <a:buSzPct val="100000"/>
                <a:buFontTx/>
                <a:buBlip>
                  <a:blip r:embed="rId3"/>
                </a:buBlip>
                <a:defRPr/>
              </a:pPr>
              <a:r>
                <a:rPr lang="it-IT" sz="1500" b="1" dirty="0">
                  <a:solidFill>
                    <a:srgbClr val="3333CC"/>
                  </a:solidFill>
                  <a:latin typeface="+mj-lt"/>
                </a:rPr>
                <a:t>Disfunzione ventricolare sinistra</a:t>
              </a:r>
            </a:p>
            <a:p>
              <a:pPr marL="171450" indent="-171450" defTabSz="974725" eaLnBrk="1" hangingPunct="1">
                <a:spcBef>
                  <a:spcPct val="20000"/>
                </a:spcBef>
                <a:buClr>
                  <a:srgbClr val="000000"/>
                </a:buClr>
                <a:buSzPct val="100000"/>
                <a:buFontTx/>
                <a:buBlip>
                  <a:blip r:embed="rId3"/>
                </a:buBlip>
                <a:defRPr/>
              </a:pPr>
              <a:r>
                <a:rPr lang="it-IT" sz="1500" b="1" dirty="0">
                  <a:solidFill>
                    <a:srgbClr val="3333CC"/>
                  </a:solidFill>
                  <a:latin typeface="+mj-lt"/>
                </a:rPr>
                <a:t>Pregresso IMA                                                                                                   </a:t>
              </a:r>
            </a:p>
            <a:p>
              <a:pPr marL="171450" indent="-171450" defTabSz="974725" eaLnBrk="1" hangingPunct="1">
                <a:spcBef>
                  <a:spcPct val="20000"/>
                </a:spcBef>
                <a:buClr>
                  <a:srgbClr val="000000"/>
                </a:buClr>
                <a:buSzPct val="100000"/>
                <a:buFontTx/>
                <a:buBlip>
                  <a:blip r:embed="rId3"/>
                </a:buBlip>
                <a:defRPr/>
              </a:pPr>
              <a:r>
                <a:rPr lang="it-IT" sz="1500" b="1" dirty="0">
                  <a:solidFill>
                    <a:srgbClr val="3333CC"/>
                  </a:solidFill>
                  <a:latin typeface="+mj-lt"/>
                </a:rPr>
                <a:t>Nefropatia diabetica (tipo 1)</a:t>
              </a:r>
            </a:p>
            <a:p>
              <a:pPr marL="171450" indent="-171450" defTabSz="974725" eaLnBrk="1" hangingPunct="1">
                <a:spcBef>
                  <a:spcPct val="20000"/>
                </a:spcBef>
                <a:buClr>
                  <a:srgbClr val="000000"/>
                </a:buClr>
                <a:buSzPct val="100000"/>
                <a:buFontTx/>
                <a:buBlip>
                  <a:blip r:embed="rId3"/>
                </a:buBlip>
                <a:defRPr/>
              </a:pPr>
              <a:r>
                <a:rPr lang="it-IT" sz="1500" b="1" dirty="0">
                  <a:solidFill>
                    <a:srgbClr val="3333CC"/>
                  </a:solidFill>
                  <a:latin typeface="+mj-lt"/>
                </a:rPr>
                <a:t>Nefropatia non-diabetica</a:t>
              </a:r>
            </a:p>
            <a:p>
              <a:pPr marL="171450" indent="-171450" defTabSz="974725" eaLnBrk="1" hangingPunct="1">
                <a:spcBef>
                  <a:spcPct val="20000"/>
                </a:spcBef>
                <a:buClr>
                  <a:srgbClr val="000000"/>
                </a:buClr>
                <a:buSzPct val="100000"/>
                <a:buFontTx/>
                <a:buBlip>
                  <a:blip r:embed="rId3"/>
                </a:buBlip>
                <a:defRPr/>
              </a:pPr>
              <a:r>
                <a:rPr lang="it-IT" sz="1500" b="1" dirty="0">
                  <a:solidFill>
                    <a:srgbClr val="3333CC"/>
                  </a:solidFill>
                  <a:latin typeface="+mj-lt"/>
                </a:rPr>
                <a:t> IVS</a:t>
              </a:r>
            </a:p>
            <a:p>
              <a:pPr marL="171450" indent="-171450" defTabSz="974725" eaLnBrk="1" hangingPunct="1">
                <a:spcBef>
                  <a:spcPct val="20000"/>
                </a:spcBef>
                <a:buClr>
                  <a:srgbClr val="000000"/>
                </a:buClr>
                <a:buSzPct val="100000"/>
                <a:buFontTx/>
                <a:buBlip>
                  <a:blip r:embed="rId3"/>
                </a:buBlip>
                <a:defRPr/>
              </a:pPr>
              <a:r>
                <a:rPr lang="it-IT" sz="1500" b="1" dirty="0">
                  <a:solidFill>
                    <a:srgbClr val="3333CC"/>
                  </a:solidFill>
                  <a:latin typeface="+mj-lt"/>
                </a:rPr>
                <a:t>Proteinuria / </a:t>
              </a:r>
              <a:r>
                <a:rPr lang="it-IT" sz="1500" b="1" dirty="0" err="1">
                  <a:solidFill>
                    <a:srgbClr val="3333CC"/>
                  </a:solidFill>
                  <a:latin typeface="+mj-lt"/>
                </a:rPr>
                <a:t>Microalbuminuria</a:t>
              </a:r>
              <a:endParaRPr lang="it-IT" sz="1500" b="1" dirty="0">
                <a:solidFill>
                  <a:srgbClr val="3333CC"/>
                </a:solidFill>
                <a:latin typeface="+mj-lt"/>
              </a:endParaRPr>
            </a:p>
            <a:p>
              <a:pPr marL="171450" indent="-171450" defTabSz="974725" eaLnBrk="1" hangingPunct="1">
                <a:spcBef>
                  <a:spcPct val="20000"/>
                </a:spcBef>
                <a:buClr>
                  <a:srgbClr val="000000"/>
                </a:buClr>
                <a:buSzPct val="100000"/>
                <a:buFontTx/>
                <a:buBlip>
                  <a:blip r:embed="rId3"/>
                </a:buBlip>
                <a:defRPr/>
              </a:pPr>
              <a:r>
                <a:rPr lang="it-IT" sz="1500" b="1" dirty="0">
                  <a:solidFill>
                    <a:srgbClr val="3333CC"/>
                  </a:solidFill>
                  <a:latin typeface="+mj-lt"/>
                </a:rPr>
                <a:t>Fibrillazione atriale</a:t>
              </a:r>
            </a:p>
            <a:p>
              <a:pPr marL="171450" indent="-171450" defTabSz="974725" eaLnBrk="1" hangingPunct="1">
                <a:spcBef>
                  <a:spcPct val="20000"/>
                </a:spcBef>
                <a:buClr>
                  <a:srgbClr val="000000"/>
                </a:buClr>
                <a:buSzPct val="100000"/>
                <a:buFontTx/>
                <a:buBlip>
                  <a:blip r:embed="rId3"/>
                </a:buBlip>
                <a:defRPr/>
              </a:pPr>
              <a:r>
                <a:rPr lang="it-IT" sz="1500" b="1" dirty="0">
                  <a:solidFill>
                    <a:srgbClr val="3333CC"/>
                  </a:solidFill>
                  <a:effectLst>
                    <a:outerShdw blurRad="38100" dist="38100" dir="2700000" algn="tl">
                      <a:srgbClr val="000000">
                        <a:alpha val="43137"/>
                      </a:srgbClr>
                    </a:outerShdw>
                  </a:effectLst>
                  <a:latin typeface="+mj-lt"/>
                </a:rPr>
                <a:t>Sindrome metabolica</a:t>
              </a:r>
            </a:p>
          </p:txBody>
        </p:sp>
        <p:sp>
          <p:nvSpPr>
            <p:cNvPr id="760841" name="Rectangle 9">
              <a:extLst>
                <a:ext uri="{FF2B5EF4-FFF2-40B4-BE49-F238E27FC236}">
                  <a16:creationId xmlns:a16="http://schemas.microsoft.com/office/drawing/2014/main" id="{9EAD017A-B009-0F46-83BC-F19062864FA2}"/>
                </a:ext>
              </a:extLst>
            </p:cNvPr>
            <p:cNvSpPr>
              <a:spLocks noChangeArrowheads="1"/>
            </p:cNvSpPr>
            <p:nvPr/>
          </p:nvSpPr>
          <p:spPr bwMode="auto">
            <a:xfrm>
              <a:off x="5043" y="828"/>
              <a:ext cx="1605" cy="492"/>
            </a:xfrm>
            <a:prstGeom prst="rect">
              <a:avLst/>
            </a:prstGeom>
            <a:noFill/>
            <a:ln w="9525">
              <a:solidFill>
                <a:srgbClr val="FF0000"/>
              </a:solidFill>
              <a:miter lim="800000"/>
              <a:headEnd/>
              <a:tailEnd/>
            </a:ln>
            <a:effectLst/>
          </p:spPr>
          <p:txBody>
            <a:bodyPr lIns="85725" tIns="42863" rIns="85725" bIns="42863"/>
            <a:lstStyle/>
            <a:p>
              <a:pPr defTabSz="974725" eaLnBrk="1" hangingPunct="1">
                <a:spcBef>
                  <a:spcPct val="20000"/>
                </a:spcBef>
                <a:buClr>
                  <a:srgbClr val="000000"/>
                </a:buClr>
                <a:buSzPct val="100000"/>
                <a:defRPr/>
              </a:pPr>
              <a:r>
                <a:rPr lang="it-IT" sz="1600" b="1" dirty="0">
                  <a:solidFill>
                    <a:schemeClr val="accent6">
                      <a:lumMod val="75000"/>
                    </a:schemeClr>
                  </a:solidFill>
                  <a:latin typeface="+mj-lt"/>
                </a:rPr>
                <a:t>Calcio-antagonisti</a:t>
              </a:r>
            </a:p>
            <a:p>
              <a:pPr defTabSz="974725" eaLnBrk="1" hangingPunct="1">
                <a:spcBef>
                  <a:spcPct val="20000"/>
                </a:spcBef>
                <a:buClr>
                  <a:srgbClr val="000000"/>
                </a:buClr>
                <a:buSzPct val="100000"/>
                <a:defRPr/>
              </a:pPr>
              <a:r>
                <a:rPr lang="it-IT" sz="1600" b="1" dirty="0">
                  <a:solidFill>
                    <a:schemeClr val="accent6">
                      <a:lumMod val="75000"/>
                    </a:schemeClr>
                  </a:solidFill>
                  <a:latin typeface="+mj-lt"/>
                </a:rPr>
                <a:t>(</a:t>
              </a:r>
              <a:r>
                <a:rPr lang="it-IT" sz="1600" b="1" dirty="0" err="1">
                  <a:solidFill>
                    <a:schemeClr val="accent6">
                      <a:lumMod val="75000"/>
                    </a:schemeClr>
                  </a:solidFill>
                  <a:latin typeface="+mj-lt"/>
                </a:rPr>
                <a:t>verapamil</a:t>
              </a:r>
              <a:r>
                <a:rPr lang="it-IT" sz="1600" b="1" dirty="0">
                  <a:solidFill>
                    <a:schemeClr val="accent6">
                      <a:lumMod val="75000"/>
                    </a:schemeClr>
                  </a:solidFill>
                  <a:latin typeface="+mj-lt"/>
                </a:rPr>
                <a:t>/</a:t>
              </a:r>
              <a:r>
                <a:rPr lang="it-IT" sz="1600" b="1" dirty="0" err="1">
                  <a:solidFill>
                    <a:schemeClr val="accent6">
                      <a:lumMod val="75000"/>
                    </a:schemeClr>
                  </a:solidFill>
                  <a:latin typeface="+mj-lt"/>
                </a:rPr>
                <a:t>diltiazem</a:t>
              </a:r>
              <a:r>
                <a:rPr lang="it-IT" sz="1600" b="1" dirty="0">
                  <a:solidFill>
                    <a:srgbClr val="FFFF00"/>
                  </a:solidFill>
                  <a:latin typeface="+mj-lt"/>
                </a:rPr>
                <a:t>)</a:t>
              </a:r>
            </a:p>
          </p:txBody>
        </p:sp>
        <p:sp>
          <p:nvSpPr>
            <p:cNvPr id="760842" name="Rectangle 10">
              <a:extLst>
                <a:ext uri="{FF2B5EF4-FFF2-40B4-BE49-F238E27FC236}">
                  <a16:creationId xmlns:a16="http://schemas.microsoft.com/office/drawing/2014/main" id="{6807E534-452D-8D4F-B7B9-C4ECA7F9EE34}"/>
                </a:ext>
              </a:extLst>
            </p:cNvPr>
            <p:cNvSpPr>
              <a:spLocks noChangeArrowheads="1"/>
            </p:cNvSpPr>
            <p:nvPr/>
          </p:nvSpPr>
          <p:spPr bwMode="auto">
            <a:xfrm>
              <a:off x="3451" y="828"/>
              <a:ext cx="1594" cy="492"/>
            </a:xfrm>
            <a:prstGeom prst="rect">
              <a:avLst/>
            </a:prstGeom>
            <a:noFill/>
            <a:ln w="9525">
              <a:solidFill>
                <a:srgbClr val="FF0000"/>
              </a:solidFill>
              <a:miter lim="800000"/>
              <a:headEnd/>
              <a:tailEnd/>
            </a:ln>
            <a:effectLst/>
          </p:spPr>
          <p:txBody>
            <a:bodyPr lIns="85725" tIns="42863" rIns="85725" bIns="42863"/>
            <a:lstStyle/>
            <a:p>
              <a:pPr defTabSz="974725" eaLnBrk="1" hangingPunct="1">
                <a:spcBef>
                  <a:spcPct val="20000"/>
                </a:spcBef>
                <a:buClr>
                  <a:srgbClr val="000000"/>
                </a:buClr>
                <a:buSzPct val="100000"/>
                <a:defRPr/>
              </a:pPr>
              <a:r>
                <a:rPr lang="it-IT" sz="1600" b="1" dirty="0">
                  <a:solidFill>
                    <a:schemeClr val="accent6">
                      <a:lumMod val="75000"/>
                    </a:schemeClr>
                  </a:solidFill>
                  <a:latin typeface="+mj-lt"/>
                </a:rPr>
                <a:t>Calcio-antagonisti</a:t>
              </a:r>
            </a:p>
            <a:p>
              <a:pPr defTabSz="974725" eaLnBrk="1" hangingPunct="1">
                <a:spcBef>
                  <a:spcPct val="20000"/>
                </a:spcBef>
                <a:buClr>
                  <a:srgbClr val="000000"/>
                </a:buClr>
                <a:buSzPct val="100000"/>
                <a:defRPr/>
              </a:pPr>
              <a:r>
                <a:rPr lang="it-IT" sz="1600" b="1" dirty="0">
                  <a:solidFill>
                    <a:schemeClr val="accent6">
                      <a:lumMod val="75000"/>
                    </a:schemeClr>
                  </a:solidFill>
                  <a:latin typeface="+mj-lt"/>
                </a:rPr>
                <a:t>(</a:t>
              </a:r>
              <a:r>
                <a:rPr lang="it-IT" sz="1600" b="1" dirty="0" err="1">
                  <a:solidFill>
                    <a:schemeClr val="accent6">
                      <a:lumMod val="75000"/>
                    </a:schemeClr>
                  </a:solidFill>
                  <a:latin typeface="+mj-lt"/>
                </a:rPr>
                <a:t>diidropiridinici</a:t>
              </a:r>
              <a:r>
                <a:rPr lang="it-IT" sz="1600" b="1" dirty="0">
                  <a:solidFill>
                    <a:schemeClr val="accent6">
                      <a:lumMod val="75000"/>
                    </a:schemeClr>
                  </a:solidFill>
                  <a:latin typeface="+mj-lt"/>
                </a:rPr>
                <a:t>)</a:t>
              </a:r>
            </a:p>
          </p:txBody>
        </p:sp>
        <p:sp>
          <p:nvSpPr>
            <p:cNvPr id="760843" name="Rectangle 11">
              <a:extLst>
                <a:ext uri="{FF2B5EF4-FFF2-40B4-BE49-F238E27FC236}">
                  <a16:creationId xmlns:a16="http://schemas.microsoft.com/office/drawing/2014/main" id="{F458838C-A634-7F4F-A3F1-B1DDA53125A6}"/>
                </a:ext>
              </a:extLst>
            </p:cNvPr>
            <p:cNvSpPr>
              <a:spLocks noChangeArrowheads="1"/>
            </p:cNvSpPr>
            <p:nvPr/>
          </p:nvSpPr>
          <p:spPr bwMode="auto">
            <a:xfrm>
              <a:off x="1857" y="828"/>
              <a:ext cx="1594" cy="492"/>
            </a:xfrm>
            <a:prstGeom prst="rect">
              <a:avLst/>
            </a:prstGeom>
            <a:noFill/>
            <a:ln w="9525">
              <a:solidFill>
                <a:srgbClr val="FF0000"/>
              </a:solidFill>
              <a:miter lim="800000"/>
              <a:headEnd/>
              <a:tailEnd/>
            </a:ln>
            <a:effectLst/>
          </p:spPr>
          <p:txBody>
            <a:bodyPr lIns="85725" tIns="42863" rIns="85725" bIns="42863"/>
            <a:lstStyle/>
            <a:p>
              <a:pPr defTabSz="974725" eaLnBrk="1" hangingPunct="1">
                <a:spcBef>
                  <a:spcPct val="20000"/>
                </a:spcBef>
                <a:buClr>
                  <a:srgbClr val="000000"/>
                </a:buClr>
                <a:buSzPct val="100000"/>
                <a:defRPr/>
              </a:pPr>
              <a:r>
                <a:rPr lang="it-IT" sz="1600" b="1" dirty="0">
                  <a:solidFill>
                    <a:schemeClr val="accent6">
                      <a:lumMod val="75000"/>
                    </a:schemeClr>
                  </a:solidFill>
                  <a:latin typeface="+mj-lt"/>
                </a:rPr>
                <a:t>Bloccanti recettoriali dell’</a:t>
              </a:r>
              <a:r>
                <a:rPr lang="it-IT" sz="1600" b="1" dirty="0" err="1">
                  <a:solidFill>
                    <a:schemeClr val="accent6">
                      <a:lumMod val="75000"/>
                    </a:schemeClr>
                  </a:solidFill>
                  <a:latin typeface="+mj-lt"/>
                </a:rPr>
                <a:t>angiotensina</a:t>
              </a:r>
              <a:r>
                <a:rPr lang="it-IT" sz="1600" b="1" dirty="0">
                  <a:solidFill>
                    <a:schemeClr val="accent6">
                      <a:lumMod val="75000"/>
                    </a:schemeClr>
                  </a:solidFill>
                  <a:latin typeface="+mj-lt"/>
                </a:rPr>
                <a:t> II</a:t>
              </a:r>
            </a:p>
          </p:txBody>
        </p:sp>
        <p:sp>
          <p:nvSpPr>
            <p:cNvPr id="760844" name="Rectangle 12">
              <a:extLst>
                <a:ext uri="{FF2B5EF4-FFF2-40B4-BE49-F238E27FC236}">
                  <a16:creationId xmlns:a16="http://schemas.microsoft.com/office/drawing/2014/main" id="{DB5B9E02-AFD5-3B4D-80B6-B9CDCE242B79}"/>
                </a:ext>
              </a:extLst>
            </p:cNvPr>
            <p:cNvSpPr>
              <a:spLocks noChangeArrowheads="1"/>
            </p:cNvSpPr>
            <p:nvPr/>
          </p:nvSpPr>
          <p:spPr bwMode="auto">
            <a:xfrm>
              <a:off x="262" y="828"/>
              <a:ext cx="1595" cy="492"/>
            </a:xfrm>
            <a:prstGeom prst="rect">
              <a:avLst/>
            </a:prstGeom>
            <a:noFill/>
            <a:ln w="9525">
              <a:solidFill>
                <a:srgbClr val="FF0000"/>
              </a:solidFill>
              <a:miter lim="800000"/>
              <a:headEnd/>
              <a:tailEnd/>
            </a:ln>
            <a:effectLst/>
          </p:spPr>
          <p:txBody>
            <a:bodyPr lIns="85725" tIns="42863" rIns="85725" bIns="42863"/>
            <a:lstStyle/>
            <a:p>
              <a:pPr algn="ctr" defTabSz="974725" eaLnBrk="1" hangingPunct="1">
                <a:spcBef>
                  <a:spcPct val="20000"/>
                </a:spcBef>
                <a:buClr>
                  <a:srgbClr val="000000"/>
                </a:buClr>
                <a:buSzPct val="100000"/>
                <a:defRPr/>
              </a:pPr>
              <a:r>
                <a:rPr lang="it-IT" sz="1600" b="1" dirty="0">
                  <a:solidFill>
                    <a:schemeClr val="accent6">
                      <a:lumMod val="75000"/>
                    </a:schemeClr>
                  </a:solidFill>
                  <a:latin typeface="+mj-lt"/>
                </a:rPr>
                <a:t>ACE inibitori</a:t>
              </a:r>
            </a:p>
          </p:txBody>
        </p:sp>
        <p:sp>
          <p:nvSpPr>
            <p:cNvPr id="39950" name="Line 13">
              <a:extLst>
                <a:ext uri="{FF2B5EF4-FFF2-40B4-BE49-F238E27FC236}">
                  <a16:creationId xmlns:a16="http://schemas.microsoft.com/office/drawing/2014/main" id="{05F3A707-CCC4-3C47-9C57-68C8B37155C9}"/>
                </a:ext>
              </a:extLst>
            </p:cNvPr>
            <p:cNvSpPr>
              <a:spLocks noChangeShapeType="1"/>
            </p:cNvSpPr>
            <p:nvPr/>
          </p:nvSpPr>
          <p:spPr bwMode="auto">
            <a:xfrm>
              <a:off x="215" y="1330"/>
              <a:ext cx="6385" cy="0"/>
            </a:xfrm>
            <a:prstGeom prst="line">
              <a:avLst/>
            </a:prstGeom>
            <a:noFill/>
            <a:ln w="28575" cap="sq">
              <a:solidFill>
                <a:schemeClr val="bg1"/>
              </a:solidFill>
              <a:round/>
              <a:headEnd/>
              <a:tailEnd/>
            </a:ln>
          </p:spPr>
          <p:txBody>
            <a:bodyPr/>
            <a:lstStyle/>
            <a:p>
              <a:pPr eaLnBrk="1" hangingPunct="1">
                <a:buClr>
                  <a:srgbClr val="000000"/>
                </a:buClr>
                <a:buSzPct val="100000"/>
                <a:buFont typeface="Arial" panose="020B0604020202020204" pitchFamily="34" charset="0"/>
                <a:buNone/>
                <a:defRPr/>
              </a:pPr>
              <a:endParaRPr lang="it-IT" sz="1600">
                <a:latin typeface="+mj-lt"/>
              </a:endParaRPr>
            </a:p>
          </p:txBody>
        </p:sp>
        <p:sp>
          <p:nvSpPr>
            <p:cNvPr id="39951" name="Line 14">
              <a:extLst>
                <a:ext uri="{FF2B5EF4-FFF2-40B4-BE49-F238E27FC236}">
                  <a16:creationId xmlns:a16="http://schemas.microsoft.com/office/drawing/2014/main" id="{EA0C8658-A460-4C40-BE74-525EFBAB91D8}"/>
                </a:ext>
              </a:extLst>
            </p:cNvPr>
            <p:cNvSpPr>
              <a:spLocks noChangeShapeType="1"/>
            </p:cNvSpPr>
            <p:nvPr/>
          </p:nvSpPr>
          <p:spPr bwMode="auto">
            <a:xfrm>
              <a:off x="262" y="1320"/>
              <a:ext cx="6384" cy="0"/>
            </a:xfrm>
            <a:prstGeom prst="line">
              <a:avLst/>
            </a:prstGeom>
            <a:noFill/>
            <a:ln w="12700">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sz="1600">
                <a:solidFill>
                  <a:schemeClr val="accent6">
                    <a:lumMod val="75000"/>
                  </a:schemeClr>
                </a:solidFill>
                <a:latin typeface="+mj-lt"/>
              </a:endParaRPr>
            </a:p>
          </p:txBody>
        </p:sp>
        <p:sp>
          <p:nvSpPr>
            <p:cNvPr id="39952" name="Line 15">
              <a:extLst>
                <a:ext uri="{FF2B5EF4-FFF2-40B4-BE49-F238E27FC236}">
                  <a16:creationId xmlns:a16="http://schemas.microsoft.com/office/drawing/2014/main" id="{8A0A51CA-E74A-124F-B548-5CAE55235D2E}"/>
                </a:ext>
              </a:extLst>
            </p:cNvPr>
            <p:cNvSpPr>
              <a:spLocks noChangeShapeType="1"/>
            </p:cNvSpPr>
            <p:nvPr/>
          </p:nvSpPr>
          <p:spPr bwMode="auto">
            <a:xfrm>
              <a:off x="215" y="4282"/>
              <a:ext cx="6385" cy="0"/>
            </a:xfrm>
            <a:prstGeom prst="line">
              <a:avLst/>
            </a:prstGeom>
            <a:noFill/>
            <a:ln w="28575" cap="sq">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sz="1600">
                <a:latin typeface="+mj-lt"/>
              </a:endParaRPr>
            </a:p>
          </p:txBody>
        </p:sp>
        <p:sp>
          <p:nvSpPr>
            <p:cNvPr id="39953" name="Line 16">
              <a:extLst>
                <a:ext uri="{FF2B5EF4-FFF2-40B4-BE49-F238E27FC236}">
                  <a16:creationId xmlns:a16="http://schemas.microsoft.com/office/drawing/2014/main" id="{14FF74D7-E73D-3641-B450-94EC05F129F1}"/>
                </a:ext>
              </a:extLst>
            </p:cNvPr>
            <p:cNvSpPr>
              <a:spLocks noChangeShapeType="1"/>
            </p:cNvSpPr>
            <p:nvPr/>
          </p:nvSpPr>
          <p:spPr bwMode="auto">
            <a:xfrm>
              <a:off x="262" y="828"/>
              <a:ext cx="0" cy="3454"/>
            </a:xfrm>
            <a:prstGeom prst="line">
              <a:avLst/>
            </a:prstGeom>
            <a:noFill/>
            <a:ln w="28575" cap="sq">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sz="1600">
                <a:latin typeface="+mj-lt"/>
              </a:endParaRPr>
            </a:p>
          </p:txBody>
        </p:sp>
        <p:sp>
          <p:nvSpPr>
            <p:cNvPr id="39954" name="Line 17">
              <a:extLst>
                <a:ext uri="{FF2B5EF4-FFF2-40B4-BE49-F238E27FC236}">
                  <a16:creationId xmlns:a16="http://schemas.microsoft.com/office/drawing/2014/main" id="{2D22AEE0-0D72-AE4C-AC5A-8DA5ADA4EDE0}"/>
                </a:ext>
              </a:extLst>
            </p:cNvPr>
            <p:cNvSpPr>
              <a:spLocks noChangeShapeType="1"/>
            </p:cNvSpPr>
            <p:nvPr/>
          </p:nvSpPr>
          <p:spPr bwMode="auto">
            <a:xfrm>
              <a:off x="1857" y="828"/>
              <a:ext cx="0" cy="3454"/>
            </a:xfrm>
            <a:prstGeom prst="line">
              <a:avLst/>
            </a:prstGeom>
            <a:noFill/>
            <a:ln w="12700">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sz="1600">
                <a:latin typeface="+mj-lt"/>
              </a:endParaRPr>
            </a:p>
          </p:txBody>
        </p:sp>
        <p:sp>
          <p:nvSpPr>
            <p:cNvPr id="39955" name="Line 18">
              <a:extLst>
                <a:ext uri="{FF2B5EF4-FFF2-40B4-BE49-F238E27FC236}">
                  <a16:creationId xmlns:a16="http://schemas.microsoft.com/office/drawing/2014/main" id="{7CCE654E-3AD4-0F45-A9C6-5FAC5758BE06}"/>
                </a:ext>
              </a:extLst>
            </p:cNvPr>
            <p:cNvSpPr>
              <a:spLocks noChangeShapeType="1"/>
            </p:cNvSpPr>
            <p:nvPr/>
          </p:nvSpPr>
          <p:spPr bwMode="auto">
            <a:xfrm>
              <a:off x="3451" y="828"/>
              <a:ext cx="0" cy="3454"/>
            </a:xfrm>
            <a:prstGeom prst="line">
              <a:avLst/>
            </a:prstGeom>
            <a:noFill/>
            <a:ln w="12700">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sz="1600">
                <a:latin typeface="+mj-lt"/>
              </a:endParaRPr>
            </a:p>
          </p:txBody>
        </p:sp>
        <p:sp>
          <p:nvSpPr>
            <p:cNvPr id="39956" name="Line 19">
              <a:extLst>
                <a:ext uri="{FF2B5EF4-FFF2-40B4-BE49-F238E27FC236}">
                  <a16:creationId xmlns:a16="http://schemas.microsoft.com/office/drawing/2014/main" id="{9D9146FC-DA19-DC47-8704-9791FCC7544E}"/>
                </a:ext>
              </a:extLst>
            </p:cNvPr>
            <p:cNvSpPr>
              <a:spLocks noChangeShapeType="1"/>
            </p:cNvSpPr>
            <p:nvPr/>
          </p:nvSpPr>
          <p:spPr bwMode="auto">
            <a:xfrm>
              <a:off x="5043" y="828"/>
              <a:ext cx="0" cy="3454"/>
            </a:xfrm>
            <a:prstGeom prst="line">
              <a:avLst/>
            </a:prstGeom>
            <a:noFill/>
            <a:ln w="12700">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sz="1600">
                <a:latin typeface="+mj-lt"/>
              </a:endParaRPr>
            </a:p>
          </p:txBody>
        </p:sp>
        <p:sp>
          <p:nvSpPr>
            <p:cNvPr id="39957" name="Line 20">
              <a:extLst>
                <a:ext uri="{FF2B5EF4-FFF2-40B4-BE49-F238E27FC236}">
                  <a16:creationId xmlns:a16="http://schemas.microsoft.com/office/drawing/2014/main" id="{1DD0A283-F093-8B42-8AA7-DA483BD28F47}"/>
                </a:ext>
              </a:extLst>
            </p:cNvPr>
            <p:cNvSpPr>
              <a:spLocks noChangeShapeType="1"/>
            </p:cNvSpPr>
            <p:nvPr/>
          </p:nvSpPr>
          <p:spPr bwMode="auto">
            <a:xfrm>
              <a:off x="6660" y="828"/>
              <a:ext cx="0" cy="3454"/>
            </a:xfrm>
            <a:prstGeom prst="line">
              <a:avLst/>
            </a:prstGeom>
            <a:noFill/>
            <a:ln w="28575" cap="sq">
              <a:solidFill>
                <a:srgbClr val="FF0000"/>
              </a:solidFill>
              <a:round/>
              <a:headEnd/>
              <a:tailEnd/>
            </a:ln>
          </p:spPr>
          <p:txBody>
            <a:bodyPr/>
            <a:lstStyle/>
            <a:p>
              <a:pPr eaLnBrk="1" hangingPunct="1">
                <a:buClr>
                  <a:srgbClr val="000000"/>
                </a:buClr>
                <a:buSzPct val="100000"/>
                <a:buFont typeface="Arial" panose="020B0604020202020204" pitchFamily="34" charset="0"/>
                <a:buNone/>
                <a:defRPr/>
              </a:pPr>
              <a:endParaRPr lang="it-IT" sz="1600">
                <a:latin typeface="+mj-lt"/>
              </a:endParaRPr>
            </a:p>
          </p:txBody>
        </p:sp>
      </p:grpSp>
      <p:sp>
        <p:nvSpPr>
          <p:cNvPr id="760853" name="Text Box 21">
            <a:extLst>
              <a:ext uri="{FF2B5EF4-FFF2-40B4-BE49-F238E27FC236}">
                <a16:creationId xmlns:a16="http://schemas.microsoft.com/office/drawing/2014/main" id="{EC52CB3D-E028-284C-B46A-2D53BB69B761}"/>
              </a:ext>
            </a:extLst>
          </p:cNvPr>
          <p:cNvSpPr txBox="1">
            <a:spLocks noChangeArrowheads="1"/>
          </p:cNvSpPr>
          <p:nvPr/>
        </p:nvSpPr>
        <p:spPr bwMode="auto">
          <a:xfrm>
            <a:off x="8129588" y="6637338"/>
            <a:ext cx="2195512" cy="225425"/>
          </a:xfrm>
          <a:prstGeom prst="rect">
            <a:avLst/>
          </a:prstGeom>
          <a:noFill/>
          <a:ln w="9525">
            <a:noFill/>
            <a:miter lim="800000"/>
            <a:headEnd/>
            <a:tailEnd/>
          </a:ln>
          <a:effectLst/>
        </p:spPr>
        <p:txBody>
          <a:bodyPr lIns="85677" tIns="42841" rIns="85677" bIns="42841">
            <a:spAutoFit/>
          </a:bodyPr>
          <a:lstStyle/>
          <a:p>
            <a:pPr algn="ctr" defTabSz="857250">
              <a:buClr>
                <a:srgbClr val="000000"/>
              </a:buClr>
              <a:buSzPct val="100000"/>
              <a:defRPr/>
            </a:pPr>
            <a:r>
              <a:rPr lang="it-IT" sz="900" b="1" i="1" dirty="0">
                <a:solidFill>
                  <a:srgbClr val="FF0000"/>
                </a:solidFill>
                <a:effectLst>
                  <a:outerShdw blurRad="38100" dist="38100" dir="2700000" algn="tl">
                    <a:srgbClr val="000000"/>
                  </a:outerShdw>
                </a:effectLst>
                <a:latin typeface="Verdana" pitchFamily="34" charset="0"/>
              </a:rPr>
              <a:t>Linee Guida ESH/ESC</a:t>
            </a:r>
          </a:p>
        </p:txBody>
      </p:sp>
      <p:sp>
        <p:nvSpPr>
          <p:cNvPr id="22" name="Titolo 1">
            <a:extLst>
              <a:ext uri="{FF2B5EF4-FFF2-40B4-BE49-F238E27FC236}">
                <a16:creationId xmlns:a16="http://schemas.microsoft.com/office/drawing/2014/main" id="{ED6B0CE8-F5C6-2541-8A54-82D3D383178B}"/>
              </a:ext>
            </a:extLst>
          </p:cNvPr>
          <p:cNvSpPr txBox="1">
            <a:spLocks/>
          </p:cNvSpPr>
          <p:nvPr/>
        </p:nvSpPr>
        <p:spPr>
          <a:xfrm>
            <a:off x="2206625" y="44450"/>
            <a:ext cx="8147050" cy="1196975"/>
          </a:xfrm>
          <a:prstGeom prst="rect">
            <a:avLst/>
          </a:prstGeom>
        </p:spPr>
        <p:txBody>
          <a:bodyPr/>
          <a:lstStyle>
            <a:lvl1pPr algn="ctr" rtl="0" fontAlgn="base">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fontAlgn="base">
              <a:lnSpc>
                <a:spcPts val="5800"/>
              </a:lnSpc>
              <a:spcBef>
                <a:spcPct val="0"/>
              </a:spcBef>
              <a:spcAft>
                <a:spcPct val="0"/>
              </a:spcAft>
              <a:defRPr sz="5400">
                <a:solidFill>
                  <a:schemeClr val="tx2"/>
                </a:solidFill>
                <a:latin typeface="Palatino Linotype" pitchFamily="18" charset="0"/>
              </a:defRPr>
            </a:lvl2pPr>
            <a:lvl3pPr algn="ctr" rtl="0" fontAlgn="base">
              <a:lnSpc>
                <a:spcPts val="5800"/>
              </a:lnSpc>
              <a:spcBef>
                <a:spcPct val="0"/>
              </a:spcBef>
              <a:spcAft>
                <a:spcPct val="0"/>
              </a:spcAft>
              <a:defRPr sz="5400">
                <a:solidFill>
                  <a:schemeClr val="tx2"/>
                </a:solidFill>
                <a:latin typeface="Palatino Linotype" pitchFamily="18" charset="0"/>
              </a:defRPr>
            </a:lvl3pPr>
            <a:lvl4pPr algn="ctr" rtl="0" fontAlgn="base">
              <a:lnSpc>
                <a:spcPts val="5800"/>
              </a:lnSpc>
              <a:spcBef>
                <a:spcPct val="0"/>
              </a:spcBef>
              <a:spcAft>
                <a:spcPct val="0"/>
              </a:spcAft>
              <a:defRPr sz="5400">
                <a:solidFill>
                  <a:schemeClr val="tx2"/>
                </a:solidFill>
                <a:latin typeface="Palatino Linotype" pitchFamily="18" charset="0"/>
              </a:defRPr>
            </a:lvl4pPr>
            <a:lvl5pPr algn="ctr" rtl="0" fontAlgn="base">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defTabSz="914400" eaLnBrk="1" hangingPunct="1">
              <a:defRPr/>
            </a:pPr>
            <a:r>
              <a:rPr lang="it-IT" sz="2400" dirty="0"/>
              <a:t>Condizioni che favoriscono la scelta del farmaco</a:t>
            </a:r>
          </a:p>
        </p:txBody>
      </p:sp>
    </p:spTree>
  </p:cSld>
  <p:clrMapOvr>
    <a:masterClrMapping/>
  </p:clrMapOvr>
  <p:transition advClick="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7506" name="Group 4">
            <a:extLst>
              <a:ext uri="{FF2B5EF4-FFF2-40B4-BE49-F238E27FC236}">
                <a16:creationId xmlns:a16="http://schemas.microsoft.com/office/drawing/2014/main" id="{E80BD877-46E7-B44C-AB50-62CBE1ECBB80}"/>
              </a:ext>
            </a:extLst>
          </p:cNvPr>
          <p:cNvGrpSpPr>
            <a:grpSpLocks/>
          </p:cNvGrpSpPr>
          <p:nvPr/>
        </p:nvGrpSpPr>
        <p:grpSpPr bwMode="auto">
          <a:xfrm>
            <a:off x="2111375" y="1874838"/>
            <a:ext cx="8016875" cy="4217987"/>
            <a:chOff x="444" y="1104"/>
            <a:chExt cx="6060" cy="2545"/>
          </a:xfrm>
        </p:grpSpPr>
        <p:sp>
          <p:nvSpPr>
            <p:cNvPr id="759813" name="Rectangle 5">
              <a:extLst>
                <a:ext uri="{FF2B5EF4-FFF2-40B4-BE49-F238E27FC236}">
                  <a16:creationId xmlns:a16="http://schemas.microsoft.com/office/drawing/2014/main" id="{E2DA23C5-B4BC-F848-86B9-47261B4CAE26}"/>
                </a:ext>
              </a:extLst>
            </p:cNvPr>
            <p:cNvSpPr>
              <a:spLocks noChangeArrowheads="1"/>
            </p:cNvSpPr>
            <p:nvPr/>
          </p:nvSpPr>
          <p:spPr bwMode="auto">
            <a:xfrm>
              <a:off x="4990" y="1625"/>
              <a:ext cx="1514" cy="2024"/>
            </a:xfrm>
            <a:prstGeom prst="rect">
              <a:avLst/>
            </a:prstGeom>
            <a:noFill/>
            <a:ln w="9525">
              <a:solidFill>
                <a:schemeClr val="bg1"/>
              </a:solidFill>
              <a:miter lim="800000"/>
              <a:headEnd/>
              <a:tailEnd/>
            </a:ln>
            <a:effectLst/>
          </p:spPr>
          <p:txBody>
            <a:bodyPr lIns="85725" tIns="42863" rIns="85725" bIns="42863"/>
            <a:lstStyle/>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rPr>
                <a:t>Insufficienza renale in fase terminale</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rPr>
                <a:t>Scompenso cardiaco</a:t>
              </a:r>
            </a:p>
            <a:p>
              <a:pPr marL="171450" indent="-171450" defTabSz="974725" eaLnBrk="1" hangingPunct="1">
                <a:spcBef>
                  <a:spcPct val="20000"/>
                </a:spcBef>
                <a:buClr>
                  <a:srgbClr val="000000"/>
                </a:buClr>
                <a:buSzPct val="100000"/>
                <a:buFontTx/>
                <a:buBlip>
                  <a:blip r:embed="rId3"/>
                </a:buBlip>
                <a:defRPr/>
              </a:pPr>
              <a:endParaRPr lang="it-IT" sz="1600" b="1" dirty="0">
                <a:solidFill>
                  <a:srgbClr val="FFFFFF"/>
                </a:solidFill>
                <a:effectLst>
                  <a:outerShdw blurRad="38100" dist="38100" dir="2700000" algn="tl">
                    <a:srgbClr val="000000"/>
                  </a:outerShdw>
                </a:effectLst>
              </a:endParaRPr>
            </a:p>
          </p:txBody>
        </p:sp>
        <p:sp>
          <p:nvSpPr>
            <p:cNvPr id="759814" name="Rectangle 6">
              <a:extLst>
                <a:ext uri="{FF2B5EF4-FFF2-40B4-BE49-F238E27FC236}">
                  <a16:creationId xmlns:a16="http://schemas.microsoft.com/office/drawing/2014/main" id="{73490234-70EA-CE4B-9AAC-09CA1A3C97C9}"/>
                </a:ext>
              </a:extLst>
            </p:cNvPr>
            <p:cNvSpPr>
              <a:spLocks noChangeArrowheads="1"/>
            </p:cNvSpPr>
            <p:nvPr/>
          </p:nvSpPr>
          <p:spPr bwMode="auto">
            <a:xfrm>
              <a:off x="3468" y="1625"/>
              <a:ext cx="1522" cy="2024"/>
            </a:xfrm>
            <a:prstGeom prst="rect">
              <a:avLst/>
            </a:prstGeom>
            <a:noFill/>
            <a:ln w="9525">
              <a:solidFill>
                <a:schemeClr val="bg1"/>
              </a:solidFill>
              <a:miter lim="800000"/>
              <a:headEnd/>
              <a:tailEnd/>
            </a:ln>
            <a:effectLst/>
          </p:spPr>
          <p:txBody>
            <a:bodyPr lIns="85725" tIns="42863" rIns="85725" bIns="42863"/>
            <a:lstStyle/>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rPr>
                <a:t>Scompenso cardiaco</a:t>
              </a:r>
            </a:p>
            <a:p>
              <a:pPr defTabSz="974725" eaLnBrk="1" hangingPunct="1">
                <a:spcBef>
                  <a:spcPct val="20000"/>
                </a:spcBef>
                <a:buClr>
                  <a:srgbClr val="000000"/>
                </a:buClr>
                <a:buSzPct val="100000"/>
                <a:defRPr/>
              </a:pPr>
              <a:endParaRPr lang="it-IT" sz="1600" b="1" dirty="0">
                <a:solidFill>
                  <a:srgbClr val="FFFFFF"/>
                </a:solidFill>
                <a:effectLst>
                  <a:outerShdw blurRad="38100" dist="38100" dir="2700000" algn="tl">
                    <a:srgbClr val="000000"/>
                  </a:outerShdw>
                </a:effectLst>
              </a:endParaRPr>
            </a:p>
          </p:txBody>
        </p:sp>
        <p:sp>
          <p:nvSpPr>
            <p:cNvPr id="759815" name="Rectangle 7">
              <a:extLst>
                <a:ext uri="{FF2B5EF4-FFF2-40B4-BE49-F238E27FC236}">
                  <a16:creationId xmlns:a16="http://schemas.microsoft.com/office/drawing/2014/main" id="{9FB4B5CE-73B9-EE41-8303-39E2E73B85E4}"/>
                </a:ext>
              </a:extLst>
            </p:cNvPr>
            <p:cNvSpPr>
              <a:spLocks noChangeArrowheads="1"/>
            </p:cNvSpPr>
            <p:nvPr/>
          </p:nvSpPr>
          <p:spPr bwMode="auto">
            <a:xfrm>
              <a:off x="1960" y="1625"/>
              <a:ext cx="1508" cy="2024"/>
            </a:xfrm>
            <a:prstGeom prst="rect">
              <a:avLst/>
            </a:prstGeom>
            <a:noFill/>
            <a:ln w="9525">
              <a:solidFill>
                <a:schemeClr val="bg1"/>
              </a:solidFill>
              <a:miter lim="800000"/>
              <a:headEnd/>
              <a:tailEnd/>
            </a:ln>
            <a:effectLst/>
          </p:spPr>
          <p:txBody>
            <a:bodyPr lIns="85725" tIns="42863" rIns="85725" bIns="42863"/>
            <a:lstStyle/>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rPr>
                <a:t>Ipertensione sistolica isolata (anziani)</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rPr>
                <a:t>Scompenso cardiaco</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rPr>
                <a:t>Ipertensione nella razza nera</a:t>
              </a:r>
            </a:p>
            <a:p>
              <a:pPr marL="171450" indent="-171450" defTabSz="974725" eaLnBrk="1" hangingPunct="1">
                <a:spcBef>
                  <a:spcPct val="20000"/>
                </a:spcBef>
                <a:buClr>
                  <a:srgbClr val="000000"/>
                </a:buClr>
                <a:buSzPct val="100000"/>
                <a:buFontTx/>
                <a:buBlip>
                  <a:blip r:embed="rId3"/>
                </a:buBlip>
                <a:defRPr/>
              </a:pPr>
              <a:endParaRPr lang="it-IT" sz="1600" b="1" dirty="0">
                <a:solidFill>
                  <a:srgbClr val="FFFFFF"/>
                </a:solidFill>
                <a:effectLst>
                  <a:outerShdw blurRad="38100" dist="38100" dir="2700000" algn="tl">
                    <a:srgbClr val="000000"/>
                  </a:outerShdw>
                </a:effectLst>
              </a:endParaRPr>
            </a:p>
          </p:txBody>
        </p:sp>
        <p:sp>
          <p:nvSpPr>
            <p:cNvPr id="759816" name="Rectangle 8">
              <a:extLst>
                <a:ext uri="{FF2B5EF4-FFF2-40B4-BE49-F238E27FC236}">
                  <a16:creationId xmlns:a16="http://schemas.microsoft.com/office/drawing/2014/main" id="{B660A58F-DF89-C94C-9881-48088865953E}"/>
                </a:ext>
              </a:extLst>
            </p:cNvPr>
            <p:cNvSpPr>
              <a:spLocks noChangeArrowheads="1"/>
            </p:cNvSpPr>
            <p:nvPr/>
          </p:nvSpPr>
          <p:spPr bwMode="auto">
            <a:xfrm>
              <a:off x="444" y="1625"/>
              <a:ext cx="1516" cy="2024"/>
            </a:xfrm>
            <a:prstGeom prst="rect">
              <a:avLst/>
            </a:prstGeom>
            <a:noFill/>
            <a:ln w="9525">
              <a:solidFill>
                <a:schemeClr val="bg1"/>
              </a:solidFill>
              <a:miter lim="800000"/>
              <a:headEnd/>
              <a:tailEnd/>
            </a:ln>
            <a:effectLst/>
          </p:spPr>
          <p:txBody>
            <a:bodyPr lIns="85725" tIns="42863" rIns="85725" bIns="42863"/>
            <a:lstStyle/>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rPr>
                <a:t>Angina pectoris</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rPr>
                <a:t>Pregresso infarto del miocardico</a:t>
              </a:r>
            </a:p>
            <a:p>
              <a:pPr marL="171450" indent="-171450" defTabSz="974725" eaLnBrk="1" hangingPunct="1">
                <a:spcBef>
                  <a:spcPct val="20000"/>
                </a:spcBef>
                <a:buClr>
                  <a:srgbClr val="000000"/>
                </a:buClr>
                <a:buSzPct val="100000"/>
                <a:buFontTx/>
                <a:buBlip>
                  <a:blip r:embed="rId3"/>
                </a:buBlip>
                <a:defRPr/>
              </a:pPr>
              <a:r>
                <a:rPr lang="it-IT" sz="1600" b="1" dirty="0">
                  <a:solidFill>
                    <a:srgbClr val="C00000"/>
                  </a:solidFill>
                </a:rPr>
                <a:t>Scompenso cardiaco (titolando!)</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rPr>
                <a:t>Tachiaritmie</a:t>
              </a:r>
            </a:p>
            <a:p>
              <a:pPr marL="171450" indent="-171450" defTabSz="974725" eaLnBrk="1" hangingPunct="1">
                <a:spcBef>
                  <a:spcPct val="20000"/>
                </a:spcBef>
                <a:buClr>
                  <a:srgbClr val="000000"/>
                </a:buClr>
                <a:buSzPct val="100000"/>
                <a:buFontTx/>
                <a:buBlip>
                  <a:blip r:embed="rId3"/>
                </a:buBlip>
                <a:defRPr/>
              </a:pPr>
              <a:r>
                <a:rPr lang="it-IT" sz="1600" b="1" dirty="0">
                  <a:solidFill>
                    <a:srgbClr val="3333CC"/>
                  </a:solidFill>
                </a:rPr>
                <a:t>Gravidanza</a:t>
              </a:r>
            </a:p>
            <a:p>
              <a:pPr marL="171450" indent="-171450" defTabSz="974725" eaLnBrk="1" hangingPunct="1">
                <a:spcBef>
                  <a:spcPct val="20000"/>
                </a:spcBef>
                <a:buClr>
                  <a:srgbClr val="000000"/>
                </a:buClr>
                <a:buSzPct val="100000"/>
                <a:buFontTx/>
                <a:buBlip>
                  <a:blip r:embed="rId3"/>
                </a:buBlip>
                <a:defRPr/>
              </a:pPr>
              <a:endParaRPr lang="it-IT" sz="1600" b="1" dirty="0">
                <a:solidFill>
                  <a:srgbClr val="FFFFFF"/>
                </a:solidFill>
                <a:effectLst>
                  <a:outerShdw blurRad="38100" dist="38100" dir="2700000" algn="tl">
                    <a:srgbClr val="000000"/>
                  </a:outerShdw>
                </a:effectLst>
              </a:endParaRPr>
            </a:p>
          </p:txBody>
        </p:sp>
        <p:sp>
          <p:nvSpPr>
            <p:cNvPr id="759817" name="Rectangle 9">
              <a:extLst>
                <a:ext uri="{FF2B5EF4-FFF2-40B4-BE49-F238E27FC236}">
                  <a16:creationId xmlns:a16="http://schemas.microsoft.com/office/drawing/2014/main" id="{E1B67B63-F17D-4F4C-B90A-126AC68956B5}"/>
                </a:ext>
              </a:extLst>
            </p:cNvPr>
            <p:cNvSpPr>
              <a:spLocks noChangeArrowheads="1"/>
            </p:cNvSpPr>
            <p:nvPr/>
          </p:nvSpPr>
          <p:spPr bwMode="auto">
            <a:xfrm>
              <a:off x="4990" y="1104"/>
              <a:ext cx="1514" cy="521"/>
            </a:xfrm>
            <a:prstGeom prst="rect">
              <a:avLst/>
            </a:prstGeom>
            <a:noFill/>
            <a:ln w="9525">
              <a:solidFill>
                <a:schemeClr val="bg1"/>
              </a:solidFill>
              <a:miter lim="800000"/>
              <a:headEnd/>
              <a:tailEnd/>
            </a:ln>
            <a:effectLst/>
          </p:spPr>
          <p:txBody>
            <a:bodyPr lIns="85725" tIns="42863" rIns="85725" bIns="42863"/>
            <a:lstStyle/>
            <a:p>
              <a:pPr defTabSz="974725" eaLnBrk="1" hangingPunct="1">
                <a:spcBef>
                  <a:spcPct val="20000"/>
                </a:spcBef>
                <a:buClr>
                  <a:srgbClr val="000000"/>
                </a:buClr>
                <a:buSzPct val="100000"/>
                <a:defRPr/>
              </a:pPr>
              <a:r>
                <a:rPr lang="it-IT" sz="1600" b="1" dirty="0">
                  <a:solidFill>
                    <a:schemeClr val="accent6">
                      <a:lumMod val="75000"/>
                    </a:schemeClr>
                  </a:solidFill>
                </a:rPr>
                <a:t>Diuretici dell’ansa</a:t>
              </a:r>
            </a:p>
            <a:p>
              <a:pPr defTabSz="974725" eaLnBrk="1" hangingPunct="1">
                <a:spcBef>
                  <a:spcPct val="20000"/>
                </a:spcBef>
                <a:buClr>
                  <a:srgbClr val="000000"/>
                </a:buClr>
                <a:buSzPct val="100000"/>
                <a:defRPr/>
              </a:pPr>
              <a:endParaRPr lang="it-IT" sz="1600" b="1" dirty="0">
                <a:solidFill>
                  <a:srgbClr val="FFFFFF"/>
                </a:solidFill>
                <a:effectLst>
                  <a:outerShdw blurRad="38100" dist="38100" dir="2700000" algn="tl">
                    <a:srgbClr val="000000"/>
                  </a:outerShdw>
                </a:effectLst>
              </a:endParaRPr>
            </a:p>
          </p:txBody>
        </p:sp>
        <p:sp>
          <p:nvSpPr>
            <p:cNvPr id="759818" name="Rectangle 10">
              <a:extLst>
                <a:ext uri="{FF2B5EF4-FFF2-40B4-BE49-F238E27FC236}">
                  <a16:creationId xmlns:a16="http://schemas.microsoft.com/office/drawing/2014/main" id="{F686EBAB-3529-204B-BA78-8D4176F85582}"/>
                </a:ext>
              </a:extLst>
            </p:cNvPr>
            <p:cNvSpPr>
              <a:spLocks noChangeArrowheads="1"/>
            </p:cNvSpPr>
            <p:nvPr/>
          </p:nvSpPr>
          <p:spPr bwMode="auto">
            <a:xfrm>
              <a:off x="3468" y="1104"/>
              <a:ext cx="1522" cy="521"/>
            </a:xfrm>
            <a:prstGeom prst="rect">
              <a:avLst/>
            </a:prstGeom>
            <a:noFill/>
            <a:ln w="9525">
              <a:solidFill>
                <a:schemeClr val="bg1"/>
              </a:solidFill>
              <a:miter lim="800000"/>
              <a:headEnd/>
              <a:tailEnd/>
            </a:ln>
            <a:effectLst/>
          </p:spPr>
          <p:txBody>
            <a:bodyPr lIns="85725" tIns="42863" rIns="85725" bIns="42863"/>
            <a:lstStyle/>
            <a:p>
              <a:pPr defTabSz="974725" eaLnBrk="1" hangingPunct="1">
                <a:spcBef>
                  <a:spcPct val="20000"/>
                </a:spcBef>
                <a:buClr>
                  <a:srgbClr val="000000"/>
                </a:buClr>
                <a:buSzPct val="100000"/>
                <a:defRPr/>
              </a:pPr>
              <a:r>
                <a:rPr lang="it-IT" sz="1600" b="1" dirty="0">
                  <a:solidFill>
                    <a:schemeClr val="accent6">
                      <a:lumMod val="75000"/>
                    </a:schemeClr>
                  </a:solidFill>
                  <a:latin typeface="Arial" charset="0"/>
                </a:rPr>
                <a:t>Diuretici</a:t>
              </a:r>
            </a:p>
            <a:p>
              <a:pPr defTabSz="974725" eaLnBrk="1" hangingPunct="1">
                <a:spcBef>
                  <a:spcPct val="20000"/>
                </a:spcBef>
                <a:buClr>
                  <a:srgbClr val="000000"/>
                </a:buClr>
                <a:buSzPct val="100000"/>
                <a:defRPr/>
              </a:pPr>
              <a:r>
                <a:rPr lang="it-IT" sz="1600" b="1" dirty="0">
                  <a:solidFill>
                    <a:schemeClr val="accent6">
                      <a:lumMod val="75000"/>
                    </a:schemeClr>
                  </a:solidFill>
                  <a:latin typeface="Arial Narrow" pitchFamily="34" charset="0"/>
                </a:rPr>
                <a:t>(</a:t>
              </a:r>
              <a:r>
                <a:rPr lang="it-IT" sz="1600" b="1" dirty="0" err="1">
                  <a:solidFill>
                    <a:schemeClr val="accent6">
                      <a:lumMod val="75000"/>
                    </a:schemeClr>
                  </a:solidFill>
                  <a:latin typeface="Arial Narrow" pitchFamily="34" charset="0"/>
                </a:rPr>
                <a:t>antialdosteronici</a:t>
              </a:r>
              <a:r>
                <a:rPr lang="it-IT" sz="1600" b="1" dirty="0">
                  <a:solidFill>
                    <a:schemeClr val="accent6">
                      <a:lumMod val="75000"/>
                    </a:schemeClr>
                  </a:solidFill>
                  <a:latin typeface="Arial Narrow" pitchFamily="34" charset="0"/>
                </a:rPr>
                <a:t>)</a:t>
              </a:r>
            </a:p>
          </p:txBody>
        </p:sp>
        <p:sp>
          <p:nvSpPr>
            <p:cNvPr id="759819" name="Rectangle 11">
              <a:extLst>
                <a:ext uri="{FF2B5EF4-FFF2-40B4-BE49-F238E27FC236}">
                  <a16:creationId xmlns:a16="http://schemas.microsoft.com/office/drawing/2014/main" id="{8EAEF293-E2DD-8940-A02F-A9053EC999FA}"/>
                </a:ext>
              </a:extLst>
            </p:cNvPr>
            <p:cNvSpPr>
              <a:spLocks noChangeArrowheads="1"/>
            </p:cNvSpPr>
            <p:nvPr/>
          </p:nvSpPr>
          <p:spPr bwMode="auto">
            <a:xfrm>
              <a:off x="1960" y="1104"/>
              <a:ext cx="1508" cy="521"/>
            </a:xfrm>
            <a:prstGeom prst="rect">
              <a:avLst/>
            </a:prstGeom>
            <a:noFill/>
            <a:ln w="9525">
              <a:solidFill>
                <a:schemeClr val="bg1"/>
              </a:solidFill>
              <a:miter lim="800000"/>
              <a:headEnd/>
              <a:tailEnd/>
            </a:ln>
            <a:effectLst/>
          </p:spPr>
          <p:txBody>
            <a:bodyPr lIns="85725" tIns="42863" rIns="85725" bIns="42863"/>
            <a:lstStyle/>
            <a:p>
              <a:pPr defTabSz="974725" eaLnBrk="1" hangingPunct="1">
                <a:spcBef>
                  <a:spcPct val="20000"/>
                </a:spcBef>
                <a:buClr>
                  <a:srgbClr val="000000"/>
                </a:buClr>
                <a:buSzPct val="100000"/>
                <a:defRPr/>
              </a:pPr>
              <a:r>
                <a:rPr lang="it-IT" sz="1600" b="1">
                  <a:solidFill>
                    <a:schemeClr val="accent6">
                      <a:lumMod val="75000"/>
                    </a:schemeClr>
                  </a:solidFill>
                </a:rPr>
                <a:t>Diuretici tiazidici</a:t>
              </a:r>
            </a:p>
            <a:p>
              <a:pPr defTabSz="974725" eaLnBrk="1" hangingPunct="1">
                <a:spcBef>
                  <a:spcPct val="20000"/>
                </a:spcBef>
                <a:buClr>
                  <a:srgbClr val="000000"/>
                </a:buClr>
                <a:buSzPct val="100000"/>
                <a:defRPr/>
              </a:pPr>
              <a:endParaRPr lang="it-IT" sz="1600" b="1">
                <a:solidFill>
                  <a:schemeClr val="accent6">
                    <a:lumMod val="75000"/>
                  </a:schemeClr>
                </a:solidFill>
              </a:endParaRPr>
            </a:p>
          </p:txBody>
        </p:sp>
        <p:sp>
          <p:nvSpPr>
            <p:cNvPr id="759820" name="Rectangle 12">
              <a:extLst>
                <a:ext uri="{FF2B5EF4-FFF2-40B4-BE49-F238E27FC236}">
                  <a16:creationId xmlns:a16="http://schemas.microsoft.com/office/drawing/2014/main" id="{4D1DE16E-B268-7E42-BE7C-A350FB48FD53}"/>
                </a:ext>
              </a:extLst>
            </p:cNvPr>
            <p:cNvSpPr>
              <a:spLocks noChangeArrowheads="1"/>
            </p:cNvSpPr>
            <p:nvPr/>
          </p:nvSpPr>
          <p:spPr bwMode="auto">
            <a:xfrm>
              <a:off x="444" y="1104"/>
              <a:ext cx="1516" cy="521"/>
            </a:xfrm>
            <a:prstGeom prst="rect">
              <a:avLst/>
            </a:prstGeom>
            <a:noFill/>
            <a:ln w="9525">
              <a:solidFill>
                <a:schemeClr val="bg1"/>
              </a:solidFill>
              <a:miter lim="800000"/>
              <a:headEnd/>
              <a:tailEnd/>
            </a:ln>
            <a:effectLst/>
          </p:spPr>
          <p:txBody>
            <a:bodyPr lIns="85725" tIns="42863" rIns="85725" bIns="42863"/>
            <a:lstStyle/>
            <a:p>
              <a:pPr defTabSz="974725" eaLnBrk="1" hangingPunct="1">
                <a:spcBef>
                  <a:spcPct val="20000"/>
                </a:spcBef>
                <a:buClr>
                  <a:srgbClr val="000000"/>
                </a:buClr>
                <a:buSzPct val="100000"/>
                <a:defRPr/>
              </a:pPr>
              <a:r>
                <a:rPr lang="it-IT" sz="1600" b="1" dirty="0">
                  <a:solidFill>
                    <a:schemeClr val="accent6">
                      <a:lumMod val="75000"/>
                    </a:schemeClr>
                  </a:solidFill>
                </a:rPr>
                <a:t>Beta-bloccanti</a:t>
              </a:r>
            </a:p>
            <a:p>
              <a:pPr defTabSz="974725" eaLnBrk="1" hangingPunct="1">
                <a:spcBef>
                  <a:spcPct val="20000"/>
                </a:spcBef>
                <a:buClr>
                  <a:srgbClr val="000000"/>
                </a:buClr>
                <a:buSzPct val="100000"/>
                <a:defRPr/>
              </a:pPr>
              <a:endParaRPr lang="it-IT" sz="1600" b="1" dirty="0">
                <a:solidFill>
                  <a:schemeClr val="accent6">
                    <a:lumMod val="75000"/>
                  </a:schemeClr>
                </a:solidFill>
              </a:endParaRPr>
            </a:p>
          </p:txBody>
        </p:sp>
        <p:sp>
          <p:nvSpPr>
            <p:cNvPr id="277516" name="Line 13">
              <a:extLst>
                <a:ext uri="{FF2B5EF4-FFF2-40B4-BE49-F238E27FC236}">
                  <a16:creationId xmlns:a16="http://schemas.microsoft.com/office/drawing/2014/main" id="{FBBDE833-A41D-334A-92C7-1C36F2CDA6F5}"/>
                </a:ext>
              </a:extLst>
            </p:cNvPr>
            <p:cNvSpPr>
              <a:spLocks noChangeShapeType="1"/>
            </p:cNvSpPr>
            <p:nvPr/>
          </p:nvSpPr>
          <p:spPr bwMode="auto">
            <a:xfrm>
              <a:off x="444" y="1104"/>
              <a:ext cx="6060" cy="0"/>
            </a:xfrm>
            <a:prstGeom prst="line">
              <a:avLst/>
            </a:prstGeom>
            <a:noFill/>
            <a:ln w="28575" cap="sq">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517" name="Line 14">
              <a:extLst>
                <a:ext uri="{FF2B5EF4-FFF2-40B4-BE49-F238E27FC236}">
                  <a16:creationId xmlns:a16="http://schemas.microsoft.com/office/drawing/2014/main" id="{6C159A11-741F-4E4E-B97C-BBBA4FA8A692}"/>
                </a:ext>
              </a:extLst>
            </p:cNvPr>
            <p:cNvSpPr>
              <a:spLocks noChangeShapeType="1"/>
            </p:cNvSpPr>
            <p:nvPr/>
          </p:nvSpPr>
          <p:spPr bwMode="auto">
            <a:xfrm>
              <a:off x="444" y="1625"/>
              <a:ext cx="6060"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518" name="Line 15">
              <a:extLst>
                <a:ext uri="{FF2B5EF4-FFF2-40B4-BE49-F238E27FC236}">
                  <a16:creationId xmlns:a16="http://schemas.microsoft.com/office/drawing/2014/main" id="{B2F6B584-E69D-4C44-99F7-10D2017B6F05}"/>
                </a:ext>
              </a:extLst>
            </p:cNvPr>
            <p:cNvSpPr>
              <a:spLocks noChangeShapeType="1"/>
            </p:cNvSpPr>
            <p:nvPr/>
          </p:nvSpPr>
          <p:spPr bwMode="auto">
            <a:xfrm>
              <a:off x="444" y="3649"/>
              <a:ext cx="6060" cy="0"/>
            </a:xfrm>
            <a:prstGeom prst="line">
              <a:avLst/>
            </a:prstGeom>
            <a:noFill/>
            <a:ln w="28575" cap="sq">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519" name="Line 16">
              <a:extLst>
                <a:ext uri="{FF2B5EF4-FFF2-40B4-BE49-F238E27FC236}">
                  <a16:creationId xmlns:a16="http://schemas.microsoft.com/office/drawing/2014/main" id="{F6C43962-58F0-214A-84AF-DA5959FA8FF9}"/>
                </a:ext>
              </a:extLst>
            </p:cNvPr>
            <p:cNvSpPr>
              <a:spLocks noChangeShapeType="1"/>
            </p:cNvSpPr>
            <p:nvPr/>
          </p:nvSpPr>
          <p:spPr bwMode="auto">
            <a:xfrm>
              <a:off x="444" y="1104"/>
              <a:ext cx="0" cy="2545"/>
            </a:xfrm>
            <a:prstGeom prst="line">
              <a:avLst/>
            </a:prstGeom>
            <a:noFill/>
            <a:ln w="28575" cap="sq">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520" name="Line 17">
              <a:extLst>
                <a:ext uri="{FF2B5EF4-FFF2-40B4-BE49-F238E27FC236}">
                  <a16:creationId xmlns:a16="http://schemas.microsoft.com/office/drawing/2014/main" id="{5147ED2C-E0EC-2D4B-8994-3B33EFA49746}"/>
                </a:ext>
              </a:extLst>
            </p:cNvPr>
            <p:cNvSpPr>
              <a:spLocks noChangeShapeType="1"/>
            </p:cNvSpPr>
            <p:nvPr/>
          </p:nvSpPr>
          <p:spPr bwMode="auto">
            <a:xfrm>
              <a:off x="1959" y="1104"/>
              <a:ext cx="0" cy="254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521" name="Line 18">
              <a:extLst>
                <a:ext uri="{FF2B5EF4-FFF2-40B4-BE49-F238E27FC236}">
                  <a16:creationId xmlns:a16="http://schemas.microsoft.com/office/drawing/2014/main" id="{300EC27B-8083-F544-8436-505E8342AF8B}"/>
                </a:ext>
              </a:extLst>
            </p:cNvPr>
            <p:cNvSpPr>
              <a:spLocks noChangeShapeType="1"/>
            </p:cNvSpPr>
            <p:nvPr/>
          </p:nvSpPr>
          <p:spPr bwMode="auto">
            <a:xfrm>
              <a:off x="3468" y="1104"/>
              <a:ext cx="0" cy="254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522" name="Line 19">
              <a:extLst>
                <a:ext uri="{FF2B5EF4-FFF2-40B4-BE49-F238E27FC236}">
                  <a16:creationId xmlns:a16="http://schemas.microsoft.com/office/drawing/2014/main" id="{7967EE85-1346-074C-B45B-5B95094B0A7D}"/>
                </a:ext>
              </a:extLst>
            </p:cNvPr>
            <p:cNvSpPr>
              <a:spLocks noChangeShapeType="1"/>
            </p:cNvSpPr>
            <p:nvPr/>
          </p:nvSpPr>
          <p:spPr bwMode="auto">
            <a:xfrm>
              <a:off x="4989" y="1104"/>
              <a:ext cx="0" cy="254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7523" name="Line 20">
              <a:extLst>
                <a:ext uri="{FF2B5EF4-FFF2-40B4-BE49-F238E27FC236}">
                  <a16:creationId xmlns:a16="http://schemas.microsoft.com/office/drawing/2014/main" id="{3E25BF00-0229-634C-92AD-D4D35596D5DD}"/>
                </a:ext>
              </a:extLst>
            </p:cNvPr>
            <p:cNvSpPr>
              <a:spLocks noChangeShapeType="1"/>
            </p:cNvSpPr>
            <p:nvPr/>
          </p:nvSpPr>
          <p:spPr bwMode="auto">
            <a:xfrm>
              <a:off x="6504" y="1104"/>
              <a:ext cx="0" cy="2545"/>
            </a:xfrm>
            <a:prstGeom prst="line">
              <a:avLst/>
            </a:prstGeom>
            <a:noFill/>
            <a:ln w="28575" cap="sq">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759829" name="Text Box 21">
            <a:extLst>
              <a:ext uri="{FF2B5EF4-FFF2-40B4-BE49-F238E27FC236}">
                <a16:creationId xmlns:a16="http://schemas.microsoft.com/office/drawing/2014/main" id="{9DC30920-6D46-6042-B9A7-2FACEDD2FEAC}"/>
              </a:ext>
            </a:extLst>
          </p:cNvPr>
          <p:cNvSpPr txBox="1">
            <a:spLocks noChangeArrowheads="1"/>
          </p:cNvSpPr>
          <p:nvPr/>
        </p:nvSpPr>
        <p:spPr bwMode="auto">
          <a:xfrm>
            <a:off x="8124825" y="6524625"/>
            <a:ext cx="2195513" cy="238125"/>
          </a:xfrm>
          <a:prstGeom prst="rect">
            <a:avLst/>
          </a:prstGeom>
          <a:noFill/>
          <a:ln w="9525">
            <a:noFill/>
            <a:miter lim="800000"/>
            <a:headEnd/>
            <a:tailEnd/>
          </a:ln>
          <a:effectLst/>
        </p:spPr>
        <p:txBody>
          <a:bodyPr lIns="85677" tIns="42841" rIns="85677" bIns="42841">
            <a:spAutoFit/>
          </a:bodyPr>
          <a:lstStyle/>
          <a:p>
            <a:pPr algn="ctr" defTabSz="857250">
              <a:buClr>
                <a:srgbClr val="000000"/>
              </a:buClr>
              <a:buSzPct val="100000"/>
              <a:defRPr/>
            </a:pPr>
            <a:r>
              <a:rPr lang="it-IT" sz="1000" b="1" i="1" dirty="0">
                <a:solidFill>
                  <a:srgbClr val="FF0000"/>
                </a:solidFill>
                <a:effectLst>
                  <a:outerShdw blurRad="38100" dist="38100" dir="2700000" algn="tl">
                    <a:srgbClr val="000000"/>
                  </a:outerShdw>
                </a:effectLst>
                <a:latin typeface="Verdana" pitchFamily="34" charset="0"/>
              </a:rPr>
              <a:t>Linee Guida ESH/ESC 2007</a:t>
            </a:r>
          </a:p>
        </p:txBody>
      </p:sp>
    </p:spTree>
  </p:cSld>
  <p:clrMapOvr>
    <a:masterClrMapping/>
  </p:clrMapOvr>
  <p:transition advClick="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a:extLst>
              <a:ext uri="{FF2B5EF4-FFF2-40B4-BE49-F238E27FC236}">
                <a16:creationId xmlns:a16="http://schemas.microsoft.com/office/drawing/2014/main" id="{9FFAF4B5-20E2-484E-AA85-7371C5637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088" y="765175"/>
            <a:ext cx="9078912" cy="496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olo 2">
            <a:extLst>
              <a:ext uri="{FF2B5EF4-FFF2-40B4-BE49-F238E27FC236}">
                <a16:creationId xmlns:a16="http://schemas.microsoft.com/office/drawing/2014/main" id="{BEDBD0EF-E97B-CB44-AA35-5CD0A8AEA938}"/>
              </a:ext>
            </a:extLst>
          </p:cNvPr>
          <p:cNvSpPr>
            <a:spLocks noGrp="1"/>
          </p:cNvSpPr>
          <p:nvPr>
            <p:ph type="title"/>
          </p:nvPr>
        </p:nvSpPr>
        <p:spPr>
          <a:xfrm>
            <a:off x="1847850" y="0"/>
            <a:ext cx="8229600" cy="835025"/>
          </a:xfrm>
        </p:spPr>
        <p:txBody>
          <a:bodyPr/>
          <a:lstStyle/>
          <a:p>
            <a:pPr eaLnBrk="1" hangingPunct="1">
              <a:defRPr/>
            </a:pPr>
            <a:r>
              <a:rPr lang="en-US" sz="2400" dirty="0"/>
              <a:t>Possible combinations of classes of antihypertensive drugs</a:t>
            </a:r>
            <a:endParaRPr lang="it-IT" sz="2400" dirty="0"/>
          </a:p>
        </p:txBody>
      </p:sp>
      <p:sp>
        <p:nvSpPr>
          <p:cNvPr id="4" name="Rettangolo 3">
            <a:extLst>
              <a:ext uri="{FF2B5EF4-FFF2-40B4-BE49-F238E27FC236}">
                <a16:creationId xmlns:a16="http://schemas.microsoft.com/office/drawing/2014/main" id="{DD09B978-2497-9247-9924-0FE57BA09C14}"/>
              </a:ext>
            </a:extLst>
          </p:cNvPr>
          <p:cNvSpPr/>
          <p:nvPr/>
        </p:nvSpPr>
        <p:spPr>
          <a:xfrm>
            <a:off x="2779837" y="6021290"/>
            <a:ext cx="7132587" cy="646331"/>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eaLnBrk="1" hangingPunct="1">
              <a:buClr>
                <a:srgbClr val="000000"/>
              </a:buClr>
              <a:buSzPct val="100000"/>
              <a:buFont typeface="Arial" panose="020B0604020202020204" pitchFamily="34" charset="0"/>
              <a:buNone/>
              <a:defRPr/>
            </a:pPr>
            <a:r>
              <a:rPr lang="en-US" b="1" dirty="0">
                <a:solidFill>
                  <a:schemeClr val="bg1"/>
                </a:solidFill>
              </a:rPr>
              <a:t>Only </a:t>
            </a:r>
            <a:r>
              <a:rPr lang="en-US" b="1" dirty="0" err="1">
                <a:solidFill>
                  <a:schemeClr val="bg1"/>
                </a:solidFill>
              </a:rPr>
              <a:t>dihydropyridine</a:t>
            </a:r>
            <a:r>
              <a:rPr lang="en-US" b="1" dirty="0">
                <a:solidFill>
                  <a:schemeClr val="bg1"/>
                </a:solidFill>
              </a:rPr>
              <a:t> calcium antagonists should normally be combined with beta-blockers!!!!!!</a:t>
            </a:r>
            <a:endParaRPr lang="it-IT" dirty="0">
              <a:solidFill>
                <a:schemeClr val="tx2"/>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a:extLst>
              <a:ext uri="{FF2B5EF4-FFF2-40B4-BE49-F238E27FC236}">
                <a16:creationId xmlns:a16="http://schemas.microsoft.com/office/drawing/2014/main" id="{3AB82564-EDB8-1D46-B502-9AFA7DDBB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144041"/>
            <a:ext cx="9109075" cy="6237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ngolo ripiegato 1">
            <a:extLst>
              <a:ext uri="{FF2B5EF4-FFF2-40B4-BE49-F238E27FC236}">
                <a16:creationId xmlns:a16="http://schemas.microsoft.com/office/drawing/2014/main" id="{071375CE-0440-44FE-9395-9D0D279858B0}"/>
              </a:ext>
            </a:extLst>
          </p:cNvPr>
          <p:cNvSpPr/>
          <p:nvPr/>
        </p:nvSpPr>
        <p:spPr>
          <a:xfrm>
            <a:off x="6384032" y="4149080"/>
            <a:ext cx="3600400" cy="1512168"/>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it-IT" sz="3200" b="1" dirty="0">
                <a:solidFill>
                  <a:schemeClr val="bg1"/>
                </a:solidFill>
              </a:rPr>
              <a:t>Attenzione: concetto superato</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3">
            <a:extLst>
              <a:ext uri="{FF2B5EF4-FFF2-40B4-BE49-F238E27FC236}">
                <a16:creationId xmlns:a16="http://schemas.microsoft.com/office/drawing/2014/main" id="{B50CF515-55FE-424F-AADA-0E98AEA6E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588" y="115888"/>
            <a:ext cx="9155112" cy="667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a:extLst>
              <a:ext uri="{FF2B5EF4-FFF2-40B4-BE49-F238E27FC236}">
                <a16:creationId xmlns:a16="http://schemas.microsoft.com/office/drawing/2014/main" id="{62E9DDEA-A146-3E49-AE9F-4EEDBDB4DC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5" y="190500"/>
            <a:ext cx="9134475"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Immagine 1">
            <a:extLst>
              <a:ext uri="{FF2B5EF4-FFF2-40B4-BE49-F238E27FC236}">
                <a16:creationId xmlns:a16="http://schemas.microsoft.com/office/drawing/2014/main" id="{E7BCAE48-C0CF-4A4D-878D-6631F788A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2550"/>
            <a:ext cx="91440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7EE89E7-6D75-B74E-B0D4-1045EFB257E6}"/>
              </a:ext>
            </a:extLst>
          </p:cNvPr>
          <p:cNvSpPr txBox="1">
            <a:spLocks noChangeArrowheads="1"/>
          </p:cNvSpPr>
          <p:nvPr/>
        </p:nvSpPr>
        <p:spPr bwMode="auto">
          <a:xfrm>
            <a:off x="2222500" y="1817688"/>
            <a:ext cx="7805738" cy="1144587"/>
          </a:xfrm>
          <a:prstGeom prst="rect">
            <a:avLst/>
          </a:prstGeom>
          <a:noFill/>
          <a:ln w="9525">
            <a:noFill/>
            <a:miter lim="800000"/>
            <a:headEnd/>
            <a:tailEnd/>
          </a:ln>
        </p:spPr>
        <p:txBody>
          <a:bodyPr lIns="0" tIns="0" rIns="0" bIns="0"/>
          <a:lstStyle/>
          <a:p>
            <a:pPr algn="ctr" defTabSz="829544" eaLnBrk="1">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defRPr/>
            </a:pPr>
            <a:r>
              <a:rPr lang="en-GB" sz="1633" b="1" dirty="0">
                <a:solidFill>
                  <a:srgbClr val="FF0000"/>
                </a:solidFill>
                <a:latin typeface="Arial" charset="0"/>
                <a:cs typeface="+mn-cs"/>
              </a:rPr>
              <a:t>Original Article</a:t>
            </a:r>
            <a:r>
              <a:rPr lang="en-GB" sz="2540" b="1" dirty="0">
                <a:solidFill>
                  <a:srgbClr val="FFFFFF"/>
                </a:solidFill>
                <a:latin typeface="Arial" charset="0"/>
                <a:cs typeface="+mn-cs"/>
              </a:rPr>
              <a:t> </a:t>
            </a:r>
            <a:br>
              <a:rPr lang="en-GB" sz="2540" b="1" dirty="0">
                <a:solidFill>
                  <a:srgbClr val="FFFFFF"/>
                </a:solidFill>
                <a:latin typeface="Arial" charset="0"/>
                <a:cs typeface="+mn-cs"/>
              </a:rPr>
            </a:br>
            <a:r>
              <a:rPr lang="en-GB" sz="2540" b="1" dirty="0">
                <a:solidFill>
                  <a:srgbClr val="FFFFFF"/>
                </a:solidFill>
                <a:latin typeface="Arial" charset="0"/>
                <a:cs typeface="+mn-cs"/>
              </a:rPr>
              <a:t>A Randomized Trial of Intensive versus Standard Blood-Pressure Control</a:t>
            </a:r>
          </a:p>
        </p:txBody>
      </p:sp>
      <p:sp>
        <p:nvSpPr>
          <p:cNvPr id="3074" name="Text Box 2">
            <a:extLst>
              <a:ext uri="{FF2B5EF4-FFF2-40B4-BE49-F238E27FC236}">
                <a16:creationId xmlns:a16="http://schemas.microsoft.com/office/drawing/2014/main" id="{26DE69EB-D2FE-E84F-8FED-AD765944A92B}"/>
              </a:ext>
            </a:extLst>
          </p:cNvPr>
          <p:cNvSpPr txBox="1">
            <a:spLocks noChangeArrowheads="1"/>
          </p:cNvSpPr>
          <p:nvPr/>
        </p:nvSpPr>
        <p:spPr bwMode="auto">
          <a:xfrm>
            <a:off x="2249488" y="3192463"/>
            <a:ext cx="7805737" cy="622300"/>
          </a:xfrm>
          <a:prstGeom prst="rect">
            <a:avLst/>
          </a:prstGeom>
          <a:noFill/>
          <a:ln w="9525">
            <a:noFill/>
            <a:miter lim="800000"/>
            <a:headEnd/>
            <a:tailEnd/>
          </a:ln>
        </p:spPr>
        <p:txBody>
          <a:bodyPr lIns="0" tIns="0" rIns="0" bIns="0"/>
          <a:lstStyle/>
          <a:p>
            <a:pPr algn="ctr" defTabSz="829544" eaLnBrk="1">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defRPr/>
            </a:pPr>
            <a:r>
              <a:rPr lang="en-GB" sz="1633" b="1" dirty="0" err="1">
                <a:solidFill>
                  <a:srgbClr val="FFFFFF"/>
                </a:solidFill>
                <a:latin typeface="Arial" charset="0"/>
                <a:cs typeface="+mn-cs"/>
              </a:rPr>
              <a:t>The SPRINT Research Group</a:t>
            </a:r>
            <a:endParaRPr lang="en-GB" sz="1633" b="1" dirty="0">
              <a:solidFill>
                <a:srgbClr val="FFFFFF"/>
              </a:solidFill>
              <a:latin typeface="Arial" charset="0"/>
              <a:cs typeface="+mn-cs"/>
            </a:endParaRPr>
          </a:p>
        </p:txBody>
      </p:sp>
      <p:sp>
        <p:nvSpPr>
          <p:cNvPr id="3075" name="Text Box 3">
            <a:extLst>
              <a:ext uri="{FF2B5EF4-FFF2-40B4-BE49-F238E27FC236}">
                <a16:creationId xmlns:a16="http://schemas.microsoft.com/office/drawing/2014/main" id="{25DB5904-A430-6041-865D-244781B4F27E}"/>
              </a:ext>
            </a:extLst>
          </p:cNvPr>
          <p:cNvSpPr txBox="1">
            <a:spLocks noChangeArrowheads="1"/>
          </p:cNvSpPr>
          <p:nvPr/>
        </p:nvSpPr>
        <p:spPr bwMode="auto">
          <a:xfrm>
            <a:off x="2254250" y="3790950"/>
            <a:ext cx="7805738" cy="731838"/>
          </a:xfrm>
          <a:prstGeom prst="rect">
            <a:avLst/>
          </a:prstGeom>
          <a:noFill/>
          <a:ln w="9525">
            <a:noFill/>
            <a:miter lim="800000"/>
            <a:headEnd/>
            <a:tailEnd/>
          </a:ln>
        </p:spPr>
        <p:txBody>
          <a:bodyPr lIns="0" tIns="0" rIns="0" bIns="0">
            <a:spAutoFit/>
          </a:bodyPr>
          <a:lstStyle/>
          <a:p>
            <a:pPr algn="ctr" defTabSz="829544" eaLnBrk="1">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defRPr/>
            </a:pPr>
            <a:r>
              <a:rPr lang="en-GB" sz="1633" dirty="0">
                <a:solidFill>
                  <a:srgbClr val="FFFFFF"/>
                </a:solidFill>
                <a:latin typeface="Arial" charset="0"/>
                <a:cs typeface="+mn-cs"/>
              </a:rPr>
              <a:t>N Engl J Med</a:t>
            </a:r>
          </a:p>
          <a:p>
            <a:pPr algn="ctr" defTabSz="829544" eaLnBrk="1">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defRPr/>
            </a:pPr>
            <a:r>
              <a:rPr lang="en-GB" sz="1633" dirty="0">
                <a:solidFill>
                  <a:srgbClr val="FFFFFF"/>
                </a:solidFill>
                <a:latin typeface="Arial" charset="0"/>
                <a:cs typeface="+mn-cs"/>
              </a:rPr>
              <a:t>Volume 373(22):2103-2116</a:t>
            </a:r>
          </a:p>
          <a:p>
            <a:pPr algn="ctr" defTabSz="829544" eaLnBrk="1">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defRPr/>
            </a:pPr>
            <a:r>
              <a:rPr lang="en-GB" sz="1633" dirty="0">
                <a:solidFill>
                  <a:srgbClr val="FFFFFF"/>
                </a:solidFill>
                <a:latin typeface="Arial" charset="0"/>
                <a:cs typeface="+mn-cs"/>
              </a:rPr>
              <a:t>November 26, 2015</a:t>
            </a:r>
          </a:p>
        </p:txBody>
      </p:sp>
      <p:pic>
        <p:nvPicPr>
          <p:cNvPr id="289797" name="Picture 4">
            <a:extLst>
              <a:ext uri="{FF2B5EF4-FFF2-40B4-BE49-F238E27FC236}">
                <a16:creationId xmlns:a16="http://schemas.microsoft.com/office/drawing/2014/main" id="{EBC77FFB-FEA4-C34E-8348-FFD842FCE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200" y="6248400"/>
            <a:ext cx="2578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7E038DB8-CB05-5344-8D36-B7DB6DAE5984}"/>
              </a:ext>
            </a:extLst>
          </p:cNvPr>
          <p:cNvSpPr txBox="1"/>
          <p:nvPr/>
        </p:nvSpPr>
        <p:spPr>
          <a:xfrm>
            <a:off x="2432050" y="187325"/>
            <a:ext cx="7880350" cy="427038"/>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defTabSz="829544">
              <a:defRPr/>
            </a:pPr>
            <a:r>
              <a:rPr lang="en-US" sz="2177" dirty="0">
                <a:solidFill>
                  <a:prstClr val="white"/>
                </a:solidFill>
              </a:rPr>
              <a:t>Target </a:t>
            </a:r>
            <a:r>
              <a:rPr lang="en-US" sz="2177" dirty="0" err="1">
                <a:solidFill>
                  <a:prstClr val="white"/>
                </a:solidFill>
              </a:rPr>
              <a:t>della</a:t>
            </a:r>
            <a:r>
              <a:rPr lang="en-US" sz="2177" dirty="0">
                <a:solidFill>
                  <a:prstClr val="white"/>
                </a:solidFill>
              </a:rPr>
              <a:t> </a:t>
            </a:r>
            <a:r>
              <a:rPr lang="en-US" sz="2177" dirty="0" err="1">
                <a:solidFill>
                  <a:prstClr val="white"/>
                </a:solidFill>
              </a:rPr>
              <a:t>terapia</a:t>
            </a:r>
            <a:r>
              <a:rPr lang="en-US" sz="2177" dirty="0">
                <a:solidFill>
                  <a:prstClr val="white"/>
                </a:solidFill>
              </a:rPr>
              <a:t> anti-</a:t>
            </a:r>
            <a:r>
              <a:rPr lang="en-US" sz="2177" dirty="0" err="1">
                <a:solidFill>
                  <a:prstClr val="white"/>
                </a:solidFill>
              </a:rPr>
              <a:t>ipertensiva</a:t>
            </a:r>
            <a:r>
              <a:rPr lang="en-US" sz="2177" dirty="0">
                <a:solidFill>
                  <a:prstClr val="white"/>
                </a:solidFill>
              </a:rPr>
              <a:t>: aggiornamenti!!!!!!</a:t>
            </a:r>
          </a:p>
        </p:txBody>
      </p:sp>
      <p:sp>
        <p:nvSpPr>
          <p:cNvPr id="8" name="Text Box 4">
            <a:extLst>
              <a:ext uri="{FF2B5EF4-FFF2-40B4-BE49-F238E27FC236}">
                <a16:creationId xmlns:a16="http://schemas.microsoft.com/office/drawing/2014/main" id="{313C31D5-12F8-EB45-B3BC-9A93418291FC}"/>
              </a:ext>
            </a:extLst>
          </p:cNvPr>
          <p:cNvSpPr txBox="1">
            <a:spLocks noChangeArrowheads="1"/>
          </p:cNvSpPr>
          <p:nvPr/>
        </p:nvSpPr>
        <p:spPr bwMode="auto">
          <a:xfrm>
            <a:off x="2065338" y="6392863"/>
            <a:ext cx="4343400" cy="163512"/>
          </a:xfrm>
          <a:prstGeom prst="rect">
            <a:avLst/>
          </a:prstGeom>
          <a:noFill/>
          <a:ln w="9525">
            <a:noFill/>
            <a:miter lim="800000"/>
            <a:headEnd/>
            <a:tailEnd/>
          </a:ln>
        </p:spPr>
        <p:txBody>
          <a:bodyPr lIns="0" tIns="0" rIns="0" bIns="0">
            <a:spAutoFit/>
          </a:bodyPr>
          <a:lstStyle/>
          <a:p>
            <a:pPr defTabSz="829544" eaLnBrk="1">
              <a:lnSpc>
                <a:spcPct val="97000"/>
              </a:lnSpc>
              <a:buClr>
                <a:srgbClr val="FFFFFF"/>
              </a:buClr>
              <a:buSzPct val="45000"/>
              <a:tabLst>
                <a:tab pos="656722" algn="l"/>
                <a:tab pos="1313444" algn="l"/>
                <a:tab pos="1970166" algn="l"/>
                <a:tab pos="2626888" algn="l"/>
                <a:tab pos="3283610" algn="l"/>
              </a:tabLst>
              <a:defRPr/>
            </a:pPr>
            <a:r>
              <a:rPr lang="en-GB" sz="1089" b="1" dirty="0">
                <a:solidFill>
                  <a:srgbClr val="FFFFFF"/>
                </a:solidFill>
                <a:latin typeface="Arial" charset="0"/>
                <a:cs typeface="+mn-cs"/>
              </a:rPr>
              <a:t>The SPRINT Research Group. N </a:t>
            </a:r>
            <a:r>
              <a:rPr lang="en-GB" sz="1089" b="1" dirty="0" err="1">
                <a:solidFill>
                  <a:srgbClr val="FFFFFF"/>
                </a:solidFill>
                <a:latin typeface="Arial" charset="0"/>
                <a:cs typeface="+mn-cs"/>
              </a:rPr>
              <a:t>Engl</a:t>
            </a:r>
            <a:r>
              <a:rPr lang="en-GB" sz="1089" b="1" dirty="0">
                <a:solidFill>
                  <a:srgbClr val="FFFFFF"/>
                </a:solidFill>
                <a:latin typeface="Arial" charset="0"/>
                <a:cs typeface="+mn-cs"/>
              </a:rPr>
              <a:t> J Med 2015;373:2103-2116</a:t>
            </a:r>
          </a:p>
        </p:txBody>
      </p:sp>
      <p:sp>
        <p:nvSpPr>
          <p:cNvPr id="9" name="Angolo ripiegato 1">
            <a:extLst>
              <a:ext uri="{FF2B5EF4-FFF2-40B4-BE49-F238E27FC236}">
                <a16:creationId xmlns:a16="http://schemas.microsoft.com/office/drawing/2014/main" id="{2F68A05B-E753-4162-9920-A734BA7AC89E}"/>
              </a:ext>
            </a:extLst>
          </p:cNvPr>
          <p:cNvSpPr/>
          <p:nvPr/>
        </p:nvSpPr>
        <p:spPr>
          <a:xfrm>
            <a:off x="3317057" y="4941168"/>
            <a:ext cx="5616624" cy="1197694"/>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it-IT" sz="3200" b="1" dirty="0">
                <a:solidFill>
                  <a:schemeClr val="bg1"/>
                </a:solidFill>
              </a:rPr>
              <a:t>Il lavoro cardine che ha portato alle nuove linee guida</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C3712A9-DFDE-3F41-AEC0-84959F18CD5D}"/>
              </a:ext>
            </a:extLst>
          </p:cNvPr>
          <p:cNvSpPr txBox="1">
            <a:spLocks noChangeArrowheads="1"/>
          </p:cNvSpPr>
          <p:nvPr/>
        </p:nvSpPr>
        <p:spPr bwMode="auto">
          <a:xfrm>
            <a:off x="2363788" y="179388"/>
            <a:ext cx="7805737" cy="379412"/>
          </a:xfrm>
          <a:prstGeom prst="rect">
            <a:avLst/>
          </a:prstGeom>
          <a:noFill/>
          <a:ln w="9525">
            <a:noFill/>
            <a:miter lim="800000"/>
            <a:headEnd/>
            <a:tailEnd/>
          </a:ln>
        </p:spPr>
        <p:txBody>
          <a:bodyPr lIns="0" tIns="0" rIns="0" bIns="0" anchor="ctr">
            <a:spAutoFit/>
          </a:bodyPr>
          <a:lstStyle/>
          <a:p>
            <a:pPr algn="ctr" defTabSz="829544" eaLnBrk="1">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defRPr/>
            </a:pPr>
            <a:r>
              <a:rPr lang="en-GB" sz="2540" b="1" dirty="0">
                <a:solidFill>
                  <a:srgbClr val="FFFFFF"/>
                </a:solidFill>
                <a:latin typeface="Arial" charset="0"/>
                <a:cs typeface="+mn-cs"/>
              </a:rPr>
              <a:t>Study Overview</a:t>
            </a:r>
          </a:p>
        </p:txBody>
      </p:sp>
      <p:pic>
        <p:nvPicPr>
          <p:cNvPr id="291843" name="Rectangle 2">
            <a:extLst>
              <a:ext uri="{FF2B5EF4-FFF2-40B4-BE49-F238E27FC236}">
                <a16:creationId xmlns:a16="http://schemas.microsoft.com/office/drawing/2014/main" id="{42B0519B-AB28-FD45-B31D-F1FC591A67BE}"/>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46300" y="723900"/>
            <a:ext cx="3606800" cy="5549900"/>
          </a:xfrm>
        </p:spPr>
      </p:pic>
      <p:pic>
        <p:nvPicPr>
          <p:cNvPr id="291844" name="Picture 3">
            <a:extLst>
              <a:ext uri="{FF2B5EF4-FFF2-40B4-BE49-F238E27FC236}">
                <a16:creationId xmlns:a16="http://schemas.microsoft.com/office/drawing/2014/main" id="{C3DF3F60-9FC4-1347-88DB-BCA286AB4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300" y="6273800"/>
            <a:ext cx="2578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5" name="Picture 5" descr="Image">
            <a:extLst>
              <a:ext uri="{FF2B5EF4-FFF2-40B4-BE49-F238E27FC236}">
                <a16:creationId xmlns:a16="http://schemas.microsoft.com/office/drawing/2014/main" id="{59A76E6F-A228-FB4C-B9BD-4860BB74C7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00" y="733425"/>
            <a:ext cx="4489450"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6" name="Immagine 1">
            <a:extLst>
              <a:ext uri="{FF2B5EF4-FFF2-40B4-BE49-F238E27FC236}">
                <a16:creationId xmlns:a16="http://schemas.microsoft.com/office/drawing/2014/main" id="{176C3728-DD48-764E-8140-2584F658DA5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73313" y="4119563"/>
            <a:ext cx="279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8AD9E243-98E7-274B-86B3-399152CDDF56}"/>
              </a:ext>
            </a:extLst>
          </p:cNvPr>
          <p:cNvSpPr txBox="1">
            <a:spLocks noChangeArrowheads="1"/>
          </p:cNvSpPr>
          <p:nvPr/>
        </p:nvSpPr>
        <p:spPr bwMode="auto">
          <a:xfrm>
            <a:off x="1849438" y="381000"/>
            <a:ext cx="8494712" cy="217488"/>
          </a:xfrm>
          <a:prstGeom prst="rect">
            <a:avLst/>
          </a:prstGeom>
          <a:noFill/>
          <a:ln w="9525">
            <a:noFill/>
            <a:miter lim="800000"/>
            <a:headEnd/>
            <a:tailEnd/>
          </a:ln>
        </p:spPr>
        <p:txBody>
          <a:bodyPr lIns="0" tIns="0" rIns="0" bIns="0">
            <a:spAutoFit/>
          </a:bodyPr>
          <a:lstStyle/>
          <a:p>
            <a:pPr algn="ctr" defTabSz="829544" eaLnBrk="1">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defRPr/>
            </a:pPr>
            <a:r>
              <a:rPr lang="en-GB" sz="1452" b="1" dirty="0" err="1">
                <a:solidFill>
                  <a:srgbClr val="FFFFFF"/>
                </a:solidFill>
                <a:latin typeface="Arial" charset="0"/>
                <a:cs typeface="+mn-cs"/>
              </a:rPr>
              <a:t>Systolic Blood Pressure in the Two Treatment Groups over the Course of the Trial.</a:t>
            </a:r>
            <a:endParaRPr lang="en-GB" sz="1452" b="1" dirty="0">
              <a:solidFill>
                <a:srgbClr val="FFFFFF"/>
              </a:solidFill>
              <a:latin typeface="Arial" charset="0"/>
              <a:cs typeface="+mn-cs"/>
            </a:endParaRPr>
          </a:p>
        </p:txBody>
      </p:sp>
      <p:pic>
        <p:nvPicPr>
          <p:cNvPr id="293891" name="Picture 2">
            <a:extLst>
              <a:ext uri="{FF2B5EF4-FFF2-40B4-BE49-F238E27FC236}">
                <a16:creationId xmlns:a16="http://schemas.microsoft.com/office/drawing/2014/main" id="{1A773100-3511-1248-8FDD-47F8D6327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200" y="6261100"/>
            <a:ext cx="2578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4">
            <a:extLst>
              <a:ext uri="{FF2B5EF4-FFF2-40B4-BE49-F238E27FC236}">
                <a16:creationId xmlns:a16="http://schemas.microsoft.com/office/drawing/2014/main" id="{8CDC1567-BAEC-7A41-9D45-7CCDA77AA8A1}"/>
              </a:ext>
            </a:extLst>
          </p:cNvPr>
          <p:cNvSpPr txBox="1">
            <a:spLocks noChangeArrowheads="1"/>
          </p:cNvSpPr>
          <p:nvPr/>
        </p:nvSpPr>
        <p:spPr bwMode="auto">
          <a:xfrm>
            <a:off x="2433638" y="5972175"/>
            <a:ext cx="7305675" cy="163513"/>
          </a:xfrm>
          <a:prstGeom prst="rect">
            <a:avLst/>
          </a:prstGeom>
          <a:noFill/>
          <a:ln w="9525">
            <a:noFill/>
            <a:miter lim="800000"/>
            <a:headEnd/>
            <a:tailEnd/>
          </a:ln>
        </p:spPr>
        <p:txBody>
          <a:bodyPr lIns="0" tIns="0" rIns="0" bIns="0">
            <a:spAutoFit/>
          </a:bodyPr>
          <a:lstStyle/>
          <a:p>
            <a:pPr defTabSz="829544" eaLnBrk="1">
              <a:lnSpc>
                <a:spcPct val="97000"/>
              </a:lnSpc>
              <a:buClr>
                <a:srgbClr val="FFFFFF"/>
              </a:buClr>
              <a:buSzPct val="45000"/>
              <a:tabLst>
                <a:tab pos="656722" algn="l"/>
                <a:tab pos="1313444" algn="l"/>
                <a:tab pos="1970166" algn="l"/>
                <a:tab pos="2626888" algn="l"/>
                <a:tab pos="3283610" algn="l"/>
              </a:tabLst>
              <a:defRPr/>
            </a:pPr>
            <a:r>
              <a:rPr lang="en-GB" sz="1089" b="1" dirty="0">
                <a:solidFill>
                  <a:srgbClr val="FFFFFF"/>
                </a:solidFill>
                <a:latin typeface="Arial" charset="0"/>
                <a:cs typeface="+mn-cs"/>
              </a:rPr>
              <a:t>The SPRINT Research Group. N </a:t>
            </a:r>
            <a:r>
              <a:rPr lang="en-GB" sz="1089" b="1" dirty="0" err="1">
                <a:solidFill>
                  <a:srgbClr val="FFFFFF"/>
                </a:solidFill>
                <a:latin typeface="Arial" charset="0"/>
                <a:cs typeface="+mn-cs"/>
              </a:rPr>
              <a:t>Engl</a:t>
            </a:r>
            <a:r>
              <a:rPr lang="en-GB" sz="1089" b="1" dirty="0">
                <a:solidFill>
                  <a:srgbClr val="FFFFFF"/>
                </a:solidFill>
                <a:latin typeface="Arial" charset="0"/>
                <a:cs typeface="+mn-cs"/>
              </a:rPr>
              <a:t> J Med 2015;373:2103-2116</a:t>
            </a:r>
          </a:p>
        </p:txBody>
      </p:sp>
      <p:pic>
        <p:nvPicPr>
          <p:cNvPr id="293893" name="Picture 5" descr="Image">
            <a:extLst>
              <a:ext uri="{FF2B5EF4-FFF2-40B4-BE49-F238E27FC236}">
                <a16:creationId xmlns:a16="http://schemas.microsoft.com/office/drawing/2014/main" id="{D8876C8F-B67C-8042-8DFB-2548BA1BDE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3638" y="933450"/>
            <a:ext cx="7305675"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88132685-AA51-074E-8D1D-A48E876DDF91}"/>
              </a:ext>
            </a:extLst>
          </p:cNvPr>
          <p:cNvSpPr txBox="1">
            <a:spLocks noChangeArrowheads="1"/>
          </p:cNvSpPr>
          <p:nvPr/>
        </p:nvSpPr>
        <p:spPr bwMode="auto">
          <a:xfrm>
            <a:off x="1906588" y="111125"/>
            <a:ext cx="8494712" cy="215900"/>
          </a:xfrm>
          <a:prstGeom prst="rect">
            <a:avLst/>
          </a:prstGeom>
          <a:noFill/>
          <a:ln w="9525">
            <a:noFill/>
            <a:miter lim="800000"/>
            <a:headEnd/>
            <a:tailEnd/>
          </a:ln>
        </p:spPr>
        <p:txBody>
          <a:bodyPr lIns="0" tIns="0" rIns="0" bIns="0">
            <a:spAutoFit/>
          </a:bodyPr>
          <a:lstStyle/>
          <a:p>
            <a:pPr algn="ctr" defTabSz="829544" eaLnBrk="1">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defRPr/>
            </a:pPr>
            <a:r>
              <a:rPr lang="en-GB" sz="1452" b="1" dirty="0" err="1">
                <a:solidFill>
                  <a:srgbClr val="FFFFFF"/>
                </a:solidFill>
                <a:latin typeface="Arial" charset="0"/>
                <a:cs typeface="+mn-cs"/>
              </a:rPr>
              <a:t>Primary Outcome and Death from Any Cause.</a:t>
            </a:r>
            <a:endParaRPr lang="en-GB" sz="1452" b="1" dirty="0">
              <a:solidFill>
                <a:srgbClr val="FFFFFF"/>
              </a:solidFill>
              <a:latin typeface="Arial" charset="0"/>
              <a:cs typeface="+mn-cs"/>
            </a:endParaRPr>
          </a:p>
        </p:txBody>
      </p:sp>
      <p:pic>
        <p:nvPicPr>
          <p:cNvPr id="295939" name="Picture 2">
            <a:extLst>
              <a:ext uri="{FF2B5EF4-FFF2-40B4-BE49-F238E27FC236}">
                <a16:creationId xmlns:a16="http://schemas.microsoft.com/office/drawing/2014/main" id="{1D2484DA-7E44-3B4C-BF80-916710F16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0"/>
            <a:ext cx="2578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0" name="Picture 5" descr="Image">
            <a:extLst>
              <a:ext uri="{FF2B5EF4-FFF2-40B4-BE49-F238E27FC236}">
                <a16:creationId xmlns:a16="http://schemas.microsoft.com/office/drawing/2014/main" id="{4C550C93-0015-E449-9C21-C3ED8C0758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7263" y="465138"/>
            <a:ext cx="4364037" cy="639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1" name="Immagine 2">
            <a:extLst>
              <a:ext uri="{FF2B5EF4-FFF2-40B4-BE49-F238E27FC236}">
                <a16:creationId xmlns:a16="http://schemas.microsoft.com/office/drawing/2014/main" id="{DEB69D67-EA43-A94F-89AB-543373C739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1638" y="465138"/>
            <a:ext cx="409575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2" name="Immagine 3">
            <a:extLst>
              <a:ext uri="{FF2B5EF4-FFF2-40B4-BE49-F238E27FC236}">
                <a16:creationId xmlns:a16="http://schemas.microsoft.com/office/drawing/2014/main" id="{E35B55D3-5475-C04D-B2E8-882A5900C1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1638" y="3567113"/>
            <a:ext cx="4122737"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5" descr="Image">
            <a:extLst>
              <a:ext uri="{FF2B5EF4-FFF2-40B4-BE49-F238E27FC236}">
                <a16:creationId xmlns:a16="http://schemas.microsoft.com/office/drawing/2014/main" id="{2974C8BC-DBCF-8449-A955-9CFF82286A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7338" y="0"/>
            <a:ext cx="7510462" cy="860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D4B42ADD-0A0E-D84A-AE43-108663B325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6388" y="1631950"/>
            <a:ext cx="5375275" cy="394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DE724C8F-E906-A944-86F0-F4C507D34E15}"/>
              </a:ext>
            </a:extLst>
          </p:cNvPr>
          <p:cNvSpPr txBox="1">
            <a:spLocks noChangeArrowheads="1"/>
          </p:cNvSpPr>
          <p:nvPr/>
        </p:nvSpPr>
        <p:spPr bwMode="auto">
          <a:xfrm>
            <a:off x="1849438" y="381000"/>
            <a:ext cx="8494712" cy="217488"/>
          </a:xfrm>
          <a:prstGeom prst="rect">
            <a:avLst/>
          </a:prstGeom>
          <a:noFill/>
          <a:ln w="9525">
            <a:noFill/>
            <a:miter lim="800000"/>
            <a:headEnd/>
            <a:tailEnd/>
          </a:ln>
        </p:spPr>
        <p:txBody>
          <a:bodyPr lIns="0" tIns="0" rIns="0" bIns="0">
            <a:spAutoFit/>
          </a:bodyPr>
          <a:lstStyle/>
          <a:p>
            <a:pPr algn="ctr" defTabSz="829544" eaLnBrk="1">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defRPr/>
            </a:pPr>
            <a:r>
              <a:rPr lang="en-GB" sz="1452" b="1" dirty="0" err="1">
                <a:solidFill>
                  <a:srgbClr val="FFFFFF"/>
                </a:solidFill>
                <a:latin typeface="Arial" charset="0"/>
                <a:cs typeface="+mn-cs"/>
              </a:rPr>
              <a:t>Forest Plot of Primary Outcome According to Subgroups.</a:t>
            </a:r>
            <a:endParaRPr lang="en-GB" sz="1452" b="1" dirty="0">
              <a:solidFill>
                <a:srgbClr val="FFFFFF"/>
              </a:solidFill>
              <a:latin typeface="Arial" charset="0"/>
              <a:cs typeface="+mn-cs"/>
            </a:endParaRPr>
          </a:p>
        </p:txBody>
      </p:sp>
      <p:pic>
        <p:nvPicPr>
          <p:cNvPr id="300035" name="Picture 5" descr="Image">
            <a:extLst>
              <a:ext uri="{FF2B5EF4-FFF2-40B4-BE49-F238E27FC236}">
                <a16:creationId xmlns:a16="http://schemas.microsoft.com/office/drawing/2014/main" id="{0713E30F-9D1F-0E46-86BF-3EEB4E4D8C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1638" y="733425"/>
            <a:ext cx="89185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6" name="Picture 2">
            <a:extLst>
              <a:ext uri="{FF2B5EF4-FFF2-40B4-BE49-F238E27FC236}">
                <a16:creationId xmlns:a16="http://schemas.microsoft.com/office/drawing/2014/main" id="{070A3447-CD5F-6141-AE9B-05FFFAC9A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000" y="6184900"/>
            <a:ext cx="2578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CD5BF3B2-6A24-6F46-BF9C-A6614157C099}"/>
              </a:ext>
            </a:extLst>
          </p:cNvPr>
          <p:cNvSpPr txBox="1">
            <a:spLocks noChangeArrowheads="1"/>
          </p:cNvSpPr>
          <p:nvPr/>
        </p:nvSpPr>
        <p:spPr bwMode="auto">
          <a:xfrm>
            <a:off x="1849438" y="381000"/>
            <a:ext cx="8494712" cy="217488"/>
          </a:xfrm>
          <a:prstGeom prst="rect">
            <a:avLst/>
          </a:prstGeom>
          <a:noFill/>
          <a:ln w="9525">
            <a:noFill/>
            <a:miter lim="800000"/>
            <a:headEnd/>
            <a:tailEnd/>
          </a:ln>
        </p:spPr>
        <p:txBody>
          <a:bodyPr lIns="0" tIns="0" rIns="0" bIns="0">
            <a:spAutoFit/>
          </a:bodyPr>
          <a:lstStyle/>
          <a:p>
            <a:pPr algn="ctr" defTabSz="829544" eaLnBrk="1">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defRPr/>
            </a:pPr>
            <a:r>
              <a:rPr lang="en-GB" sz="1452" b="1" dirty="0" err="1">
                <a:solidFill>
                  <a:srgbClr val="FFFFFF"/>
                </a:solidFill>
                <a:latin typeface="Arial" charset="0"/>
                <a:cs typeface="+mn-cs"/>
              </a:rPr>
              <a:t>Baseline Characteristics of the Study Participants.</a:t>
            </a:r>
            <a:endParaRPr lang="en-GB" sz="1452" b="1" dirty="0">
              <a:solidFill>
                <a:srgbClr val="FFFFFF"/>
              </a:solidFill>
              <a:latin typeface="Arial" charset="0"/>
              <a:cs typeface="+mn-cs"/>
            </a:endParaRPr>
          </a:p>
        </p:txBody>
      </p:sp>
      <p:pic>
        <p:nvPicPr>
          <p:cNvPr id="302083" name="Picture 5" descr="Image">
            <a:extLst>
              <a:ext uri="{FF2B5EF4-FFF2-40B4-BE49-F238E27FC236}">
                <a16:creationId xmlns:a16="http://schemas.microsoft.com/office/drawing/2014/main" id="{4D158BB8-FEE3-6E4E-9AF2-A5440E811A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2313" y="598488"/>
            <a:ext cx="5322887" cy="1018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a:extLst>
              <a:ext uri="{FF2B5EF4-FFF2-40B4-BE49-F238E27FC236}">
                <a16:creationId xmlns:a16="http://schemas.microsoft.com/office/drawing/2014/main" id="{4D8EE3FD-93E9-074F-BD39-C29A423068B4}"/>
              </a:ext>
            </a:extLst>
          </p:cNvPr>
          <p:cNvSpPr txBox="1">
            <a:spLocks noChangeArrowheads="1"/>
          </p:cNvSpPr>
          <p:nvPr/>
        </p:nvSpPr>
        <p:spPr bwMode="auto">
          <a:xfrm>
            <a:off x="2193925" y="714375"/>
            <a:ext cx="7805738" cy="379413"/>
          </a:xfrm>
          <a:prstGeom prst="rect">
            <a:avLst/>
          </a:prstGeom>
          <a:noFill/>
          <a:ln w="9525">
            <a:noFill/>
            <a:miter lim="800000"/>
            <a:headEnd/>
            <a:tailEnd/>
          </a:ln>
        </p:spPr>
        <p:txBody>
          <a:bodyPr lIns="0" tIns="0" rIns="0" bIns="0" anchor="ctr">
            <a:spAutoFit/>
          </a:bodyPr>
          <a:lstStyle/>
          <a:p>
            <a:pPr algn="ctr" defTabSz="829544" eaLnBrk="1">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defRPr/>
            </a:pPr>
            <a:r>
              <a:rPr lang="en-GB" sz="2540" b="1">
                <a:solidFill>
                  <a:srgbClr val="FFFFFF"/>
                </a:solidFill>
                <a:latin typeface="Arial" charset="0"/>
                <a:cs typeface="+mn-cs"/>
              </a:rPr>
              <a:t>Conclusions</a:t>
            </a:r>
            <a:endParaRPr lang="en-GB" sz="2540" b="1" dirty="0">
              <a:solidFill>
                <a:srgbClr val="FFFFFF"/>
              </a:solidFill>
              <a:latin typeface="Arial" charset="0"/>
              <a:cs typeface="+mn-cs"/>
            </a:endParaRPr>
          </a:p>
        </p:txBody>
      </p:sp>
      <p:pic>
        <p:nvPicPr>
          <p:cNvPr id="304131" name="Rectangle 2">
            <a:extLst>
              <a:ext uri="{FF2B5EF4-FFF2-40B4-BE49-F238E27FC236}">
                <a16:creationId xmlns:a16="http://schemas.microsoft.com/office/drawing/2014/main" id="{A0D3FBD2-D4AA-C74D-93A9-027F0D1247FD}"/>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84400" y="1397000"/>
            <a:ext cx="7823200" cy="4762500"/>
          </a:xfrm>
        </p:spPr>
      </p:pic>
      <p:pic>
        <p:nvPicPr>
          <p:cNvPr id="304132" name="Picture 3">
            <a:extLst>
              <a:ext uri="{FF2B5EF4-FFF2-40B4-BE49-F238E27FC236}">
                <a16:creationId xmlns:a16="http://schemas.microsoft.com/office/drawing/2014/main" id="{691048F4-148B-4345-B608-8E4E33360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200" y="6261100"/>
            <a:ext cx="2578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Text Box 1">
            <a:extLst>
              <a:ext uri="{FF2B5EF4-FFF2-40B4-BE49-F238E27FC236}">
                <a16:creationId xmlns:a16="http://schemas.microsoft.com/office/drawing/2014/main" id="{01E4E06E-0DBA-2A44-B287-DF7AE61082F2}"/>
              </a:ext>
            </a:extLst>
          </p:cNvPr>
          <p:cNvSpPr txBox="1">
            <a:spLocks noChangeArrowheads="1"/>
          </p:cNvSpPr>
          <p:nvPr/>
        </p:nvSpPr>
        <p:spPr bwMode="auto">
          <a:xfrm>
            <a:off x="1806575" y="836613"/>
            <a:ext cx="8640763" cy="2382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bg1"/>
                </a:solidFill>
                <a:latin typeface="Arial" panose="020B0604020202020204" pitchFamily="34" charset="0"/>
                <a:cs typeface="Arial" panose="020B0604020202020204" pitchFamily="34"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bg1"/>
                </a:solidFill>
                <a:latin typeface="Arial" panose="020B0604020202020204" pitchFamily="34" charset="0"/>
                <a:cs typeface="Arial" panose="020B0604020202020204" pitchFamily="34"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bg1"/>
                </a:solidFill>
                <a:latin typeface="Arial" panose="020B0604020202020204" pitchFamily="34" charset="0"/>
                <a:cs typeface="Arial" panose="020B0604020202020204" pitchFamily="34"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bg1"/>
                </a:solidFill>
                <a:latin typeface="Arial" panose="020B0604020202020204" pitchFamily="34" charset="0"/>
                <a:cs typeface="Arial" panose="020B0604020202020204" pitchFamily="34"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bg1"/>
                </a:solidFill>
                <a:latin typeface="Arial" panose="020B0604020202020204" pitchFamily="34" charset="0"/>
                <a:cs typeface="Arial" panose="020B0604020202020204" pitchFamily="34" charset="0"/>
              </a:defRPr>
            </a:lvl9pPr>
          </a:lstStyle>
          <a:p>
            <a:pPr algn="ctr">
              <a:spcAft>
                <a:spcPts val="3188"/>
              </a:spcAft>
            </a:pPr>
            <a:r>
              <a:rPr lang="en-US" altLang="it-IT" sz="1700" i="1">
                <a:solidFill>
                  <a:srgbClr val="FFFFFF"/>
                </a:solidFill>
                <a:ea typeface="MS PGothic" panose="020B0600070205080204" pitchFamily="34" charset="-128"/>
              </a:rPr>
              <a:t>Achieved blood pressure and cardiovascular outcomes in high-risk patients: results from ONTARGET and TRANSCEND trials</a:t>
            </a:r>
            <a:r>
              <a:rPr lang="en-US" altLang="it-IT" sz="1700">
                <a:solidFill>
                  <a:srgbClr val="FFFFFF"/>
                </a:solidFill>
                <a:ea typeface="MS PGothic" panose="020B0600070205080204" pitchFamily="34" charset="-128"/>
              </a:rPr>
              <a:t> </a:t>
            </a:r>
          </a:p>
          <a:p>
            <a:pPr algn="ctr"/>
            <a:r>
              <a:rPr lang="en-US" altLang="it-IT" sz="1200" i="1">
                <a:solidFill>
                  <a:srgbClr val="FFFFFF"/>
                </a:solidFill>
                <a:ea typeface="MS PGothic" panose="020B0600070205080204" pitchFamily="34" charset="-128"/>
              </a:rPr>
              <a:t>The Lancet</a:t>
            </a:r>
            <a:r>
              <a:rPr lang="en-US" altLang="it-IT" sz="1200">
                <a:solidFill>
                  <a:srgbClr val="FFFFFF"/>
                </a:solidFill>
                <a:ea typeface="MS PGothic" panose="020B0600070205080204" pitchFamily="34" charset="-128"/>
              </a:rPr>
              <a:t> </a:t>
            </a:r>
          </a:p>
          <a:p>
            <a:pPr algn="ctr"/>
            <a:endParaRPr lang="en-US" altLang="it-IT" sz="1200">
              <a:solidFill>
                <a:srgbClr val="FFFFFF"/>
              </a:solidFill>
              <a:ea typeface="MS PGothic" panose="020B0600070205080204" pitchFamily="34" charset="-128"/>
            </a:endParaRPr>
          </a:p>
          <a:p>
            <a:pPr algn="ctr"/>
            <a:r>
              <a:rPr lang="en-US" altLang="it-IT" sz="1000">
                <a:solidFill>
                  <a:srgbClr val="FFFFFF"/>
                </a:solidFill>
                <a:ea typeface="MS PGothic" panose="020B0600070205080204" pitchFamily="34" charset="-128"/>
              </a:rPr>
              <a:t>DOI: 10.1016/S0140-6736(17)30754-7</a:t>
            </a:r>
          </a:p>
        </p:txBody>
      </p:sp>
      <p:pic>
        <p:nvPicPr>
          <p:cNvPr id="306179" name="Picture 3">
            <a:extLst>
              <a:ext uri="{FF2B5EF4-FFF2-40B4-BE49-F238E27FC236}">
                <a16:creationId xmlns:a16="http://schemas.microsoft.com/office/drawing/2014/main" id="{4A178B52-934E-F949-B5AE-9F6B595FE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588" y="5640388"/>
            <a:ext cx="708025" cy="79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226" name="Immagine 1">
            <a:extLst>
              <a:ext uri="{FF2B5EF4-FFF2-40B4-BE49-F238E27FC236}">
                <a16:creationId xmlns:a16="http://schemas.microsoft.com/office/drawing/2014/main" id="{05759E69-EB2F-114A-B33E-C2910FE79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0"/>
            <a:ext cx="1042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Execu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Rischio cardio vascolare 2019  -  Modalità compatibilità" id="{40B59D69-2C48-044C-AD3D-672FA91F1923}" vid="{8A3A77B4-63B6-884D-BFE0-D52BEF53E15B}"/>
    </a:ext>
  </a:extLst>
</a:theme>
</file>

<file path=ppt/theme/theme10.xml><?xml version="1.0" encoding="utf-8"?>
<a:theme xmlns:a="http://schemas.openxmlformats.org/drawingml/2006/main" name="la sapienz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a sapienz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9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9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ischio cardio vascolare 2019  -  Modalità compatibilità" id="{40B59D69-2C48-044C-AD3D-672FA91F1923}" vid="{BBFE6E00-831D-464A-900A-D95359F3DF40}"/>
    </a:ext>
  </a:extLst>
</a:theme>
</file>

<file path=ppt/theme/theme1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schio cardio vascolare 2019  -  Modalità compatibilità" id="{40B59D69-2C48-044C-AD3D-672FA91F1923}" vid="{8404962B-2338-A142-B4DD-D38D031184E9}"/>
    </a:ext>
  </a:extLst>
</a:theme>
</file>

<file path=ppt/theme/theme12.xml><?xml version="1.0" encoding="utf-8"?>
<a:theme xmlns:a="http://schemas.openxmlformats.org/drawingml/2006/main" name="5_Profondità">
  <a:themeElements>
    <a:clrScheme name="Profondità">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Profondità">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fondità">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schio cardio vascolare 2019  -  Modalità compatibilità" id="{40B59D69-2C48-044C-AD3D-672FA91F1923}" vid="{1E629A1B-058B-0249-8A7A-4E1241F27381}"/>
    </a:ext>
  </a:extLst>
</a:theme>
</file>

<file path=ppt/theme/theme1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ofondità">
  <a:themeElements>
    <a:clrScheme name="Profondità">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Profondità">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fondità">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schio cardio vascolare 2019  -  Modalità compatibilità" id="{40B59D69-2C48-044C-AD3D-672FA91F1923}" vid="{E6ACCB4C-4AAD-2C4B-B7C4-5CC7A9269FC1}"/>
    </a:ext>
  </a:extLst>
</a:theme>
</file>

<file path=ppt/theme/theme3.xml><?xml version="1.0" encoding="utf-8"?>
<a:theme xmlns:a="http://schemas.openxmlformats.org/drawingml/2006/main" name="1_Profondità">
  <a:themeElements>
    <a:clrScheme name="Profondità">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Profondità">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fondità">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schio cardio vascolare 2019  -  Modalità compatibilità" id="{40B59D69-2C48-044C-AD3D-672FA91F1923}" vid="{8641537F-AE68-9F4E-85E5-D4DB5A9E0610}"/>
    </a:ext>
  </a:extLst>
</a:theme>
</file>

<file path=ppt/theme/theme4.xml><?xml version="1.0" encoding="utf-8"?>
<a:theme xmlns:a="http://schemas.openxmlformats.org/drawingml/2006/main" name="3_Profondità">
  <a:themeElements>
    <a:clrScheme name="Profondità">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Profondità">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fondità">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schio cardio vascolare 2019  -  Modalità compatibilità" id="{40B59D69-2C48-044C-AD3D-672FA91F1923}" vid="{667B7C04-E01D-F84E-97FF-7799B685FD2C}"/>
    </a:ext>
  </a:extLst>
</a:theme>
</file>

<file path=ppt/theme/theme5.xml><?xml version="1.0" encoding="utf-8"?>
<a:theme xmlns:a="http://schemas.openxmlformats.org/drawingml/2006/main" name="4_Profondità">
  <a:themeElements>
    <a:clrScheme name="Profondità">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Profondità">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fondità">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schio cardio vascolare 2019  -  Modalità compatibilità" id="{40B59D69-2C48-044C-AD3D-672FA91F1923}" vid="{9940CD62-951B-7A4E-98C3-14684FE20235}"/>
    </a:ext>
  </a:ext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ischio cardio vascolare 2019  -  Modalità compatibilità" id="{40B59D69-2C48-044C-AD3D-672FA91F1923}" vid="{76260727-405E-0D4C-8AFE-38844C5F9F2C}"/>
    </a:ext>
  </a:extLst>
</a:theme>
</file>

<file path=ppt/theme/theme7.xml><?xml version="1.0" encoding="utf-8"?>
<a:theme xmlns:a="http://schemas.openxmlformats.org/drawingml/2006/main" name="Precedente">
  <a:themeElements>
    <a:clrScheme name="Precedente">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e">
      <a:majorFont>
        <a:latin typeface="Perpetua Titling MT"/>
        <a:ea typeface=""/>
        <a:cs typeface=""/>
        <a:font script="Jpan" typeface="ＭＳ Ｐ明朝"/>
      </a:majorFont>
      <a:minorFont>
        <a:latin typeface="Calisto MT"/>
        <a:ea typeface=""/>
        <a:cs typeface=""/>
        <a:font script="Jpan" typeface="ＭＳ Ｐ明朝"/>
      </a:minorFont>
    </a:fontScheme>
    <a:fmtScheme name="Precedente">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ischio cardio vascolare 2019  -  Modalità compatibilità" id="{40B59D69-2C48-044C-AD3D-672FA91F1923}" vid="{39958D66-FB2A-E44D-B8B3-8EC3244D557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D0F2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ischio cardio vascolare 2019  -  Modalità compatibilità" id="{40B59D69-2C48-044C-AD3D-672FA91F1923}" vid="{515E9500-CC04-1248-B9B3-5D9E4D99977E}"/>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schio cardio vascolare 2019  -  Modalità compatibilità" id="{40B59D69-2C48-044C-AD3D-672FA91F1923}" vid="{0EFB5492-99E4-BB4A-88A5-086090737B31}"/>
    </a:ext>
  </a:extLst>
</a:theme>
</file>

<file path=docProps/app.xml><?xml version="1.0" encoding="utf-8"?>
<Properties xmlns="http://schemas.openxmlformats.org/officeDocument/2006/extended-properties" xmlns:vt="http://schemas.openxmlformats.org/officeDocument/2006/docPropsVTypes">
  <Template>Executive</Template>
  <TotalTime>14</TotalTime>
  <Words>5316</Words>
  <Application>Microsoft Office PowerPoint</Application>
  <PresentationFormat>Widescreen</PresentationFormat>
  <Paragraphs>798</Paragraphs>
  <Slides>139</Slides>
  <Notes>40</Notes>
  <HiddenSlides>0</HiddenSlides>
  <MMClips>0</MMClips>
  <ScaleCrop>false</ScaleCrop>
  <HeadingPairs>
    <vt:vector size="8" baseType="variant">
      <vt:variant>
        <vt:lpstr>Caratteri utilizzati</vt:lpstr>
      </vt:variant>
      <vt:variant>
        <vt:i4>22</vt:i4>
      </vt:variant>
      <vt:variant>
        <vt:lpstr>Tema</vt:lpstr>
      </vt:variant>
      <vt:variant>
        <vt:i4>12</vt:i4>
      </vt:variant>
      <vt:variant>
        <vt:lpstr>Server OLE incorporati</vt:lpstr>
      </vt:variant>
      <vt:variant>
        <vt:i4>2</vt:i4>
      </vt:variant>
      <vt:variant>
        <vt:lpstr>Titoli diapositive</vt:lpstr>
      </vt:variant>
      <vt:variant>
        <vt:i4>139</vt:i4>
      </vt:variant>
    </vt:vector>
  </HeadingPairs>
  <TitlesOfParts>
    <vt:vector size="175" baseType="lpstr">
      <vt:lpstr>AdvOTb7819099</vt:lpstr>
      <vt:lpstr>Arial</vt:lpstr>
      <vt:lpstr>Arial Narrow</vt:lpstr>
      <vt:lpstr>Bangle</vt:lpstr>
      <vt:lpstr>Book Antiqua</vt:lpstr>
      <vt:lpstr>Calibri</vt:lpstr>
      <vt:lpstr>Calibri Light</vt:lpstr>
      <vt:lpstr>Calisto MT</vt:lpstr>
      <vt:lpstr>Century Gothic</vt:lpstr>
      <vt:lpstr>Comic Sans MS</vt:lpstr>
      <vt:lpstr>Corbel</vt:lpstr>
      <vt:lpstr>Courier New</vt:lpstr>
      <vt:lpstr>Garamond</vt:lpstr>
      <vt:lpstr>Helvetica</vt:lpstr>
      <vt:lpstr>Palatino Linotype</vt:lpstr>
      <vt:lpstr>Perpetua Titling MT</vt:lpstr>
      <vt:lpstr>StarSymbol</vt:lpstr>
      <vt:lpstr>Tahoma</vt:lpstr>
      <vt:lpstr>Times</vt:lpstr>
      <vt:lpstr>Times New Roman</vt:lpstr>
      <vt:lpstr>Verdana</vt:lpstr>
      <vt:lpstr>Wingdings</vt:lpstr>
      <vt:lpstr>Executive</vt:lpstr>
      <vt:lpstr>Profondità</vt:lpstr>
      <vt:lpstr>1_Profondità</vt:lpstr>
      <vt:lpstr>3_Profondità</vt:lpstr>
      <vt:lpstr>4_Profondità</vt:lpstr>
      <vt:lpstr>Tema di Office</vt:lpstr>
      <vt:lpstr>Precedente</vt:lpstr>
      <vt:lpstr>Office Theme</vt:lpstr>
      <vt:lpstr>1_Office Theme</vt:lpstr>
      <vt:lpstr>la sapienza</vt:lpstr>
      <vt:lpstr>1_Tema di Office</vt:lpstr>
      <vt:lpstr>5_Profondità</vt:lpstr>
      <vt:lpstr>Image</vt:lpstr>
      <vt:lpstr>Grafico</vt:lpstr>
      <vt:lpstr>Presentazione standard di PowerPoint</vt:lpstr>
      <vt:lpstr>Clinical case</vt:lpstr>
      <vt:lpstr>EKG</vt:lpstr>
      <vt:lpstr>What is the next appropriate management for this patient?</vt:lpstr>
      <vt:lpstr>Presentazione standard di PowerPoint</vt:lpstr>
      <vt:lpstr>Indications for Urgent Direct Cardioversion</vt:lpstr>
      <vt:lpstr>Urgent Cardioversion</vt:lpstr>
      <vt:lpstr>Presentazione standard di PowerPoint</vt:lpstr>
      <vt:lpstr>Presentazione standard di PowerPoint</vt:lpstr>
      <vt:lpstr>Presentazione standard di PowerPoint</vt:lpstr>
      <vt:lpstr>If Patient is Hemodynamically Stable</vt:lpstr>
      <vt:lpstr>Rate Control Agents</vt:lpstr>
      <vt:lpstr>Rate Control Agents</vt:lpstr>
      <vt:lpstr>Objectives</vt:lpstr>
      <vt:lpstr>Rate Control Agents</vt:lpstr>
      <vt:lpstr>Rate Control Agents</vt:lpstr>
      <vt:lpstr>Rate Control Agents</vt:lpstr>
      <vt:lpstr>Case Revisited</vt:lpstr>
      <vt:lpstr>Summary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CASO CLINICO: FA</vt:lpstr>
      <vt:lpstr>Presentazione standard di PowerPoint</vt:lpstr>
      <vt:lpstr>Presentazione standard di PowerPoint</vt:lpstr>
      <vt:lpstr>Presentazione clinica</vt:lpstr>
      <vt:lpstr>Rx del torace</vt:lpstr>
      <vt:lpstr>Elettrocardiogramma</vt:lpstr>
      <vt:lpstr>Ipotesi diagnostiche</vt:lpstr>
      <vt:lpstr>Esami ematochimici</vt:lpstr>
      <vt:lpstr>Presentazione standard di PowerPoint</vt:lpstr>
      <vt:lpstr>Ipotesi diagnostiche</vt:lpstr>
      <vt:lpstr>Presentazione standard di PowerPoint</vt:lpstr>
      <vt:lpstr>Cause precipitanti episodi di IC</vt:lpstr>
      <vt:lpstr>Fibrillazione atriale e scompenso cardiaco</vt:lpstr>
      <vt:lpstr>Initial management of patients presenting acutely with atrial fibrillation and heart failure.</vt:lpstr>
      <vt:lpstr>Presentazione standard di PowerPoint</vt:lpstr>
      <vt:lpstr>Presentazione standard di PowerPoint</vt:lpstr>
      <vt:lpstr>Presentazione standard di PowerPoint</vt:lpstr>
      <vt:lpstr>Fibrillazione atriale</vt:lpstr>
      <vt:lpstr>Presentazione standard di PowerPoint</vt:lpstr>
      <vt:lpstr>Presentazione standard di PowerPoint</vt:lpstr>
      <vt:lpstr>Presentazione standard di PowerPoint</vt:lpstr>
      <vt:lpstr>Patogenesi della formazione del trombo nella fibrillazione atriale</vt:lpstr>
      <vt:lpstr>Fibrillazione atriale</vt:lpstr>
      <vt:lpstr>Presentazione standard di PowerPoint</vt:lpstr>
      <vt:lpstr>Complicanze</vt:lpstr>
      <vt:lpstr>Stroke e Fibrillazione Atriale</vt:lpstr>
      <vt:lpstr>Presentazione standard di PowerPoint</vt:lpstr>
      <vt:lpstr>Presentazione standard di PowerPoint</vt:lpstr>
      <vt:lpstr>Presentazione standard di PowerPoint</vt:lpstr>
      <vt:lpstr>Presentazione standard di PowerPoint</vt:lpstr>
      <vt:lpstr>Qual è la prima causa di morte delle donne nel mondo? </vt:lpstr>
      <vt:lpstr>Presentazione standard di PowerPoint</vt:lpstr>
      <vt:lpstr>Heart and Stroke Statistical Update,  Dallas, Tex. American Heart Association, 2002</vt:lpstr>
      <vt:lpstr>La salute nelle donne:  percezione vs realtà</vt:lpstr>
      <vt:lpstr>DONNA E CORONAROPATIA</vt:lpstr>
      <vt:lpstr>Presentazione standard di PowerPoint</vt:lpstr>
      <vt:lpstr>Presentazione standard di PowerPoint</vt:lpstr>
      <vt:lpstr>Prevenzione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Cardiovascular risk categories (1)</vt:lpstr>
      <vt:lpstr>Cardiovascular risk categories (2)</vt:lpstr>
      <vt:lpstr>Cardiovascular risk categories: risk SCORE</vt:lpstr>
      <vt:lpstr>Presentazione standard di PowerPoint</vt:lpstr>
      <vt:lpstr>Presentazione standard di PowerPoint</vt:lpstr>
      <vt:lpstr>Presentazione standard di PowerPoint</vt:lpstr>
      <vt:lpstr>Treatment  goals for  low-density lipoprotein cholesterol (LDL-C) across  categories of total cardiovascular disease risk</vt:lpstr>
      <vt:lpstr>Presentazione standard di PowerPoint</vt:lpstr>
      <vt:lpstr>Presentazione standard di PowerPoint</vt:lpstr>
      <vt:lpstr>Presentazione standard di PowerPoint</vt:lpstr>
      <vt:lpstr>Presentazione standard di PowerPoint</vt:lpstr>
      <vt:lpstr>Controindicazioni</vt:lpstr>
      <vt:lpstr>Presentazione standard di PowerPoint</vt:lpstr>
      <vt:lpstr>Presentazione standard di PowerPoint</vt:lpstr>
      <vt:lpstr>Possible combinations of classes of antihypertensive drugs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Terapia antiaggregante nel paziente con FA</vt:lpstr>
      <vt:lpstr>AF and CAD</vt:lpstr>
      <vt:lpstr>Anticoagulant therapy : ATRIAL FIBRILLATION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Roberto Cangemi</dc:creator>
  <cp:lastModifiedBy>maria del ben</cp:lastModifiedBy>
  <cp:revision>2</cp:revision>
  <dcterms:created xsi:type="dcterms:W3CDTF">2020-02-29T14:02:49Z</dcterms:created>
  <dcterms:modified xsi:type="dcterms:W3CDTF">2020-03-25T19:44:18Z</dcterms:modified>
</cp:coreProperties>
</file>