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0" r:id="rId2"/>
    <p:sldId id="261" r:id="rId3"/>
    <p:sldId id="262" r:id="rId4"/>
    <p:sldId id="263" r:id="rId5"/>
    <p:sldId id="286" r:id="rId6"/>
    <p:sldId id="264" r:id="rId7"/>
    <p:sldId id="265" r:id="rId8"/>
    <p:sldId id="266" r:id="rId9"/>
    <p:sldId id="268" r:id="rId10"/>
    <p:sldId id="267" r:id="rId11"/>
    <p:sldId id="269" r:id="rId12"/>
    <p:sldId id="270" r:id="rId13"/>
    <p:sldId id="273" r:id="rId14"/>
    <p:sldId id="274" r:id="rId15"/>
    <p:sldId id="272" r:id="rId16"/>
    <p:sldId id="271" r:id="rId17"/>
    <p:sldId id="275" r:id="rId18"/>
    <p:sldId id="276" r:id="rId19"/>
    <p:sldId id="278" r:id="rId20"/>
    <p:sldId id="277" r:id="rId21"/>
    <p:sldId id="282" r:id="rId22"/>
    <p:sldId id="281" r:id="rId23"/>
    <p:sldId id="279" r:id="rId24"/>
    <p:sldId id="280" r:id="rId2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0" autoAdjust="0"/>
    <p:restoredTop sz="78543" autoAdjust="0"/>
  </p:normalViewPr>
  <p:slideViewPr>
    <p:cSldViewPr>
      <p:cViewPr>
        <p:scale>
          <a:sx n="100" d="100"/>
          <a:sy n="100" d="100"/>
        </p:scale>
        <p:origin x="-2072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626770-2C9D-4295-A770-8BE0DC6E9968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CE589-30A0-4567-B736-A1F0C1E334F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5689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CE589-30A0-4567-B736-A1F0C1E334FF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925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CE589-30A0-4567-B736-A1F0C1E334FF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5454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CE589-30A0-4567-B736-A1F0C1E334FF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1744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aseline="0" dirty="0" smtClean="0"/>
              <a:t>Il </a:t>
            </a:r>
            <a:r>
              <a:rPr lang="it-IT" baseline="0" dirty="0" smtClean="0"/>
              <a:t>B forma numerosi allotropi estremamente complessi riconducibili ad una unità strutturale icosaedrica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CE589-30A0-4567-B736-A1F0C1E334FF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9455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CE589-30A0-4567-B736-A1F0C1E334FF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5605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CE589-30A0-4567-B736-A1F0C1E334FF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4083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baseline="-25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CE589-30A0-4567-B736-A1F0C1E334FF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38510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CE589-30A0-4567-B736-A1F0C1E334FF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7068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CE589-30A0-4567-B736-A1F0C1E334FF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1519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 smtClean="0"/>
              <a:t>N = numero di Avogadro, quindi i metalli hanno un numero di</a:t>
            </a:r>
            <a:r>
              <a:rPr lang="it-IT" baseline="0" dirty="0" smtClean="0"/>
              <a:t> elettroni di valenza troppo basso per riempire il numero elevato di orbitali molecolari</a:t>
            </a:r>
            <a:endParaRPr lang="it-IT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 smtClean="0"/>
              <a:t>Gli orbitali sono così</a:t>
            </a:r>
            <a:r>
              <a:rPr lang="it-IT" baseline="0" dirty="0" smtClean="0"/>
              <a:t> vicini che basta qualunque frequenza di luce per permettere la transizione sull’orbitale adiacente (lucentezza)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aseline="0" dirty="0" smtClean="0"/>
              <a:t>Le proprietà dipendono dal numero di elettroni di valenza: se sono meno il legame è più debole ed i metalli fondono più facilmente o sono liquidi come il mercurio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aseline="0" dirty="0" smtClean="0"/>
              <a:t>I metalli del gruppo 1 e del gruppo 11 (Cu, Ag, </a:t>
            </a:r>
            <a:r>
              <a:rPr lang="it-IT" baseline="0" dirty="0" err="1" smtClean="0"/>
              <a:t>Au</a:t>
            </a:r>
            <a:r>
              <a:rPr lang="it-IT" baseline="0" dirty="0" smtClean="0"/>
              <a:t>) hanno pochi elettroni per il legame e sono duttili e malleabili; al contrario i metalli al centro del blocco –d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aseline="0" dirty="0" smtClean="0"/>
              <a:t>Nelle leghe vengono alterati il numero degli elettroni di valenza disponibili per il legame, cambiando le caratteristiche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aseline="0" dirty="0" smtClean="0"/>
              <a:t>La sovrapposizione fra orbitali 3d e 4f è debole, gli elettroni formano meno efficacemente orbitali molecolari mentre restano disponibili a orientarsi in un campo magnetico (ferromagnetismo di Fe, Co, Ni e da Eu a Tm tulio)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CE589-30A0-4567-B736-A1F0C1E334FF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77781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CE589-30A0-4567-B736-A1F0C1E334FF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7983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CE589-30A0-4567-B736-A1F0C1E334FF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1342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CE589-30A0-4567-B736-A1F0C1E334FF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715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CE589-30A0-4567-B736-A1F0C1E334FF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902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CE589-30A0-4567-B736-A1F0C1E334FF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8877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CE589-30A0-4567-B736-A1F0C1E334FF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4416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CE589-30A0-4567-B736-A1F0C1E334FF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4931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CE589-30A0-4567-B736-A1F0C1E334FF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8739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CE589-30A0-4567-B736-A1F0C1E334FF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5812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B8C5-2B26-4FE7-8062-7A267B360A34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587B-6948-4887-A582-F509F0DC254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0779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B8C5-2B26-4FE7-8062-7A267B360A34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587B-6948-4887-A582-F509F0DC254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839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B8C5-2B26-4FE7-8062-7A267B360A34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587B-6948-4887-A582-F509F0DC254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2073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B8C5-2B26-4FE7-8062-7A267B360A34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587B-6948-4887-A582-F509F0DC254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1233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B8C5-2B26-4FE7-8062-7A267B360A34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587B-6948-4887-A582-F509F0DC254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8577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B8C5-2B26-4FE7-8062-7A267B360A34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587B-6948-4887-A582-F509F0DC254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2002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B8C5-2B26-4FE7-8062-7A267B360A34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587B-6948-4887-A582-F509F0DC254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2646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B8C5-2B26-4FE7-8062-7A267B360A34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587B-6948-4887-A582-F509F0DC254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2415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B8C5-2B26-4FE7-8062-7A267B360A34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587B-6948-4887-A582-F509F0DC254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4183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B8C5-2B26-4FE7-8062-7A267B360A34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587B-6948-4887-A582-F509F0DC254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2581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B8C5-2B26-4FE7-8062-7A267B360A34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587B-6948-4887-A582-F509F0DC254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3437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9B8C5-2B26-4FE7-8062-7A267B360A34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E587B-6948-4887-A582-F509F0DC254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007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hyperlink" Target="http://it.wikipedia.org/wiki/File:Cubic-face-centered.svg" TargetMode="External"/><Relationship Id="rId5" Type="http://schemas.openxmlformats.org/officeDocument/2006/relationships/image" Target="../media/image23.png"/><Relationship Id="rId6" Type="http://schemas.openxmlformats.org/officeDocument/2006/relationships/hyperlink" Target="http://it.wikipedia.org/wiki/File:Hexagonal.svg" TargetMode="External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141" y="554820"/>
            <a:ext cx="4898132" cy="574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487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00" y="1412776"/>
            <a:ext cx="7546200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9724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32645"/>
            <a:ext cx="4320480" cy="579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8169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66" y="1340769"/>
            <a:ext cx="7738468" cy="417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720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01" y="1052737"/>
            <a:ext cx="7499000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1262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173" y="240050"/>
            <a:ext cx="4322068" cy="63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512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173" y="353426"/>
            <a:ext cx="4322068" cy="61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2075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109" y="139142"/>
            <a:ext cx="5474196" cy="657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3192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479" y="548680"/>
            <a:ext cx="5345042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461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69961"/>
            <a:ext cx="3600400" cy="391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480" y="955999"/>
            <a:ext cx="2305844" cy="494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731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085" y="648951"/>
            <a:ext cx="5906244" cy="556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042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81431"/>
            <a:ext cx="4320480" cy="609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4355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037" y="1158100"/>
            <a:ext cx="6770340" cy="454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0624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616" y="908721"/>
            <a:ext cx="4472770" cy="503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upload.wikimedia.org/wikipedia/commons/thumb/c/c9/Cubic-face-centered.svg/150px-Cubic-face-centered.svg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96752"/>
            <a:ext cx="14287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upload.wikimedia.org/wikipedia/commons/thumb/c/c2/Hexagonal.svg/150px-Hexagonal.svg.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068960"/>
            <a:ext cx="142875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upload.wikimedia.org/wikipedia/commons/thumb/a/a3/Cubic-body-centered.svg/103px-Cubic-body-centered.sv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707260"/>
            <a:ext cx="98107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849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1" y="528939"/>
            <a:ext cx="4320480" cy="579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541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221" y="357838"/>
            <a:ext cx="3457972" cy="614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130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285" y="701684"/>
            <a:ext cx="2305844" cy="545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7887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069" y="503410"/>
            <a:ext cx="6194276" cy="584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17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89" y="722717"/>
            <a:ext cx="7634436" cy="541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243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 1"/>
          <p:cNvSpPr/>
          <p:nvPr/>
        </p:nvSpPr>
        <p:spPr>
          <a:xfrm>
            <a:off x="432000" y="2352677"/>
            <a:ext cx="7992889" cy="4067175"/>
          </a:xfrm>
          <a:custGeom>
            <a:avLst/>
            <a:gdLst>
              <a:gd name="connsiteX0" fmla="*/ 0 w 7991475"/>
              <a:gd name="connsiteY0" fmla="*/ 0 h 4562475"/>
              <a:gd name="connsiteX1" fmla="*/ 523875 w 7991475"/>
              <a:gd name="connsiteY1" fmla="*/ 9525 h 4562475"/>
              <a:gd name="connsiteX2" fmla="*/ 523875 w 7991475"/>
              <a:gd name="connsiteY2" fmla="*/ 428625 h 4562475"/>
              <a:gd name="connsiteX3" fmla="*/ 981075 w 7991475"/>
              <a:gd name="connsiteY3" fmla="*/ 428625 h 4562475"/>
              <a:gd name="connsiteX4" fmla="*/ 981075 w 7991475"/>
              <a:gd name="connsiteY4" fmla="*/ 3267075 h 4562475"/>
              <a:gd name="connsiteX5" fmla="*/ 7991475 w 7991475"/>
              <a:gd name="connsiteY5" fmla="*/ 3267075 h 4562475"/>
              <a:gd name="connsiteX6" fmla="*/ 7991475 w 7991475"/>
              <a:gd name="connsiteY6" fmla="*/ 4562475 h 4562475"/>
              <a:gd name="connsiteX7" fmla="*/ 0 w 7991475"/>
              <a:gd name="connsiteY7" fmla="*/ 4562475 h 4562475"/>
              <a:gd name="connsiteX8" fmla="*/ 0 w 7991475"/>
              <a:gd name="connsiteY8" fmla="*/ 0 h 4562475"/>
              <a:gd name="connsiteX0" fmla="*/ 0 w 7991475"/>
              <a:gd name="connsiteY0" fmla="*/ 0 h 4562475"/>
              <a:gd name="connsiteX1" fmla="*/ 523875 w 7991475"/>
              <a:gd name="connsiteY1" fmla="*/ 9525 h 4562475"/>
              <a:gd name="connsiteX2" fmla="*/ 523875 w 7991475"/>
              <a:gd name="connsiteY2" fmla="*/ 428625 h 4562475"/>
              <a:gd name="connsiteX3" fmla="*/ 981075 w 7991475"/>
              <a:gd name="connsiteY3" fmla="*/ 428625 h 4562475"/>
              <a:gd name="connsiteX4" fmla="*/ 977527 w 7991475"/>
              <a:gd name="connsiteY4" fmla="*/ 1323975 h 4562475"/>
              <a:gd name="connsiteX5" fmla="*/ 981075 w 7991475"/>
              <a:gd name="connsiteY5" fmla="*/ 3267075 h 4562475"/>
              <a:gd name="connsiteX6" fmla="*/ 7991475 w 7991475"/>
              <a:gd name="connsiteY6" fmla="*/ 3267075 h 4562475"/>
              <a:gd name="connsiteX7" fmla="*/ 7991475 w 7991475"/>
              <a:gd name="connsiteY7" fmla="*/ 4562475 h 4562475"/>
              <a:gd name="connsiteX8" fmla="*/ 0 w 7991475"/>
              <a:gd name="connsiteY8" fmla="*/ 4562475 h 4562475"/>
              <a:gd name="connsiteX9" fmla="*/ 0 w 7991475"/>
              <a:gd name="connsiteY9" fmla="*/ 0 h 4562475"/>
              <a:gd name="connsiteX0" fmla="*/ 0 w 7991475"/>
              <a:gd name="connsiteY0" fmla="*/ 0 h 4562475"/>
              <a:gd name="connsiteX1" fmla="*/ 523875 w 7991475"/>
              <a:gd name="connsiteY1" fmla="*/ 9525 h 4562475"/>
              <a:gd name="connsiteX2" fmla="*/ 523875 w 7991475"/>
              <a:gd name="connsiteY2" fmla="*/ 428625 h 4562475"/>
              <a:gd name="connsiteX3" fmla="*/ 981075 w 7991475"/>
              <a:gd name="connsiteY3" fmla="*/ 428625 h 4562475"/>
              <a:gd name="connsiteX4" fmla="*/ 977527 w 7991475"/>
              <a:gd name="connsiteY4" fmla="*/ 1323975 h 4562475"/>
              <a:gd name="connsiteX5" fmla="*/ 981075 w 7991475"/>
              <a:gd name="connsiteY5" fmla="*/ 3267075 h 4562475"/>
              <a:gd name="connsiteX6" fmla="*/ 1444169 w 7991475"/>
              <a:gd name="connsiteY6" fmla="*/ 3257550 h 4562475"/>
              <a:gd name="connsiteX7" fmla="*/ 7991475 w 7991475"/>
              <a:gd name="connsiteY7" fmla="*/ 3267075 h 4562475"/>
              <a:gd name="connsiteX8" fmla="*/ 7991475 w 7991475"/>
              <a:gd name="connsiteY8" fmla="*/ 4562475 h 4562475"/>
              <a:gd name="connsiteX9" fmla="*/ 0 w 7991475"/>
              <a:gd name="connsiteY9" fmla="*/ 4562475 h 4562475"/>
              <a:gd name="connsiteX10" fmla="*/ 0 w 7991475"/>
              <a:gd name="connsiteY10" fmla="*/ 0 h 4562475"/>
              <a:gd name="connsiteX0" fmla="*/ 0 w 7991475"/>
              <a:gd name="connsiteY0" fmla="*/ 0 h 4562475"/>
              <a:gd name="connsiteX1" fmla="*/ 523875 w 7991475"/>
              <a:gd name="connsiteY1" fmla="*/ 9525 h 4562475"/>
              <a:gd name="connsiteX2" fmla="*/ 523875 w 7991475"/>
              <a:gd name="connsiteY2" fmla="*/ 428625 h 4562475"/>
              <a:gd name="connsiteX3" fmla="*/ 981075 w 7991475"/>
              <a:gd name="connsiteY3" fmla="*/ 428625 h 4562475"/>
              <a:gd name="connsiteX4" fmla="*/ 977527 w 7991475"/>
              <a:gd name="connsiteY4" fmla="*/ 1323975 h 4562475"/>
              <a:gd name="connsiteX5" fmla="*/ 1438021 w 7991475"/>
              <a:gd name="connsiteY5" fmla="*/ 1343025 h 4562475"/>
              <a:gd name="connsiteX6" fmla="*/ 1444169 w 7991475"/>
              <a:gd name="connsiteY6" fmla="*/ 3257550 h 4562475"/>
              <a:gd name="connsiteX7" fmla="*/ 7991475 w 7991475"/>
              <a:gd name="connsiteY7" fmla="*/ 3267075 h 4562475"/>
              <a:gd name="connsiteX8" fmla="*/ 7991475 w 7991475"/>
              <a:gd name="connsiteY8" fmla="*/ 4562475 h 4562475"/>
              <a:gd name="connsiteX9" fmla="*/ 0 w 7991475"/>
              <a:gd name="connsiteY9" fmla="*/ 4562475 h 4562475"/>
              <a:gd name="connsiteX10" fmla="*/ 0 w 7991475"/>
              <a:gd name="connsiteY10" fmla="*/ 0 h 4562475"/>
              <a:gd name="connsiteX0" fmla="*/ 0 w 7991475"/>
              <a:gd name="connsiteY0" fmla="*/ 0 h 4562475"/>
              <a:gd name="connsiteX1" fmla="*/ 523875 w 7991475"/>
              <a:gd name="connsiteY1" fmla="*/ 9525 h 4562475"/>
              <a:gd name="connsiteX2" fmla="*/ 523875 w 7991475"/>
              <a:gd name="connsiteY2" fmla="*/ 428625 h 4562475"/>
              <a:gd name="connsiteX3" fmla="*/ 981075 w 7991475"/>
              <a:gd name="connsiteY3" fmla="*/ 428625 h 4562475"/>
              <a:gd name="connsiteX4" fmla="*/ 977527 w 7991475"/>
              <a:gd name="connsiteY4" fmla="*/ 1323975 h 4562475"/>
              <a:gd name="connsiteX5" fmla="*/ 1438021 w 7991475"/>
              <a:gd name="connsiteY5" fmla="*/ 1343025 h 4562475"/>
              <a:gd name="connsiteX6" fmla="*/ 1444169 w 7991475"/>
              <a:gd name="connsiteY6" fmla="*/ 3257550 h 4562475"/>
              <a:gd name="connsiteX7" fmla="*/ 7991475 w 7991475"/>
              <a:gd name="connsiteY7" fmla="*/ 3267075 h 4562475"/>
              <a:gd name="connsiteX8" fmla="*/ 7991475 w 7991475"/>
              <a:gd name="connsiteY8" fmla="*/ 4562475 h 4562475"/>
              <a:gd name="connsiteX9" fmla="*/ 0 w 7991475"/>
              <a:gd name="connsiteY9" fmla="*/ 4562475 h 4562475"/>
              <a:gd name="connsiteX10" fmla="*/ 0 w 7991475"/>
              <a:gd name="connsiteY10" fmla="*/ 0 h 4562475"/>
              <a:gd name="connsiteX0" fmla="*/ 0 w 7991475"/>
              <a:gd name="connsiteY0" fmla="*/ 0 h 4562475"/>
              <a:gd name="connsiteX1" fmla="*/ 523875 w 7991475"/>
              <a:gd name="connsiteY1" fmla="*/ 9525 h 4562475"/>
              <a:gd name="connsiteX2" fmla="*/ 523875 w 7991475"/>
              <a:gd name="connsiteY2" fmla="*/ 428625 h 4562475"/>
              <a:gd name="connsiteX3" fmla="*/ 981075 w 7991475"/>
              <a:gd name="connsiteY3" fmla="*/ 428625 h 4562475"/>
              <a:gd name="connsiteX4" fmla="*/ 977527 w 7991475"/>
              <a:gd name="connsiteY4" fmla="*/ 1323975 h 4562475"/>
              <a:gd name="connsiteX5" fmla="*/ 1438021 w 7991475"/>
              <a:gd name="connsiteY5" fmla="*/ 1343025 h 4562475"/>
              <a:gd name="connsiteX6" fmla="*/ 1444169 w 7991475"/>
              <a:gd name="connsiteY6" fmla="*/ 3257550 h 4562475"/>
              <a:gd name="connsiteX7" fmla="*/ 7991475 w 7991475"/>
              <a:gd name="connsiteY7" fmla="*/ 3267075 h 4562475"/>
              <a:gd name="connsiteX8" fmla="*/ 7991475 w 7991475"/>
              <a:gd name="connsiteY8" fmla="*/ 4562475 h 4562475"/>
              <a:gd name="connsiteX9" fmla="*/ 0 w 7991475"/>
              <a:gd name="connsiteY9" fmla="*/ 4562475 h 4562475"/>
              <a:gd name="connsiteX10" fmla="*/ 0 w 7991475"/>
              <a:gd name="connsiteY10" fmla="*/ 0 h 4562475"/>
              <a:gd name="connsiteX0" fmla="*/ 0 w 7991475"/>
              <a:gd name="connsiteY0" fmla="*/ 0 h 4562475"/>
              <a:gd name="connsiteX1" fmla="*/ 523875 w 7991475"/>
              <a:gd name="connsiteY1" fmla="*/ 9525 h 4562475"/>
              <a:gd name="connsiteX2" fmla="*/ 523875 w 7991475"/>
              <a:gd name="connsiteY2" fmla="*/ 428625 h 4562475"/>
              <a:gd name="connsiteX3" fmla="*/ 981075 w 7991475"/>
              <a:gd name="connsiteY3" fmla="*/ 428625 h 4562475"/>
              <a:gd name="connsiteX4" fmla="*/ 977527 w 7991475"/>
              <a:gd name="connsiteY4" fmla="*/ 1323975 h 4562475"/>
              <a:gd name="connsiteX5" fmla="*/ 1438021 w 7991475"/>
              <a:gd name="connsiteY5" fmla="*/ 1343025 h 4562475"/>
              <a:gd name="connsiteX6" fmla="*/ 1444169 w 7991475"/>
              <a:gd name="connsiteY6" fmla="*/ 3257550 h 4562475"/>
              <a:gd name="connsiteX7" fmla="*/ 7991475 w 7991475"/>
              <a:gd name="connsiteY7" fmla="*/ 3267075 h 4562475"/>
              <a:gd name="connsiteX8" fmla="*/ 7991475 w 7991475"/>
              <a:gd name="connsiteY8" fmla="*/ 4562475 h 4562475"/>
              <a:gd name="connsiteX9" fmla="*/ 0 w 7991475"/>
              <a:gd name="connsiteY9" fmla="*/ 4562475 h 4562475"/>
              <a:gd name="connsiteX10" fmla="*/ 0 w 7991475"/>
              <a:gd name="connsiteY10" fmla="*/ 0 h 4562475"/>
              <a:gd name="connsiteX0" fmla="*/ 0 w 7991475"/>
              <a:gd name="connsiteY0" fmla="*/ 0 h 4562475"/>
              <a:gd name="connsiteX1" fmla="*/ 523875 w 7991475"/>
              <a:gd name="connsiteY1" fmla="*/ 9525 h 4562475"/>
              <a:gd name="connsiteX2" fmla="*/ 523875 w 7991475"/>
              <a:gd name="connsiteY2" fmla="*/ 428625 h 4562475"/>
              <a:gd name="connsiteX3" fmla="*/ 981075 w 7991475"/>
              <a:gd name="connsiteY3" fmla="*/ 428625 h 4562475"/>
              <a:gd name="connsiteX4" fmla="*/ 977527 w 7991475"/>
              <a:gd name="connsiteY4" fmla="*/ 1323975 h 4562475"/>
              <a:gd name="connsiteX5" fmla="*/ 1438021 w 7991475"/>
              <a:gd name="connsiteY5" fmla="*/ 1343025 h 4562475"/>
              <a:gd name="connsiteX6" fmla="*/ 1444169 w 7991475"/>
              <a:gd name="connsiteY6" fmla="*/ 3257550 h 4562475"/>
              <a:gd name="connsiteX7" fmla="*/ 7991475 w 7991475"/>
              <a:gd name="connsiteY7" fmla="*/ 3267075 h 4562475"/>
              <a:gd name="connsiteX8" fmla="*/ 7991475 w 7991475"/>
              <a:gd name="connsiteY8" fmla="*/ 4562475 h 4562475"/>
              <a:gd name="connsiteX9" fmla="*/ 0 w 7991475"/>
              <a:gd name="connsiteY9" fmla="*/ 4562475 h 4562475"/>
              <a:gd name="connsiteX10" fmla="*/ 0 w 7991475"/>
              <a:gd name="connsiteY10" fmla="*/ 0 h 4562475"/>
              <a:gd name="connsiteX0" fmla="*/ 0 w 7991475"/>
              <a:gd name="connsiteY0" fmla="*/ 0 h 4562475"/>
              <a:gd name="connsiteX1" fmla="*/ 523875 w 7991475"/>
              <a:gd name="connsiteY1" fmla="*/ 9525 h 4562475"/>
              <a:gd name="connsiteX2" fmla="*/ 523875 w 7991475"/>
              <a:gd name="connsiteY2" fmla="*/ 428625 h 4562475"/>
              <a:gd name="connsiteX3" fmla="*/ 981075 w 7991475"/>
              <a:gd name="connsiteY3" fmla="*/ 428625 h 4562475"/>
              <a:gd name="connsiteX4" fmla="*/ 977527 w 7991475"/>
              <a:gd name="connsiteY4" fmla="*/ 1323975 h 4562475"/>
              <a:gd name="connsiteX5" fmla="*/ 1437767 w 7991475"/>
              <a:gd name="connsiteY5" fmla="*/ 1314450 h 4562475"/>
              <a:gd name="connsiteX6" fmla="*/ 1444169 w 7991475"/>
              <a:gd name="connsiteY6" fmla="*/ 3257550 h 4562475"/>
              <a:gd name="connsiteX7" fmla="*/ 7991475 w 7991475"/>
              <a:gd name="connsiteY7" fmla="*/ 3267075 h 4562475"/>
              <a:gd name="connsiteX8" fmla="*/ 7991475 w 7991475"/>
              <a:gd name="connsiteY8" fmla="*/ 4562475 h 4562475"/>
              <a:gd name="connsiteX9" fmla="*/ 0 w 7991475"/>
              <a:gd name="connsiteY9" fmla="*/ 4562475 h 4562475"/>
              <a:gd name="connsiteX10" fmla="*/ 0 w 7991475"/>
              <a:gd name="connsiteY10" fmla="*/ 0 h 4562475"/>
              <a:gd name="connsiteX0" fmla="*/ 0 w 7991475"/>
              <a:gd name="connsiteY0" fmla="*/ 409575 h 4552950"/>
              <a:gd name="connsiteX1" fmla="*/ 523875 w 7991475"/>
              <a:gd name="connsiteY1" fmla="*/ 0 h 4552950"/>
              <a:gd name="connsiteX2" fmla="*/ 523875 w 7991475"/>
              <a:gd name="connsiteY2" fmla="*/ 419100 h 4552950"/>
              <a:gd name="connsiteX3" fmla="*/ 981075 w 7991475"/>
              <a:gd name="connsiteY3" fmla="*/ 419100 h 4552950"/>
              <a:gd name="connsiteX4" fmla="*/ 977527 w 7991475"/>
              <a:gd name="connsiteY4" fmla="*/ 1314450 h 4552950"/>
              <a:gd name="connsiteX5" fmla="*/ 1437767 w 7991475"/>
              <a:gd name="connsiteY5" fmla="*/ 1304925 h 4552950"/>
              <a:gd name="connsiteX6" fmla="*/ 1444169 w 7991475"/>
              <a:gd name="connsiteY6" fmla="*/ 3248025 h 4552950"/>
              <a:gd name="connsiteX7" fmla="*/ 7991475 w 7991475"/>
              <a:gd name="connsiteY7" fmla="*/ 3257550 h 4552950"/>
              <a:gd name="connsiteX8" fmla="*/ 7991475 w 7991475"/>
              <a:gd name="connsiteY8" fmla="*/ 4552950 h 4552950"/>
              <a:gd name="connsiteX9" fmla="*/ 0 w 7991475"/>
              <a:gd name="connsiteY9" fmla="*/ 4552950 h 4552950"/>
              <a:gd name="connsiteX10" fmla="*/ 0 w 7991475"/>
              <a:gd name="connsiteY10" fmla="*/ 409575 h 4552950"/>
              <a:gd name="connsiteX0" fmla="*/ 0 w 7991475"/>
              <a:gd name="connsiteY0" fmla="*/ 0 h 4143375"/>
              <a:gd name="connsiteX1" fmla="*/ 523875 w 7991475"/>
              <a:gd name="connsiteY1" fmla="*/ 9525 h 4143375"/>
              <a:gd name="connsiteX2" fmla="*/ 981075 w 7991475"/>
              <a:gd name="connsiteY2" fmla="*/ 9525 h 4143375"/>
              <a:gd name="connsiteX3" fmla="*/ 977527 w 7991475"/>
              <a:gd name="connsiteY3" fmla="*/ 904875 h 4143375"/>
              <a:gd name="connsiteX4" fmla="*/ 1437767 w 7991475"/>
              <a:gd name="connsiteY4" fmla="*/ 895350 h 4143375"/>
              <a:gd name="connsiteX5" fmla="*/ 1444169 w 7991475"/>
              <a:gd name="connsiteY5" fmla="*/ 2838450 h 4143375"/>
              <a:gd name="connsiteX6" fmla="*/ 7991475 w 7991475"/>
              <a:gd name="connsiteY6" fmla="*/ 2847975 h 4143375"/>
              <a:gd name="connsiteX7" fmla="*/ 7991475 w 7991475"/>
              <a:gd name="connsiteY7" fmla="*/ 4143375 h 4143375"/>
              <a:gd name="connsiteX8" fmla="*/ 0 w 7991475"/>
              <a:gd name="connsiteY8" fmla="*/ 4143375 h 4143375"/>
              <a:gd name="connsiteX9" fmla="*/ 0 w 7991475"/>
              <a:gd name="connsiteY9" fmla="*/ 0 h 4143375"/>
              <a:gd name="connsiteX0" fmla="*/ 0 w 7991475"/>
              <a:gd name="connsiteY0" fmla="*/ 0 h 4143375"/>
              <a:gd name="connsiteX1" fmla="*/ 981075 w 7991475"/>
              <a:gd name="connsiteY1" fmla="*/ 9525 h 4143375"/>
              <a:gd name="connsiteX2" fmla="*/ 977527 w 7991475"/>
              <a:gd name="connsiteY2" fmla="*/ 904875 h 4143375"/>
              <a:gd name="connsiteX3" fmla="*/ 1437767 w 7991475"/>
              <a:gd name="connsiteY3" fmla="*/ 895350 h 4143375"/>
              <a:gd name="connsiteX4" fmla="*/ 1444169 w 7991475"/>
              <a:gd name="connsiteY4" fmla="*/ 2838450 h 4143375"/>
              <a:gd name="connsiteX5" fmla="*/ 7991475 w 7991475"/>
              <a:gd name="connsiteY5" fmla="*/ 2847975 h 4143375"/>
              <a:gd name="connsiteX6" fmla="*/ 7991475 w 7991475"/>
              <a:gd name="connsiteY6" fmla="*/ 4143375 h 4143375"/>
              <a:gd name="connsiteX7" fmla="*/ 0 w 7991475"/>
              <a:gd name="connsiteY7" fmla="*/ 4143375 h 4143375"/>
              <a:gd name="connsiteX8" fmla="*/ 0 w 7991475"/>
              <a:gd name="connsiteY8" fmla="*/ 0 h 4143375"/>
              <a:gd name="connsiteX0" fmla="*/ 9523 w 7991475"/>
              <a:gd name="connsiteY0" fmla="*/ 76200 h 4133850"/>
              <a:gd name="connsiteX1" fmla="*/ 981075 w 7991475"/>
              <a:gd name="connsiteY1" fmla="*/ 0 h 4133850"/>
              <a:gd name="connsiteX2" fmla="*/ 977527 w 7991475"/>
              <a:gd name="connsiteY2" fmla="*/ 895350 h 4133850"/>
              <a:gd name="connsiteX3" fmla="*/ 1437767 w 7991475"/>
              <a:gd name="connsiteY3" fmla="*/ 885825 h 4133850"/>
              <a:gd name="connsiteX4" fmla="*/ 1444169 w 7991475"/>
              <a:gd name="connsiteY4" fmla="*/ 2828925 h 4133850"/>
              <a:gd name="connsiteX5" fmla="*/ 7991475 w 7991475"/>
              <a:gd name="connsiteY5" fmla="*/ 2838450 h 4133850"/>
              <a:gd name="connsiteX6" fmla="*/ 7991475 w 7991475"/>
              <a:gd name="connsiteY6" fmla="*/ 4133850 h 4133850"/>
              <a:gd name="connsiteX7" fmla="*/ 0 w 7991475"/>
              <a:gd name="connsiteY7" fmla="*/ 4133850 h 4133850"/>
              <a:gd name="connsiteX8" fmla="*/ 9523 w 7991475"/>
              <a:gd name="connsiteY8" fmla="*/ 76200 h 4133850"/>
              <a:gd name="connsiteX0" fmla="*/ 9523 w 7991475"/>
              <a:gd name="connsiteY0" fmla="*/ 9525 h 4067175"/>
              <a:gd name="connsiteX1" fmla="*/ 971378 w 7991475"/>
              <a:gd name="connsiteY1" fmla="*/ 0 h 4067175"/>
              <a:gd name="connsiteX2" fmla="*/ 977527 w 7991475"/>
              <a:gd name="connsiteY2" fmla="*/ 828675 h 4067175"/>
              <a:gd name="connsiteX3" fmla="*/ 1437767 w 7991475"/>
              <a:gd name="connsiteY3" fmla="*/ 819150 h 4067175"/>
              <a:gd name="connsiteX4" fmla="*/ 1444169 w 7991475"/>
              <a:gd name="connsiteY4" fmla="*/ 2762250 h 4067175"/>
              <a:gd name="connsiteX5" fmla="*/ 7991475 w 7991475"/>
              <a:gd name="connsiteY5" fmla="*/ 2771775 h 4067175"/>
              <a:gd name="connsiteX6" fmla="*/ 7991475 w 7991475"/>
              <a:gd name="connsiteY6" fmla="*/ 4067175 h 4067175"/>
              <a:gd name="connsiteX7" fmla="*/ 0 w 7991475"/>
              <a:gd name="connsiteY7" fmla="*/ 4067175 h 4067175"/>
              <a:gd name="connsiteX8" fmla="*/ 9523 w 7991475"/>
              <a:gd name="connsiteY8" fmla="*/ 9525 h 406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1475" h="4067175">
                <a:moveTo>
                  <a:pt x="9523" y="9525"/>
                </a:moveTo>
                <a:lnTo>
                  <a:pt x="971378" y="0"/>
                </a:lnTo>
                <a:cubicBezTo>
                  <a:pt x="970195" y="298450"/>
                  <a:pt x="978710" y="530225"/>
                  <a:pt x="977527" y="828675"/>
                </a:cubicBezTo>
                <a:lnTo>
                  <a:pt x="1437767" y="819150"/>
                </a:lnTo>
                <a:cubicBezTo>
                  <a:pt x="1439816" y="1457325"/>
                  <a:pt x="1442120" y="2124075"/>
                  <a:pt x="1444169" y="2762250"/>
                </a:cubicBezTo>
                <a:lnTo>
                  <a:pt x="7991475" y="2771775"/>
                </a:lnTo>
                <a:lnTo>
                  <a:pt x="7991475" y="4067175"/>
                </a:lnTo>
                <a:lnTo>
                  <a:pt x="0" y="4067175"/>
                </a:lnTo>
                <a:cubicBezTo>
                  <a:pt x="3174" y="2714625"/>
                  <a:pt x="6349" y="1362075"/>
                  <a:pt x="9523" y="9525"/>
                </a:cubicBez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" name="Gruppo 4"/>
          <p:cNvGrpSpPr/>
          <p:nvPr/>
        </p:nvGrpSpPr>
        <p:grpSpPr>
          <a:xfrm>
            <a:off x="3371850" y="3209925"/>
            <a:ext cx="4944566" cy="1466850"/>
            <a:chOff x="3371850" y="3209925"/>
            <a:chExt cx="4944566" cy="1466850"/>
          </a:xfrm>
        </p:grpSpPr>
        <p:sp>
          <p:nvSpPr>
            <p:cNvPr id="3" name="Figura a mano libera 2"/>
            <p:cNvSpPr/>
            <p:nvPr/>
          </p:nvSpPr>
          <p:spPr>
            <a:xfrm>
              <a:off x="3371850" y="3209925"/>
              <a:ext cx="2886075" cy="1466850"/>
            </a:xfrm>
            <a:custGeom>
              <a:avLst/>
              <a:gdLst>
                <a:gd name="connsiteX0" fmla="*/ 0 w 2886075"/>
                <a:gd name="connsiteY0" fmla="*/ 1466850 h 1466850"/>
                <a:gd name="connsiteX1" fmla="*/ 2886075 w 2886075"/>
                <a:gd name="connsiteY1" fmla="*/ 1466850 h 1466850"/>
                <a:gd name="connsiteX2" fmla="*/ 2886075 w 2886075"/>
                <a:gd name="connsiteY2" fmla="*/ 952500 h 1466850"/>
                <a:gd name="connsiteX3" fmla="*/ 2371725 w 2886075"/>
                <a:gd name="connsiteY3" fmla="*/ 952500 h 1466850"/>
                <a:gd name="connsiteX4" fmla="*/ 2371725 w 2886075"/>
                <a:gd name="connsiteY4" fmla="*/ 0 h 1466850"/>
                <a:gd name="connsiteX5" fmla="*/ 1914525 w 2886075"/>
                <a:gd name="connsiteY5" fmla="*/ 0 h 1466850"/>
                <a:gd name="connsiteX6" fmla="*/ 1914525 w 2886075"/>
                <a:gd name="connsiteY6" fmla="*/ 476250 h 1466850"/>
                <a:gd name="connsiteX7" fmla="*/ 447675 w 2886075"/>
                <a:gd name="connsiteY7" fmla="*/ 476250 h 1466850"/>
                <a:gd name="connsiteX8" fmla="*/ 447675 w 2886075"/>
                <a:gd name="connsiteY8" fmla="*/ 981075 h 1466850"/>
                <a:gd name="connsiteX9" fmla="*/ 28575 w 2886075"/>
                <a:gd name="connsiteY9" fmla="*/ 981075 h 1466850"/>
                <a:gd name="connsiteX10" fmla="*/ 0 w 2886075"/>
                <a:gd name="connsiteY10" fmla="*/ 1466850 h 1466850"/>
                <a:gd name="connsiteX0" fmla="*/ 0 w 2886075"/>
                <a:gd name="connsiteY0" fmla="*/ 1466850 h 1466850"/>
                <a:gd name="connsiteX1" fmla="*/ 2886075 w 2886075"/>
                <a:gd name="connsiteY1" fmla="*/ 1466850 h 1466850"/>
                <a:gd name="connsiteX2" fmla="*/ 2886075 w 2886075"/>
                <a:gd name="connsiteY2" fmla="*/ 952500 h 1466850"/>
                <a:gd name="connsiteX3" fmla="*/ 2371725 w 2886075"/>
                <a:gd name="connsiteY3" fmla="*/ 952500 h 1466850"/>
                <a:gd name="connsiteX4" fmla="*/ 2371725 w 2886075"/>
                <a:gd name="connsiteY4" fmla="*/ 0 h 1466850"/>
                <a:gd name="connsiteX5" fmla="*/ 1914525 w 2886075"/>
                <a:gd name="connsiteY5" fmla="*/ 0 h 1466850"/>
                <a:gd name="connsiteX6" fmla="*/ 1914525 w 2886075"/>
                <a:gd name="connsiteY6" fmla="*/ 476250 h 1466850"/>
                <a:gd name="connsiteX7" fmla="*/ 447675 w 2886075"/>
                <a:gd name="connsiteY7" fmla="*/ 476250 h 1466850"/>
                <a:gd name="connsiteX8" fmla="*/ 447675 w 2886075"/>
                <a:gd name="connsiteY8" fmla="*/ 981075 h 1466850"/>
                <a:gd name="connsiteX9" fmla="*/ 9525 w 2886075"/>
                <a:gd name="connsiteY9" fmla="*/ 981075 h 1466850"/>
                <a:gd name="connsiteX10" fmla="*/ 0 w 2886075"/>
                <a:gd name="connsiteY10" fmla="*/ 1466850 h 146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86075" h="1466850">
                  <a:moveTo>
                    <a:pt x="0" y="1466850"/>
                  </a:moveTo>
                  <a:lnTo>
                    <a:pt x="2886075" y="1466850"/>
                  </a:lnTo>
                  <a:lnTo>
                    <a:pt x="2886075" y="952500"/>
                  </a:lnTo>
                  <a:lnTo>
                    <a:pt x="2371725" y="952500"/>
                  </a:lnTo>
                  <a:lnTo>
                    <a:pt x="2371725" y="0"/>
                  </a:lnTo>
                  <a:lnTo>
                    <a:pt x="1914525" y="0"/>
                  </a:lnTo>
                  <a:lnTo>
                    <a:pt x="1914525" y="476250"/>
                  </a:lnTo>
                  <a:lnTo>
                    <a:pt x="447675" y="476250"/>
                  </a:lnTo>
                  <a:lnTo>
                    <a:pt x="447675" y="981075"/>
                  </a:lnTo>
                  <a:lnTo>
                    <a:pt x="9525" y="981075"/>
                  </a:lnTo>
                  <a:lnTo>
                    <a:pt x="0" y="1466850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Rettangolo 3"/>
            <p:cNvSpPr/>
            <p:nvPr/>
          </p:nvSpPr>
          <p:spPr>
            <a:xfrm>
              <a:off x="7308304" y="4138612"/>
              <a:ext cx="1008112" cy="53816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1924050" y="2695575"/>
            <a:ext cx="5343525" cy="2009775"/>
            <a:chOff x="1924050" y="2695575"/>
            <a:chExt cx="5343525" cy="2009775"/>
          </a:xfrm>
        </p:grpSpPr>
        <p:sp>
          <p:nvSpPr>
            <p:cNvPr id="6" name="Figura a mano libera 5"/>
            <p:cNvSpPr/>
            <p:nvPr/>
          </p:nvSpPr>
          <p:spPr>
            <a:xfrm>
              <a:off x="1924050" y="3171825"/>
              <a:ext cx="3343275" cy="1533525"/>
            </a:xfrm>
            <a:custGeom>
              <a:avLst/>
              <a:gdLst>
                <a:gd name="connsiteX0" fmla="*/ 0 w 3810000"/>
                <a:gd name="connsiteY0" fmla="*/ 28575 h 1914525"/>
                <a:gd name="connsiteX1" fmla="*/ 0 w 3810000"/>
                <a:gd name="connsiteY1" fmla="*/ 1914525 h 1914525"/>
                <a:gd name="connsiteX2" fmla="*/ 476250 w 3810000"/>
                <a:gd name="connsiteY2" fmla="*/ 1914525 h 1914525"/>
                <a:gd name="connsiteX3" fmla="*/ 476250 w 3810000"/>
                <a:gd name="connsiteY3" fmla="*/ 1533525 h 1914525"/>
                <a:gd name="connsiteX4" fmla="*/ 1866900 w 3810000"/>
                <a:gd name="connsiteY4" fmla="*/ 1533525 h 1914525"/>
                <a:gd name="connsiteX5" fmla="*/ 1866900 w 3810000"/>
                <a:gd name="connsiteY5" fmla="*/ 990600 h 1914525"/>
                <a:gd name="connsiteX6" fmla="*/ 2343150 w 3810000"/>
                <a:gd name="connsiteY6" fmla="*/ 990600 h 1914525"/>
                <a:gd name="connsiteX7" fmla="*/ 2343150 w 3810000"/>
                <a:gd name="connsiteY7" fmla="*/ 485775 h 1914525"/>
                <a:gd name="connsiteX8" fmla="*/ 3810000 w 3810000"/>
                <a:gd name="connsiteY8" fmla="*/ 485775 h 1914525"/>
                <a:gd name="connsiteX9" fmla="*/ 3810000 w 3810000"/>
                <a:gd name="connsiteY9" fmla="*/ 0 h 1914525"/>
                <a:gd name="connsiteX10" fmla="*/ 0 w 3810000"/>
                <a:gd name="connsiteY10" fmla="*/ 28575 h 1914525"/>
                <a:gd name="connsiteX0" fmla="*/ 0 w 3810000"/>
                <a:gd name="connsiteY0" fmla="*/ 28575 h 1914525"/>
                <a:gd name="connsiteX1" fmla="*/ 476250 w 3810000"/>
                <a:gd name="connsiteY1" fmla="*/ 1914525 h 1914525"/>
                <a:gd name="connsiteX2" fmla="*/ 476250 w 3810000"/>
                <a:gd name="connsiteY2" fmla="*/ 1533525 h 1914525"/>
                <a:gd name="connsiteX3" fmla="*/ 1866900 w 3810000"/>
                <a:gd name="connsiteY3" fmla="*/ 1533525 h 1914525"/>
                <a:gd name="connsiteX4" fmla="*/ 1866900 w 3810000"/>
                <a:gd name="connsiteY4" fmla="*/ 990600 h 1914525"/>
                <a:gd name="connsiteX5" fmla="*/ 2343150 w 3810000"/>
                <a:gd name="connsiteY5" fmla="*/ 990600 h 1914525"/>
                <a:gd name="connsiteX6" fmla="*/ 2343150 w 3810000"/>
                <a:gd name="connsiteY6" fmla="*/ 485775 h 1914525"/>
                <a:gd name="connsiteX7" fmla="*/ 3810000 w 3810000"/>
                <a:gd name="connsiteY7" fmla="*/ 485775 h 1914525"/>
                <a:gd name="connsiteX8" fmla="*/ 3810000 w 3810000"/>
                <a:gd name="connsiteY8" fmla="*/ 0 h 1914525"/>
                <a:gd name="connsiteX9" fmla="*/ 0 w 3810000"/>
                <a:gd name="connsiteY9" fmla="*/ 28575 h 1914525"/>
                <a:gd name="connsiteX0" fmla="*/ 0 w 3810000"/>
                <a:gd name="connsiteY0" fmla="*/ 28575 h 1533525"/>
                <a:gd name="connsiteX1" fmla="*/ 476250 w 3810000"/>
                <a:gd name="connsiteY1" fmla="*/ 1533525 h 1533525"/>
                <a:gd name="connsiteX2" fmla="*/ 1866900 w 3810000"/>
                <a:gd name="connsiteY2" fmla="*/ 1533525 h 1533525"/>
                <a:gd name="connsiteX3" fmla="*/ 1866900 w 3810000"/>
                <a:gd name="connsiteY3" fmla="*/ 990600 h 1533525"/>
                <a:gd name="connsiteX4" fmla="*/ 2343150 w 3810000"/>
                <a:gd name="connsiteY4" fmla="*/ 990600 h 1533525"/>
                <a:gd name="connsiteX5" fmla="*/ 2343150 w 3810000"/>
                <a:gd name="connsiteY5" fmla="*/ 485775 h 1533525"/>
                <a:gd name="connsiteX6" fmla="*/ 3810000 w 3810000"/>
                <a:gd name="connsiteY6" fmla="*/ 485775 h 1533525"/>
                <a:gd name="connsiteX7" fmla="*/ 3810000 w 3810000"/>
                <a:gd name="connsiteY7" fmla="*/ 0 h 1533525"/>
                <a:gd name="connsiteX8" fmla="*/ 0 w 3810000"/>
                <a:gd name="connsiteY8" fmla="*/ 28575 h 1533525"/>
                <a:gd name="connsiteX0" fmla="*/ 0 w 3352800"/>
                <a:gd name="connsiteY0" fmla="*/ 19050 h 1533525"/>
                <a:gd name="connsiteX1" fmla="*/ 19050 w 3352800"/>
                <a:gd name="connsiteY1" fmla="*/ 1533525 h 1533525"/>
                <a:gd name="connsiteX2" fmla="*/ 1409700 w 3352800"/>
                <a:gd name="connsiteY2" fmla="*/ 1533525 h 1533525"/>
                <a:gd name="connsiteX3" fmla="*/ 1409700 w 3352800"/>
                <a:gd name="connsiteY3" fmla="*/ 990600 h 1533525"/>
                <a:gd name="connsiteX4" fmla="*/ 1885950 w 3352800"/>
                <a:gd name="connsiteY4" fmla="*/ 990600 h 1533525"/>
                <a:gd name="connsiteX5" fmla="*/ 1885950 w 3352800"/>
                <a:gd name="connsiteY5" fmla="*/ 485775 h 1533525"/>
                <a:gd name="connsiteX6" fmla="*/ 3352800 w 3352800"/>
                <a:gd name="connsiteY6" fmla="*/ 485775 h 1533525"/>
                <a:gd name="connsiteX7" fmla="*/ 3352800 w 3352800"/>
                <a:gd name="connsiteY7" fmla="*/ 0 h 1533525"/>
                <a:gd name="connsiteX8" fmla="*/ 0 w 3352800"/>
                <a:gd name="connsiteY8" fmla="*/ 19050 h 1533525"/>
                <a:gd name="connsiteX0" fmla="*/ 0 w 3343275"/>
                <a:gd name="connsiteY0" fmla="*/ 19050 h 1533525"/>
                <a:gd name="connsiteX1" fmla="*/ 9525 w 3343275"/>
                <a:gd name="connsiteY1" fmla="*/ 1533525 h 1533525"/>
                <a:gd name="connsiteX2" fmla="*/ 1400175 w 3343275"/>
                <a:gd name="connsiteY2" fmla="*/ 1533525 h 1533525"/>
                <a:gd name="connsiteX3" fmla="*/ 1400175 w 3343275"/>
                <a:gd name="connsiteY3" fmla="*/ 990600 h 1533525"/>
                <a:gd name="connsiteX4" fmla="*/ 1876425 w 3343275"/>
                <a:gd name="connsiteY4" fmla="*/ 990600 h 1533525"/>
                <a:gd name="connsiteX5" fmla="*/ 1876425 w 3343275"/>
                <a:gd name="connsiteY5" fmla="*/ 485775 h 1533525"/>
                <a:gd name="connsiteX6" fmla="*/ 3343275 w 3343275"/>
                <a:gd name="connsiteY6" fmla="*/ 485775 h 1533525"/>
                <a:gd name="connsiteX7" fmla="*/ 3343275 w 3343275"/>
                <a:gd name="connsiteY7" fmla="*/ 0 h 1533525"/>
                <a:gd name="connsiteX8" fmla="*/ 0 w 3343275"/>
                <a:gd name="connsiteY8" fmla="*/ 19050 h 153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3275" h="1533525">
                  <a:moveTo>
                    <a:pt x="0" y="19050"/>
                  </a:moveTo>
                  <a:lnTo>
                    <a:pt x="9525" y="1533525"/>
                  </a:lnTo>
                  <a:lnTo>
                    <a:pt x="1400175" y="1533525"/>
                  </a:lnTo>
                  <a:lnTo>
                    <a:pt x="1400175" y="990600"/>
                  </a:lnTo>
                  <a:lnTo>
                    <a:pt x="1876425" y="990600"/>
                  </a:lnTo>
                  <a:lnTo>
                    <a:pt x="1876425" y="485775"/>
                  </a:lnTo>
                  <a:lnTo>
                    <a:pt x="3343275" y="485775"/>
                  </a:lnTo>
                  <a:lnTo>
                    <a:pt x="3343275" y="0"/>
                  </a:lnTo>
                  <a:lnTo>
                    <a:pt x="0" y="19050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Figura a mano libera 6"/>
            <p:cNvSpPr/>
            <p:nvPr/>
          </p:nvSpPr>
          <p:spPr>
            <a:xfrm>
              <a:off x="5781675" y="2695575"/>
              <a:ext cx="1485900" cy="1952625"/>
            </a:xfrm>
            <a:custGeom>
              <a:avLst/>
              <a:gdLst>
                <a:gd name="connsiteX0" fmla="*/ 0 w 1485900"/>
                <a:gd name="connsiteY0" fmla="*/ 514350 h 1952625"/>
                <a:gd name="connsiteX1" fmla="*/ 0 w 1485900"/>
                <a:gd name="connsiteY1" fmla="*/ 1447800 h 1952625"/>
                <a:gd name="connsiteX2" fmla="*/ 514350 w 1485900"/>
                <a:gd name="connsiteY2" fmla="*/ 1447800 h 1952625"/>
                <a:gd name="connsiteX3" fmla="*/ 514350 w 1485900"/>
                <a:gd name="connsiteY3" fmla="*/ 1952625 h 1952625"/>
                <a:gd name="connsiteX4" fmla="*/ 1485900 w 1485900"/>
                <a:gd name="connsiteY4" fmla="*/ 1952625 h 1952625"/>
                <a:gd name="connsiteX5" fmla="*/ 1485900 w 1485900"/>
                <a:gd name="connsiteY5" fmla="*/ 495300 h 1952625"/>
                <a:gd name="connsiteX6" fmla="*/ 971550 w 1485900"/>
                <a:gd name="connsiteY6" fmla="*/ 495300 h 1952625"/>
                <a:gd name="connsiteX7" fmla="*/ 971550 w 1485900"/>
                <a:gd name="connsiteY7" fmla="*/ 0 h 1952625"/>
                <a:gd name="connsiteX8" fmla="*/ 457200 w 1485900"/>
                <a:gd name="connsiteY8" fmla="*/ 0 h 1952625"/>
                <a:gd name="connsiteX9" fmla="*/ 457200 w 1485900"/>
                <a:gd name="connsiteY9" fmla="*/ 495300 h 1952625"/>
                <a:gd name="connsiteX10" fmla="*/ 0 w 1485900"/>
                <a:gd name="connsiteY10" fmla="*/ 514350 h 195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85900" h="1952625">
                  <a:moveTo>
                    <a:pt x="0" y="514350"/>
                  </a:moveTo>
                  <a:lnTo>
                    <a:pt x="0" y="1447800"/>
                  </a:lnTo>
                  <a:lnTo>
                    <a:pt x="514350" y="1447800"/>
                  </a:lnTo>
                  <a:lnTo>
                    <a:pt x="514350" y="1952625"/>
                  </a:lnTo>
                  <a:lnTo>
                    <a:pt x="1485900" y="1952625"/>
                  </a:lnTo>
                  <a:lnTo>
                    <a:pt x="1485900" y="495300"/>
                  </a:lnTo>
                  <a:lnTo>
                    <a:pt x="971550" y="495300"/>
                  </a:lnTo>
                  <a:lnTo>
                    <a:pt x="971550" y="0"/>
                  </a:lnTo>
                  <a:lnTo>
                    <a:pt x="457200" y="0"/>
                  </a:lnTo>
                  <a:lnTo>
                    <a:pt x="457200" y="495300"/>
                  </a:lnTo>
                  <a:lnTo>
                    <a:pt x="0" y="514350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83804"/>
            <a:ext cx="8299458" cy="528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655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577" y="476673"/>
            <a:ext cx="5098848" cy="590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109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109" y="879228"/>
            <a:ext cx="5474196" cy="5097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6625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813" y="692697"/>
            <a:ext cx="6784788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401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59" y="1124745"/>
            <a:ext cx="8225096" cy="460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126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205</Words>
  <Application>Microsoft Macintosh PowerPoint</Application>
  <PresentationFormat>Presentazione su schermo (4:3)</PresentationFormat>
  <Paragraphs>26</Paragraphs>
  <Slides>24</Slides>
  <Notes>19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5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Gabriele Favero</dc:creator>
  <cp:lastModifiedBy>federico  pepi</cp:lastModifiedBy>
  <cp:revision>49</cp:revision>
  <dcterms:created xsi:type="dcterms:W3CDTF">2014-10-05T15:06:55Z</dcterms:created>
  <dcterms:modified xsi:type="dcterms:W3CDTF">2016-10-13T08:47:52Z</dcterms:modified>
</cp:coreProperties>
</file>