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ina Lunardini" initials="ML" lastIdx="0" clrIdx="0">
    <p:extLst>
      <p:ext uri="{19B8F6BF-5375-455C-9EA6-DF929625EA0E}">
        <p15:presenceInfo xmlns:p15="http://schemas.microsoft.com/office/powerpoint/2012/main" userId="b07c226d78b49c7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459159-5DA9-4012-B388-147DB7C84B51}" type="datetimeFigureOut">
              <a:rPr lang="it-IT" smtClean="0"/>
              <a:t>03/02/2017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it-IT" smtClean="0"/>
              <a:t>"Stili e 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317B4C-8E15-4C30-9570-359EC8707F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817332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36980F-342F-40AB-845D-D19DBB818699}" type="datetimeFigureOut">
              <a:rPr lang="it-IT" smtClean="0"/>
              <a:t>03/02/2017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it-IT" smtClean="0"/>
              <a:t>"Stili e 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8FC1A5-3B0D-4766-9679-755EF46CA5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5964338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-1066316" y="327540"/>
            <a:ext cx="7766936" cy="1646302"/>
          </a:xfrm>
        </p:spPr>
        <p:txBody>
          <a:bodyPr/>
          <a:lstStyle/>
          <a:p>
            <a:r>
              <a:rPr lang="it-IT" sz="8000" dirty="0" smtClean="0"/>
              <a:t>INTERVISTA</a:t>
            </a:r>
            <a:endParaRPr lang="it-IT" sz="80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41753" y="1830148"/>
            <a:ext cx="7766936" cy="1096899"/>
          </a:xfrm>
        </p:spPr>
        <p:txBody>
          <a:bodyPr>
            <a:normAutofit/>
          </a:bodyPr>
          <a:lstStyle/>
          <a:p>
            <a:r>
              <a:rPr lang="it-IT" sz="2800" b="1" dirty="0" smtClean="0">
                <a:solidFill>
                  <a:schemeClr val="accent2">
                    <a:lumMod val="75000"/>
                  </a:schemeClr>
                </a:solidFill>
              </a:rPr>
              <a:t>E COME CONDURLA</a:t>
            </a:r>
            <a:endParaRPr lang="it-IT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6283" y="2927047"/>
            <a:ext cx="5857875" cy="333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0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Cos’è una intervista?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000" i="1" dirty="0" smtClean="0"/>
              <a:t>«</a:t>
            </a:r>
            <a:r>
              <a:rPr lang="it-IT" sz="2000" i="1" dirty="0" smtClean="0"/>
              <a:t>Lo strumento </a:t>
            </a:r>
            <a:r>
              <a:rPr lang="it-IT" sz="2000" i="1" u="sng" dirty="0" smtClean="0"/>
              <a:t>dell’intervista qualitativa</a:t>
            </a:r>
            <a:r>
              <a:rPr lang="it-IT" sz="2000" i="1" dirty="0" smtClean="0"/>
              <a:t> si propone come interazione dialogica, faccia a faccia, che </a:t>
            </a:r>
            <a:r>
              <a:rPr lang="it-IT" sz="2000" b="1" i="1" dirty="0" smtClean="0"/>
              <a:t>permette di condurre analisi di profondità e di raccogliere una mole estremamente ricca e completa di dati sulle esperienze, opinioni, atteggiamenti e aspettative degli intervistati</a:t>
            </a:r>
            <a:r>
              <a:rPr lang="it-IT" sz="2000" i="1" dirty="0" smtClean="0"/>
              <a:t>, a patto che l’intervistatore abbia le indispensabili competenze per condurre e gestire la tecnica, assicurando una valida e attendibile raccolta di dati»</a:t>
            </a:r>
            <a:endParaRPr lang="it-IT" sz="2000" i="1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"Stili e metodi della ricerca educativa" G. Benvenuto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41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793517" y="404948"/>
            <a:ext cx="8596668" cy="1320800"/>
          </a:xfrm>
        </p:spPr>
        <p:txBody>
          <a:bodyPr/>
          <a:lstStyle/>
          <a:p>
            <a:r>
              <a:rPr lang="it-IT" dirty="0" smtClean="0"/>
              <a:t>Tipologie di Intervista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96389" y="2965755"/>
            <a:ext cx="4101737" cy="301703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t-IT" dirty="0" smtClean="0"/>
              <a:t>E’ l’intervista dove le informazioni vengono raccolte attraverso uno strumento </a:t>
            </a:r>
            <a:r>
              <a:rPr lang="it-IT" dirty="0"/>
              <a:t>definito come un insieme strutturato di domande e relative categorie di risposta definite a priori da chi lo costruisce, ovvero di domande "chiuse" dove all'intervistato viene richiesto di individuare tra le risposte presentate quella che più si avvicina alla propria </a:t>
            </a:r>
            <a:r>
              <a:rPr lang="it-IT" dirty="0" smtClean="0"/>
              <a:t>posizione</a:t>
            </a:r>
            <a:r>
              <a:rPr lang="it-IT" dirty="0"/>
              <a:t/>
            </a:r>
            <a:br>
              <a:rPr lang="it-IT" dirty="0"/>
            </a:br>
            <a:r>
              <a:rPr lang="it-IT" dirty="0" smtClean="0"/>
              <a:t>(questionario).</a:t>
            </a:r>
          </a:p>
        </p:txBody>
      </p:sp>
      <p:cxnSp>
        <p:nvCxnSpPr>
          <p:cNvPr id="7" name="Connettore 2 6"/>
          <p:cNvCxnSpPr/>
          <p:nvPr/>
        </p:nvCxnSpPr>
        <p:spPr>
          <a:xfrm>
            <a:off x="6392831" y="1113943"/>
            <a:ext cx="1398039" cy="121194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2 8"/>
          <p:cNvCxnSpPr/>
          <p:nvPr/>
        </p:nvCxnSpPr>
        <p:spPr>
          <a:xfrm flipH="1">
            <a:off x="2793516" y="1135338"/>
            <a:ext cx="1396800" cy="121194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ttangolo 14"/>
          <p:cNvSpPr/>
          <p:nvPr/>
        </p:nvSpPr>
        <p:spPr>
          <a:xfrm>
            <a:off x="1656452" y="2456463"/>
            <a:ext cx="161614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20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Quantitativa</a:t>
            </a:r>
            <a:endParaRPr lang="it-IT" sz="20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7627427" y="2457109"/>
            <a:ext cx="145103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20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Qualitativa</a:t>
            </a:r>
            <a:endParaRPr lang="it-IT" sz="20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6922033" y="2988442"/>
            <a:ext cx="304492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Scambio verbale asimmetrico fra due o più persone, ossia intervistatore e intervista, con ruolo e compiti diversi (intervista).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5048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57003" y="0"/>
            <a:ext cx="8596668" cy="1320800"/>
          </a:xfrm>
        </p:spPr>
        <p:txBody>
          <a:bodyPr/>
          <a:lstStyle/>
          <a:p>
            <a:r>
              <a:rPr lang="it-IT" dirty="0" smtClean="0"/>
              <a:t>Intervista Qualitativa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6572" y="884155"/>
            <a:ext cx="6662058" cy="5699526"/>
          </a:xfrm>
        </p:spPr>
        <p:txBody>
          <a:bodyPr>
            <a:normAutofit/>
          </a:bodyPr>
          <a:lstStyle/>
          <a:p>
            <a:r>
              <a:rPr lang="it-IT" sz="2000" b="1" dirty="0" smtClean="0"/>
              <a:t>Strutturata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dirty="0" smtClean="0"/>
              <a:t>Le domande sono definite a priori.</a:t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endParaRPr lang="it-IT" sz="1900" dirty="0"/>
          </a:p>
        </p:txBody>
      </p:sp>
      <p:sp>
        <p:nvSpPr>
          <p:cNvPr id="9" name="Segnaposto contenuto 2"/>
          <p:cNvSpPr txBox="1">
            <a:spLocks/>
          </p:cNvSpPr>
          <p:nvPr/>
        </p:nvSpPr>
        <p:spPr>
          <a:xfrm>
            <a:off x="5286585" y="2530185"/>
            <a:ext cx="4469432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000" b="1" dirty="0" smtClean="0"/>
              <a:t>Semi-strutturate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dirty="0" smtClean="0"/>
              <a:t>Prevedono una traccia di argomenti da affrontare durante il corso senza avere un ordine di presentazione rigido.</a:t>
            </a:r>
          </a:p>
          <a:p>
            <a:endParaRPr lang="it-IT" dirty="0"/>
          </a:p>
        </p:txBody>
      </p:sp>
      <p:pic>
        <p:nvPicPr>
          <p:cNvPr id="13" name="Picture 2" descr="http://images.slideplayer.it/1/544242/slides/slide_4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62" t="22027" r="50546" b="12872"/>
          <a:stretch/>
        </p:blipFill>
        <p:spPr bwMode="auto">
          <a:xfrm>
            <a:off x="1121471" y="1533682"/>
            <a:ext cx="3370216" cy="3690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Segnaposto contenuto 2"/>
          <p:cNvSpPr txBox="1">
            <a:spLocks/>
          </p:cNvSpPr>
          <p:nvPr/>
        </p:nvSpPr>
        <p:spPr>
          <a:xfrm>
            <a:off x="326572" y="4470571"/>
            <a:ext cx="4534746" cy="2137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endParaRPr lang="it-IT" sz="2000" dirty="0" smtClean="0"/>
          </a:p>
          <a:p>
            <a:r>
              <a:rPr lang="it-IT" sz="2000" b="1" dirty="0" smtClean="0"/>
              <a:t>Libere</a:t>
            </a:r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2000" dirty="0" smtClean="0"/>
              <a:t>Non vi sono domande preparate in anticipo e all’intervistato viene chiesto di esprimere una propria opinione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84272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Condurre un intervista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Mettere l’intervistato a proprio </a:t>
            </a:r>
            <a:r>
              <a:rPr lang="it-IT" dirty="0" smtClean="0"/>
              <a:t>agio;	</a:t>
            </a:r>
            <a:br>
              <a:rPr lang="it-IT" dirty="0" smtClean="0"/>
            </a:br>
            <a:endParaRPr lang="it-IT" dirty="0"/>
          </a:p>
          <a:p>
            <a:r>
              <a:rPr lang="it-IT" dirty="0" smtClean="0"/>
              <a:t>Far conoscere gli obiettivi dell’intervista;</a:t>
            </a:r>
            <a:br>
              <a:rPr lang="it-IT" dirty="0" smtClean="0"/>
            </a:br>
            <a:endParaRPr lang="it-IT" dirty="0" smtClean="0"/>
          </a:p>
          <a:p>
            <a:r>
              <a:rPr lang="it-IT" dirty="0" smtClean="0"/>
              <a:t>Evitare di indirizzare le risposte verso i risultati attesi;</a:t>
            </a:r>
            <a:br>
              <a:rPr lang="it-IT" dirty="0" smtClean="0"/>
            </a:br>
            <a:endParaRPr lang="it-IT" dirty="0" smtClean="0"/>
          </a:p>
          <a:p>
            <a:r>
              <a:rPr lang="it-IT" dirty="0" smtClean="0"/>
              <a:t>Ascoltare l’intervistato in modo attivo;</a:t>
            </a:r>
            <a:br>
              <a:rPr lang="it-IT" dirty="0" smtClean="0"/>
            </a:br>
            <a:endParaRPr lang="it-IT" dirty="0" smtClean="0"/>
          </a:p>
          <a:p>
            <a:r>
              <a:rPr lang="it-IT" dirty="0" smtClean="0"/>
              <a:t>Aspettare con pazienza le risposte dell’intervistato.</a:t>
            </a:r>
            <a:br>
              <a:rPr lang="it-IT" dirty="0" smtClean="0"/>
            </a:b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24763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Come registrare le risposte?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77335" y="2160589"/>
            <a:ext cx="9093682" cy="3880773"/>
          </a:xfrm>
        </p:spPr>
        <p:txBody>
          <a:bodyPr/>
          <a:lstStyle/>
          <a:p>
            <a:r>
              <a:rPr lang="it-IT" dirty="0" smtClean="0"/>
              <a:t>Registrare in un’apposita scheda o nel foglio dove sono scritte le domande da porre in diretta o in differita</a:t>
            </a:r>
            <a:br>
              <a:rPr lang="it-IT" dirty="0" smtClean="0"/>
            </a:br>
            <a:r>
              <a:rPr lang="it-IT" dirty="0" smtClean="0"/>
              <a:t>(prendere appunti durante l’intervista potrebbe agitare o inibire l’intervistato);</a:t>
            </a:r>
            <a:br>
              <a:rPr lang="it-IT" dirty="0" smtClean="0"/>
            </a:br>
            <a:endParaRPr lang="it-IT" dirty="0" smtClean="0"/>
          </a:p>
          <a:p>
            <a:r>
              <a:rPr lang="it-IT" dirty="0" smtClean="0"/>
              <a:t>Aiutarsi con un registratore;</a:t>
            </a:r>
            <a:br>
              <a:rPr lang="it-IT" dirty="0" smtClean="0"/>
            </a:br>
            <a:endParaRPr lang="it-IT" dirty="0" smtClean="0"/>
          </a:p>
          <a:p>
            <a:r>
              <a:rPr lang="it-IT" dirty="0" smtClean="0"/>
              <a:t>Registrare, dopo le interviste, le risposte.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86932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Codificare e analizzare le risposte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Leggere le risposte che si sono raccolte</a:t>
            </a:r>
            <a:br>
              <a:rPr lang="it-IT" dirty="0" smtClean="0"/>
            </a:br>
            <a:endParaRPr lang="it-IT" dirty="0" smtClean="0"/>
          </a:p>
          <a:p>
            <a:r>
              <a:rPr lang="it-IT" dirty="0" smtClean="0"/>
              <a:t>Analizzare</a:t>
            </a:r>
            <a:br>
              <a:rPr lang="it-IT" dirty="0" smtClean="0"/>
            </a:br>
            <a:r>
              <a:rPr lang="it-IT" dirty="0" smtClean="0"/>
              <a:t> ordinare i dati e organizzarli in modelli e categorie</a:t>
            </a:r>
            <a:br>
              <a:rPr lang="it-IT" dirty="0" smtClean="0"/>
            </a:br>
            <a:endParaRPr lang="it-IT" dirty="0" smtClean="0"/>
          </a:p>
          <a:p>
            <a:r>
              <a:rPr lang="it-IT" dirty="0" smtClean="0"/>
              <a:t>Interpretare</a:t>
            </a:r>
            <a:br>
              <a:rPr lang="it-IT" dirty="0" smtClean="0"/>
            </a:br>
            <a:r>
              <a:rPr lang="it-IT" dirty="0" smtClean="0"/>
              <a:t>spiegazione delle informazioni dei modelli e categorie individuate, nonché delle relazione e dei legami tra le diverse informazioni raccolte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1271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faccettatur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121</TotalTime>
  <Words>219</Words>
  <Application>Microsoft Office PowerPoint</Application>
  <PresentationFormat>Widescreen</PresentationFormat>
  <Paragraphs>29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2" baseType="lpstr">
      <vt:lpstr>Arial</vt:lpstr>
      <vt:lpstr>Calibri</vt:lpstr>
      <vt:lpstr>Trebuchet MS</vt:lpstr>
      <vt:lpstr>Wingdings 3</vt:lpstr>
      <vt:lpstr>Sfaccettatura</vt:lpstr>
      <vt:lpstr>INTERVISTA</vt:lpstr>
      <vt:lpstr>Cos’è una intervista?</vt:lpstr>
      <vt:lpstr>Tipologie di Intervista</vt:lpstr>
      <vt:lpstr>Intervista Qualitativa</vt:lpstr>
      <vt:lpstr>Condurre un intervista</vt:lpstr>
      <vt:lpstr>Come registrare le risposte?</vt:lpstr>
      <vt:lpstr>Codificare e analizzare le risposte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INTERVISTA</dc:title>
  <dc:creator>Martina Lunardini</dc:creator>
  <cp:lastModifiedBy>Martina Lunardini</cp:lastModifiedBy>
  <cp:revision>8</cp:revision>
  <dcterms:created xsi:type="dcterms:W3CDTF">2017-02-03T11:22:43Z</dcterms:created>
  <dcterms:modified xsi:type="dcterms:W3CDTF">2017-02-03T22:25:03Z</dcterms:modified>
</cp:coreProperties>
</file>