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0" r:id="rId4"/>
    <p:sldId id="26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72" r:id="rId15"/>
    <p:sldId id="273" r:id="rId16"/>
    <p:sldId id="275" r:id="rId17"/>
    <p:sldId id="276" r:id="rId18"/>
    <p:sldId id="271" r:id="rId19"/>
    <p:sldId id="274" r:id="rId20"/>
    <p:sldId id="278" r:id="rId21"/>
    <p:sldId id="27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080" autoAdjust="0"/>
  </p:normalViewPr>
  <p:slideViewPr>
    <p:cSldViewPr>
      <p:cViewPr>
        <p:scale>
          <a:sx n="110" d="100"/>
          <a:sy n="110" d="100"/>
        </p:scale>
        <p:origin x="-1784" y="1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FFAB0-A44F-47C9-AD84-4ADC28EF66A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C39F8-994E-4BA2-8D4A-0ECE8DC988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8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186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87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73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24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754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792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63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11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98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7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3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13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676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35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498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C39F8-994E-4BA2-8D4A-0ECE8DC988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19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73958"/>
            <a:ext cx="4176464" cy="591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646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83338"/>
            <a:ext cx="3456384" cy="58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09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57" y="548680"/>
            <a:ext cx="6035900" cy="575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52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5202"/>
            <a:ext cx="3888432" cy="60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499992" y="3212976"/>
            <a:ext cx="11464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× </a:t>
            </a:r>
            <a:r>
              <a:rPr lang="it-IT" sz="1200" dirty="0" smtClean="0">
                <a:solidFill>
                  <a:srgbClr val="FF0000"/>
                </a:solidFill>
              </a:rPr>
              <a:t>6,241·10</a:t>
            </a:r>
            <a:r>
              <a:rPr lang="it-IT" sz="1200" baseline="30000" dirty="0" smtClean="0">
                <a:solidFill>
                  <a:srgbClr val="FF0000"/>
                </a:solidFill>
              </a:rPr>
              <a:t>11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>
                <a:solidFill>
                  <a:srgbClr val="FF0000"/>
                </a:solidFill>
              </a:rPr>
              <a:t>eV</a:t>
            </a:r>
            <a:endParaRPr lang="it-IT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4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513582"/>
            <a:ext cx="4610100" cy="58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58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0" y="474464"/>
            <a:ext cx="4176462" cy="590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48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97" y="390586"/>
            <a:ext cx="3890020" cy="607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41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75" y="1124745"/>
            <a:ext cx="625905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43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88" y="548681"/>
            <a:ext cx="443542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6372200" y="5085184"/>
                <a:ext cx="2367443" cy="1023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C</a:t>
                </a:r>
                <a:r>
                  <a:rPr lang="it-IT" dirty="0" smtClean="0"/>
                  <a:t>attura elettronica (EC)</a:t>
                </a:r>
              </a:p>
              <a:p>
                <a:pPr algn="ctr"/>
                <a:endParaRPr lang="it-IT" dirty="0" smtClean="0"/>
              </a:p>
              <a:p>
                <a:pPr algn="ctr"/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it-IT" b="0" i="1" smtClean="0">
                              <a:latin typeface="Cambria Math"/>
                            </a:rPr>
                            <m:t>79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195</m:t>
                          </m:r>
                        </m:sup>
                        <m:e>
                          <m:r>
                            <a:rPr lang="it-IT" b="0" i="1" smtClean="0">
                              <a:latin typeface="Cambria Math"/>
                            </a:rPr>
                            <m:t>𝐴𝑢</m:t>
                          </m:r>
                        </m:e>
                      </m:sPre>
                      <m:groupChr>
                        <m:groupChrPr>
                          <m:chr m:val="→"/>
                          <m:vertJc m:val="bot"/>
                          <m:ctrlPr>
                            <a:rPr lang="it-IT" i="1" smtClean="0"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it-IT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𝐶</m:t>
                          </m:r>
                        </m:e>
                      </m:groupChr>
                      <m:sPre>
                        <m:sPrePr>
                          <m:ctrlPr>
                            <a:rPr lang="it-IT" i="1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it-IT" i="1">
                              <a:latin typeface="Cambria Math"/>
                            </a:rPr>
                            <m:t>7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8</m:t>
                          </m:r>
                        </m:sub>
                        <m:sup>
                          <m:r>
                            <a:rPr lang="it-IT" i="1">
                              <a:latin typeface="Cambria Math"/>
                            </a:rPr>
                            <m:t>195</m:t>
                          </m:r>
                        </m:sup>
                        <m:e>
                          <m:r>
                            <a:rPr lang="it-IT" b="0" i="1" smtClean="0">
                              <a:latin typeface="Cambria Math"/>
                            </a:rPr>
                            <m:t>𝑃𝑡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5085184"/>
                <a:ext cx="2367443" cy="1023037"/>
              </a:xfrm>
              <a:prstGeom prst="rect">
                <a:avLst/>
              </a:prstGeom>
              <a:blipFill rotWithShape="1">
                <a:blip r:embed="rId4"/>
                <a:stretch>
                  <a:fillRect l="-2057" t="-2976" r="-17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54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8594"/>
            <a:ext cx="4608512" cy="590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851597" cy="279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988977" y="6194742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Valle dei nuclei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835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57" y="476672"/>
            <a:ext cx="41601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5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98" y="764704"/>
            <a:ext cx="492620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7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61" y="476673"/>
            <a:ext cx="421869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44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77" y="764705"/>
            <a:ext cx="5079860" cy="532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75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89" y="1340768"/>
            <a:ext cx="645023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239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501983"/>
            <a:ext cx="4178052" cy="585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08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89" y="567640"/>
            <a:ext cx="4034036" cy="572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53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97" y="636158"/>
            <a:ext cx="3890020" cy="558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28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54890"/>
            <a:ext cx="4176464" cy="59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094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54890"/>
            <a:ext cx="4176464" cy="59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0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35" y="1268761"/>
            <a:ext cx="5386530" cy="43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692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46</Words>
  <Application>Microsoft Macintosh PowerPoint</Application>
  <PresentationFormat>Presentazione su schermo (4:3)</PresentationFormat>
  <Paragraphs>21</Paragraphs>
  <Slides>21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33</cp:revision>
  <dcterms:created xsi:type="dcterms:W3CDTF">2014-11-02T10:09:47Z</dcterms:created>
  <dcterms:modified xsi:type="dcterms:W3CDTF">2016-10-13T08:50:32Z</dcterms:modified>
</cp:coreProperties>
</file>