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70" r:id="rId13"/>
    <p:sldId id="271" r:id="rId14"/>
    <p:sldId id="273" r:id="rId15"/>
    <p:sldId id="275" r:id="rId16"/>
    <p:sldId id="276" r:id="rId17"/>
    <p:sldId id="278" r:id="rId18"/>
    <p:sldId id="279" r:id="rId1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7948" autoAdjust="0"/>
  </p:normalViewPr>
  <p:slideViewPr>
    <p:cSldViewPr>
      <p:cViewPr varScale="1">
        <p:scale>
          <a:sx n="57" d="100"/>
          <a:sy n="57" d="100"/>
        </p:scale>
        <p:origin x="-3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6673DE-FD59-4347-9B8E-DBD6E3C02FA7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2DFE6-DA15-4B3E-8AAF-F40C6216CAD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6954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2DFE6-DA15-4B3E-8AAF-F40C6216CADC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192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baseline="-25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2DFE6-DA15-4B3E-8AAF-F40C6216CADC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523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2DFE6-DA15-4B3E-8AAF-F40C6216CADC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9520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mtClean="0"/>
              <a:t>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2DFE6-DA15-4B3E-8AAF-F40C6216CADC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578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2DFE6-DA15-4B3E-8AAF-F40C6216CADC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0703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2DFE6-DA15-4B3E-8AAF-F40C6216CADC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499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2DFE6-DA15-4B3E-8AAF-F40C6216CADC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0527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2DFE6-DA15-4B3E-8AAF-F40C6216CADC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8077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2DFE6-DA15-4B3E-8AAF-F40C6216CADC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7361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2DFE6-DA15-4B3E-8AAF-F40C6216CADC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8748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2DFE6-DA15-4B3E-8AAF-F40C6216CADC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7499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2DFE6-DA15-4B3E-8AAF-F40C6216CADC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6595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911" y="476672"/>
            <a:ext cx="416418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2918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3" y="519604"/>
            <a:ext cx="4322068" cy="5817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2184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165" y="447196"/>
            <a:ext cx="4466084" cy="5963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8440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3" y="478071"/>
            <a:ext cx="4322068" cy="5900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7110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120" y="620689"/>
            <a:ext cx="4535762" cy="5615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8746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033" y="548681"/>
            <a:ext cx="4345936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938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589553"/>
            <a:ext cx="4032448" cy="5678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3670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173" y="476672"/>
            <a:ext cx="4411654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3133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564" y="620689"/>
            <a:ext cx="4905286" cy="5615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2372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439" y="1196753"/>
            <a:ext cx="5179536" cy="4462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8208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>
            <a:grpSpLocks noChangeAspect="1"/>
          </p:cNvGrpSpPr>
          <p:nvPr/>
        </p:nvGrpSpPr>
        <p:grpSpPr>
          <a:xfrm>
            <a:off x="2619920" y="372763"/>
            <a:ext cx="3824288" cy="6224589"/>
            <a:chOff x="3297238" y="1622425"/>
            <a:chExt cx="2549525" cy="4149726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7238" y="1622425"/>
              <a:ext cx="2549525" cy="3611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7238" y="5233988"/>
              <a:ext cx="2384425" cy="538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71620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699" y="404665"/>
            <a:ext cx="4548602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7783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64832"/>
            <a:ext cx="4608512" cy="612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844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60587"/>
            <a:ext cx="4464496" cy="5936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5661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549" y="332657"/>
            <a:ext cx="4656902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2341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157" y="379682"/>
            <a:ext cx="4610100" cy="60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703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157" y="372808"/>
            <a:ext cx="4610100" cy="611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6896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157" y="372808"/>
            <a:ext cx="4610100" cy="611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60407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13</Words>
  <Application>Microsoft Macintosh PowerPoint</Application>
  <PresentationFormat>Presentazione su schermo (4:3)</PresentationFormat>
  <Paragraphs>13</Paragraphs>
  <Slides>18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Gabriele</dc:creator>
  <cp:lastModifiedBy>federico  pepi</cp:lastModifiedBy>
  <cp:revision>23</cp:revision>
  <dcterms:created xsi:type="dcterms:W3CDTF">2014-10-26T13:14:20Z</dcterms:created>
  <dcterms:modified xsi:type="dcterms:W3CDTF">2016-10-13T12:39:03Z</dcterms:modified>
</cp:coreProperties>
</file>