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010E3-20E7-41BA-AE9B-8518E4ACC7D0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4E87E-6618-4DBB-BD31-BC43880E31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92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10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0468" indent="-280949" defTabSz="95210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3798" indent="-224760" defTabSz="95210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3317" indent="-224760" defTabSz="95210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2836" indent="-224760" defTabSz="95210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2355" indent="-224760" defTabSz="952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1874" indent="-224760" defTabSz="952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1393" indent="-224760" defTabSz="952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0912" indent="-224760" defTabSz="952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52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481C62-4F75-4121-9688-C1B61C2380A0}" type="slidenum">
              <a:rPr kumimoji="0" lang="it-IT" alt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21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30250"/>
            <a:ext cx="4867275" cy="3651250"/>
          </a:xfrm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35665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5BB0D2-B371-4D22-A5DF-A1A1F14471F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30250"/>
            <a:ext cx="4865688" cy="365125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856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1B266-E80C-473D-8AF3-8F125E966C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5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FD24-C853-436A-B323-38DC4315E4E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3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EFD75-5841-432A-ABC0-EB0CC6D7EDD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05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EB8B-8DFF-4CC6-A8E4-D3E54BE725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57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E99E-C78D-479A-AAC0-3B9966B02F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227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0B58-994B-4BB9-8CF1-A46C62CA9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921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33D8-1DDA-440A-9426-E72A48AB42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513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4C84-7849-4DA5-B12D-D679FEB1E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1695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D6DB-32AE-4B30-A6B7-F90E56FD16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251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F925-CBB5-4671-BB5B-B9F6F9FE41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8845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7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09" y="27309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77" y="143514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6A38-BB42-42C3-A777-E145F0B96D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5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10347-4C58-4D88-9EBE-A53D6595FE9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91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D788-854B-4D49-98B6-3509B8731C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7092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A84AC-0735-46E9-A125-CAC5C98961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4169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6462-6CFF-4218-8350-D5717021A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8516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84C6D-6D21-49C2-9FC0-F76408F2E52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01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999D8-7C07-446E-9CD0-1A5E0E39903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82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007F8-01E2-411B-B313-7120BDC2818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85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FB02F-A4EE-4D94-9063-5A27F48BB0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99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D82BD-194F-4861-8D3A-1AF6111D05C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80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5A451-6DBF-4818-963C-D769DE97F80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6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618E6-44DB-41D1-8676-505A27839A7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9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37C02-5F5B-4D36-8AFC-71575D0733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1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28EAE-8703-4F82-9221-229476703AB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8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3F3CC-B955-4D34-B7F7-5A2623069D7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06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E617D-C051-4CC5-AE1D-396E3D767B7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6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90C8A-F52F-4538-892C-833A0E4E7E7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50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8C2FD-84CC-4226-ADB8-F97123247AE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99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804B0-65E6-48F0-B203-37C39B92A81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9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B2419-A16D-4D06-9C25-46238CC4E82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76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71A9-27AD-40BC-9B62-DD7F9925593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18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FCE18-6159-41FC-B36E-82534C89983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98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443BB-A75F-486A-BC1F-910C225C353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8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5B935-B6B5-4B81-BF2C-DF3305C8F3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70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6D0B1-9CBF-4D24-A2D3-CDA7691A36B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41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F6BEB-E574-4A16-96DA-564297B89B7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54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48B2D-A242-4306-AA83-0A19AACAD24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41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9744-A1CB-41F2-A194-5F95354C96B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4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E88FE-7A31-4196-8946-2689334C96B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6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E888-F816-4C10-84C7-723B0D9F814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7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36588-C03A-4957-93FC-F61221EC94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2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1868B-A1A1-4F78-8818-606A4331F0F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9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690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39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26DA-628B-481A-8694-F7BA2F466EB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1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7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CD618-692C-4E5E-9727-47CBB7FB757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0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8B39DE86-9781-42C2-BA0A-CB27A6FD8235}" type="slidenum">
              <a:rPr lang="it-IT">
                <a:solidFill>
                  <a:srgbClr val="000000"/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8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ED9B810-0F61-433F-AB83-089E61B046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63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764252-E2AE-4F75-BAD7-D592D46FD997}" type="slidenum">
              <a:rPr lang="it-IT" altLang="it-IT" smtClean="0">
                <a:solidFill>
                  <a:srgbClr val="000000"/>
                </a:solidFill>
              </a:rPr>
              <a:pPr/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5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8D453F60-C15D-4867-A6D0-DFEC8D4DA83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4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6.png"/><Relationship Id="rId26" Type="http://schemas.openxmlformats.org/officeDocument/2006/relationships/oleObject" Target="../embeddings/oleObject13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9.png"/><Relationship Id="rId33" Type="http://schemas.openxmlformats.org/officeDocument/2006/relationships/oleObject" Target="../embeddings/oleObject17.bin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png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8.png"/><Relationship Id="rId28" Type="http://schemas.openxmlformats.org/officeDocument/2006/relationships/oleObject" Target="../embeddings/oleObject14.bin"/><Relationship Id="rId36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9.bin"/><Relationship Id="rId31" Type="http://schemas.openxmlformats.org/officeDocument/2006/relationships/image" Target="../media/image12.png"/><Relationship Id="rId4" Type="http://schemas.openxmlformats.org/officeDocument/2006/relationships/audio" Target="../media/media3.m4a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0.png"/><Relationship Id="rId30" Type="http://schemas.openxmlformats.org/officeDocument/2006/relationships/oleObject" Target="../embeddings/oleObject15.bin"/><Relationship Id="rId35" Type="http://schemas.openxmlformats.org/officeDocument/2006/relationships/oleObject" Target="../embeddings/oleObject18.bin"/><Relationship Id="rId8" Type="http://schemas.openxmlformats.org/officeDocument/2006/relationships/oleObject" Target="../embeddings/oleObject2.bin"/><Relationship Id="rId3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4.bin"/><Relationship Id="rId18" Type="http://schemas.openxmlformats.org/officeDocument/2006/relationships/oleObject" Target="../embeddings/oleObject27.bin"/><Relationship Id="rId26" Type="http://schemas.openxmlformats.org/officeDocument/2006/relationships/image" Target="../media/image20.png"/><Relationship Id="rId39" Type="http://schemas.openxmlformats.org/officeDocument/2006/relationships/oleObject" Target="../embeddings/oleObject43.bin"/><Relationship Id="rId21" Type="http://schemas.openxmlformats.org/officeDocument/2006/relationships/oleObject" Target="../embeddings/oleObject30.bin"/><Relationship Id="rId34" Type="http://schemas.openxmlformats.org/officeDocument/2006/relationships/oleObject" Target="../embeddings/oleObject38.bin"/><Relationship Id="rId42" Type="http://schemas.openxmlformats.org/officeDocument/2006/relationships/oleObject" Target="../embeddings/oleObject46.bin"/><Relationship Id="rId47" Type="http://schemas.openxmlformats.org/officeDocument/2006/relationships/oleObject" Target="../embeddings/oleObject50.bin"/><Relationship Id="rId50" Type="http://schemas.openxmlformats.org/officeDocument/2006/relationships/oleObject" Target="../embeddings/oleObject52.bin"/><Relationship Id="rId55" Type="http://schemas.openxmlformats.org/officeDocument/2006/relationships/oleObject" Target="../embeddings/oleObject57.bin"/><Relationship Id="rId7" Type="http://schemas.openxmlformats.org/officeDocument/2006/relationships/oleObject" Target="../embeddings/oleObject19.bin"/><Relationship Id="rId2" Type="http://schemas.openxmlformats.org/officeDocument/2006/relationships/tags" Target="../tags/tag9.xml"/><Relationship Id="rId16" Type="http://schemas.openxmlformats.org/officeDocument/2006/relationships/oleObject" Target="../embeddings/oleObject26.bin"/><Relationship Id="rId29" Type="http://schemas.openxmlformats.org/officeDocument/2006/relationships/oleObject" Target="../embeddings/oleObject34.bin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19.png"/><Relationship Id="rId32" Type="http://schemas.openxmlformats.org/officeDocument/2006/relationships/oleObject" Target="../embeddings/oleObject36.bin"/><Relationship Id="rId37" Type="http://schemas.openxmlformats.org/officeDocument/2006/relationships/oleObject" Target="../embeddings/oleObject41.bin"/><Relationship Id="rId40" Type="http://schemas.openxmlformats.org/officeDocument/2006/relationships/oleObject" Target="../embeddings/oleObject44.bin"/><Relationship Id="rId45" Type="http://schemas.openxmlformats.org/officeDocument/2006/relationships/oleObject" Target="../embeddings/oleObject49.bin"/><Relationship Id="rId53" Type="http://schemas.openxmlformats.org/officeDocument/2006/relationships/oleObject" Target="../embeddings/oleObject55.bin"/><Relationship Id="rId58" Type="http://schemas.openxmlformats.org/officeDocument/2006/relationships/oleObject" Target="../embeddings/oleObject60.bin"/><Relationship Id="rId5" Type="http://schemas.openxmlformats.org/officeDocument/2006/relationships/slideLayout" Target="../slideLayouts/slideLayout29.xml"/><Relationship Id="rId19" Type="http://schemas.openxmlformats.org/officeDocument/2006/relationships/oleObject" Target="../embeddings/oleObject28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5.bin"/><Relationship Id="rId22" Type="http://schemas.openxmlformats.org/officeDocument/2006/relationships/image" Target="../media/image18.png"/><Relationship Id="rId27" Type="http://schemas.openxmlformats.org/officeDocument/2006/relationships/oleObject" Target="../embeddings/oleObject33.bin"/><Relationship Id="rId30" Type="http://schemas.openxmlformats.org/officeDocument/2006/relationships/image" Target="../media/image22.png"/><Relationship Id="rId35" Type="http://schemas.openxmlformats.org/officeDocument/2006/relationships/oleObject" Target="../embeddings/oleObject39.bin"/><Relationship Id="rId43" Type="http://schemas.openxmlformats.org/officeDocument/2006/relationships/oleObject" Target="../embeddings/oleObject47.bin"/><Relationship Id="rId48" Type="http://schemas.openxmlformats.org/officeDocument/2006/relationships/oleObject" Target="../embeddings/oleObject51.bin"/><Relationship Id="rId56" Type="http://schemas.openxmlformats.org/officeDocument/2006/relationships/oleObject" Target="../embeddings/oleObject58.bin"/><Relationship Id="rId8" Type="http://schemas.openxmlformats.org/officeDocument/2006/relationships/image" Target="../media/image15.png"/><Relationship Id="rId51" Type="http://schemas.openxmlformats.org/officeDocument/2006/relationships/oleObject" Target="../embeddings/oleObject53.bin"/><Relationship Id="rId3" Type="http://schemas.microsoft.com/office/2007/relationships/media" Target="../media/media9.m4a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17.png"/><Relationship Id="rId25" Type="http://schemas.openxmlformats.org/officeDocument/2006/relationships/oleObject" Target="../embeddings/oleObject32.bin"/><Relationship Id="rId33" Type="http://schemas.openxmlformats.org/officeDocument/2006/relationships/oleObject" Target="../embeddings/oleObject37.bin"/><Relationship Id="rId38" Type="http://schemas.openxmlformats.org/officeDocument/2006/relationships/oleObject" Target="../embeddings/oleObject42.bin"/><Relationship Id="rId46" Type="http://schemas.openxmlformats.org/officeDocument/2006/relationships/image" Target="../media/image23.png"/><Relationship Id="rId59" Type="http://schemas.openxmlformats.org/officeDocument/2006/relationships/image" Target="../media/image1.png"/><Relationship Id="rId20" Type="http://schemas.openxmlformats.org/officeDocument/2006/relationships/oleObject" Target="../embeddings/oleObject29.bin"/><Relationship Id="rId41" Type="http://schemas.openxmlformats.org/officeDocument/2006/relationships/oleObject" Target="../embeddings/oleObject45.bin"/><Relationship Id="rId54" Type="http://schemas.openxmlformats.org/officeDocument/2006/relationships/oleObject" Target="../embeddings/oleObject56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23" Type="http://schemas.openxmlformats.org/officeDocument/2006/relationships/oleObject" Target="../embeddings/oleObject31.bin"/><Relationship Id="rId28" Type="http://schemas.openxmlformats.org/officeDocument/2006/relationships/image" Target="../media/image21.png"/><Relationship Id="rId36" Type="http://schemas.openxmlformats.org/officeDocument/2006/relationships/oleObject" Target="../embeddings/oleObject40.bin"/><Relationship Id="rId49" Type="http://schemas.openxmlformats.org/officeDocument/2006/relationships/image" Target="../media/image24.png"/><Relationship Id="rId57" Type="http://schemas.openxmlformats.org/officeDocument/2006/relationships/oleObject" Target="../embeddings/oleObject59.bin"/><Relationship Id="rId10" Type="http://schemas.openxmlformats.org/officeDocument/2006/relationships/oleObject" Target="../embeddings/oleObject21.bin"/><Relationship Id="rId31" Type="http://schemas.openxmlformats.org/officeDocument/2006/relationships/oleObject" Target="../embeddings/oleObject35.bin"/><Relationship Id="rId44" Type="http://schemas.openxmlformats.org/officeDocument/2006/relationships/oleObject" Target="../embeddings/oleObject48.bin"/><Relationship Id="rId52" Type="http://schemas.openxmlformats.org/officeDocument/2006/relationships/oleObject" Target="../embeddings/oleObject5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10"/>
          <p:cNvSpPr>
            <a:spLocks noChangeArrowheads="1" noChangeShapeType="1" noTextEdit="1"/>
          </p:cNvSpPr>
          <p:nvPr/>
        </p:nvSpPr>
        <p:spPr bwMode="auto">
          <a:xfrm>
            <a:off x="1866901" y="102394"/>
            <a:ext cx="7916333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FFCC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Proprietà Magnetiche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581151" y="1063266"/>
            <a:ext cx="2971800" cy="1096567"/>
            <a:chOff x="57151" y="1063229"/>
            <a:chExt cx="2971800" cy="1096567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2406653" y="1285877"/>
              <a:ext cx="436033" cy="184547"/>
              <a:chOff x="2304" y="2154"/>
              <a:chExt cx="332" cy="221"/>
            </a:xfrm>
          </p:grpSpPr>
          <p:sp>
            <p:nvSpPr>
              <p:cNvPr id="4228" name="AutoShape 4"/>
              <p:cNvSpPr>
                <a:spLocks noChangeArrowheads="1"/>
              </p:cNvSpPr>
              <p:nvPr/>
            </p:nvSpPr>
            <p:spPr bwMode="auto">
              <a:xfrm>
                <a:off x="2304" y="2208"/>
                <a:ext cx="104" cy="167"/>
              </a:xfrm>
              <a:prstGeom prst="roundRect">
                <a:avLst>
                  <a:gd name="adj" fmla="val 16667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29" name="AutoShape 5"/>
              <p:cNvSpPr>
                <a:spLocks noChangeArrowheads="1"/>
              </p:cNvSpPr>
              <p:nvPr/>
            </p:nvSpPr>
            <p:spPr bwMode="auto">
              <a:xfrm>
                <a:off x="2418" y="2208"/>
                <a:ext cx="104" cy="167"/>
              </a:xfrm>
              <a:prstGeom prst="roundRect">
                <a:avLst>
                  <a:gd name="adj" fmla="val 16667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30" name="AutoShape 6"/>
              <p:cNvSpPr>
                <a:spLocks noChangeArrowheads="1"/>
              </p:cNvSpPr>
              <p:nvPr/>
            </p:nvSpPr>
            <p:spPr bwMode="auto">
              <a:xfrm>
                <a:off x="2532" y="2256"/>
                <a:ext cx="104" cy="119"/>
              </a:xfrm>
              <a:prstGeom prst="roundRect">
                <a:avLst>
                  <a:gd name="adj" fmla="val 16667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31" name="Oval 7"/>
              <p:cNvSpPr>
                <a:spLocks noChangeArrowheads="1"/>
              </p:cNvSpPr>
              <p:nvPr/>
            </p:nvSpPr>
            <p:spPr bwMode="auto">
              <a:xfrm>
                <a:off x="2328" y="2160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32" name="Oval 8"/>
              <p:cNvSpPr>
                <a:spLocks noChangeArrowheads="1"/>
              </p:cNvSpPr>
              <p:nvPr/>
            </p:nvSpPr>
            <p:spPr bwMode="auto">
              <a:xfrm>
                <a:off x="2436" y="2154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33" name="Oval 9"/>
              <p:cNvSpPr>
                <a:spLocks noChangeArrowheads="1"/>
              </p:cNvSpPr>
              <p:nvPr/>
            </p:nvSpPr>
            <p:spPr bwMode="auto">
              <a:xfrm>
                <a:off x="2556" y="2208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1" name="AutoShape 11" descr="Diagonali tratteggiate verso l'alto"/>
            <p:cNvSpPr>
              <a:spLocks noChangeArrowheads="1"/>
            </p:cNvSpPr>
            <p:nvPr/>
          </p:nvSpPr>
          <p:spPr bwMode="auto">
            <a:xfrm rot="-5400000">
              <a:off x="102990" y="1805585"/>
              <a:ext cx="308372" cy="400049"/>
            </a:xfrm>
            <a:prstGeom prst="flowChartManualInput">
              <a:avLst/>
            </a:prstGeom>
            <a:pattFill prst="dashUpDiag">
              <a:fgClr>
                <a:srgbClr val="CCFFCC"/>
              </a:fgClr>
              <a:bgClr>
                <a:schemeClr val="bg1"/>
              </a:bgClr>
            </a:patt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02" name="AutoShape 12" descr="Diagonali tratteggiate verso l'alto"/>
            <p:cNvSpPr>
              <a:spLocks noChangeArrowheads="1"/>
            </p:cNvSpPr>
            <p:nvPr/>
          </p:nvSpPr>
          <p:spPr bwMode="auto">
            <a:xfrm rot="5400000">
              <a:off x="731639" y="1805583"/>
              <a:ext cx="308372" cy="400051"/>
            </a:xfrm>
            <a:prstGeom prst="flowChartManualInput">
              <a:avLst/>
            </a:prstGeom>
            <a:pattFill prst="dashUpDiag">
              <a:fgClr>
                <a:srgbClr val="CCFFCC"/>
              </a:fgClr>
              <a:bgClr>
                <a:schemeClr val="bg1"/>
              </a:bgClr>
            </a:patt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4103" name="Group 13"/>
            <p:cNvGrpSpPr>
              <a:grpSpLocks/>
            </p:cNvGrpSpPr>
            <p:nvPr/>
          </p:nvGrpSpPr>
          <p:grpSpPr bwMode="auto">
            <a:xfrm>
              <a:off x="514352" y="1801416"/>
              <a:ext cx="124883" cy="255984"/>
              <a:chOff x="3078" y="3312"/>
              <a:chExt cx="192" cy="720"/>
            </a:xfrm>
          </p:grpSpPr>
          <p:sp>
            <p:nvSpPr>
              <p:cNvPr id="4226" name="AutoShape 14"/>
              <p:cNvSpPr>
                <a:spLocks noChangeArrowheads="1"/>
              </p:cNvSpPr>
              <p:nvPr/>
            </p:nvSpPr>
            <p:spPr bwMode="auto">
              <a:xfrm>
                <a:off x="3078" y="3312"/>
                <a:ext cx="192" cy="72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27" name="Rectangle 15"/>
              <p:cNvSpPr>
                <a:spLocks noChangeArrowheads="1"/>
              </p:cNvSpPr>
              <p:nvPr/>
            </p:nvSpPr>
            <p:spPr bwMode="auto">
              <a:xfrm>
                <a:off x="3096" y="3780"/>
                <a:ext cx="156" cy="240"/>
              </a:xfrm>
              <a:prstGeom prst="rect">
                <a:avLst/>
              </a:prstGeom>
              <a:solidFill>
                <a:srgbClr val="CC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4" name="Line 16"/>
            <p:cNvSpPr>
              <a:spLocks noChangeShapeType="1"/>
            </p:cNvSpPr>
            <p:nvPr/>
          </p:nvSpPr>
          <p:spPr bwMode="auto">
            <a:xfrm>
              <a:off x="571500" y="1063230"/>
              <a:ext cx="0" cy="753665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Line 17"/>
            <p:cNvSpPr>
              <a:spLocks noChangeShapeType="1"/>
            </p:cNvSpPr>
            <p:nvPr/>
          </p:nvSpPr>
          <p:spPr bwMode="auto">
            <a:xfrm>
              <a:off x="571501" y="1063229"/>
              <a:ext cx="2000251" cy="0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Line 18"/>
            <p:cNvSpPr>
              <a:spLocks noChangeShapeType="1"/>
            </p:cNvSpPr>
            <p:nvPr/>
          </p:nvSpPr>
          <p:spPr bwMode="auto">
            <a:xfrm flipH="1">
              <a:off x="2171701" y="1063230"/>
              <a:ext cx="400051" cy="410765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7" name="Line 19"/>
            <p:cNvSpPr>
              <a:spLocks noChangeShapeType="1"/>
            </p:cNvSpPr>
            <p:nvPr/>
          </p:nvSpPr>
          <p:spPr bwMode="auto">
            <a:xfrm>
              <a:off x="2571751" y="1063230"/>
              <a:ext cx="457200" cy="410765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8" name="AutoShape 20"/>
            <p:cNvSpPr>
              <a:spLocks noChangeArrowheads="1"/>
            </p:cNvSpPr>
            <p:nvPr/>
          </p:nvSpPr>
          <p:spPr bwMode="auto">
            <a:xfrm rot="5400000">
              <a:off x="2566392" y="1067396"/>
              <a:ext cx="67866" cy="857251"/>
            </a:xfrm>
            <a:prstGeom prst="flowChartDelay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09" name="AutoShape 21"/>
            <p:cNvSpPr>
              <a:spLocks noChangeArrowheads="1"/>
            </p:cNvSpPr>
            <p:nvPr/>
          </p:nvSpPr>
          <p:spPr bwMode="auto">
            <a:xfrm>
              <a:off x="1485901" y="1063230"/>
              <a:ext cx="171451" cy="10239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5725634" y="951347"/>
            <a:ext cx="4460843" cy="1517641"/>
            <a:chOff x="4201584" y="951310"/>
            <a:chExt cx="4460845" cy="1517641"/>
          </a:xfrm>
        </p:grpSpPr>
        <p:sp>
          <p:nvSpPr>
            <p:cNvPr id="4115" name="Line 35"/>
            <p:cNvSpPr>
              <a:spLocks noChangeShapeType="1"/>
            </p:cNvSpPr>
            <p:nvPr/>
          </p:nvSpPr>
          <p:spPr bwMode="auto">
            <a:xfrm flipV="1">
              <a:off x="4773086" y="951310"/>
              <a:ext cx="2000249" cy="342900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6" name="Line 36"/>
            <p:cNvSpPr>
              <a:spLocks noChangeShapeType="1"/>
            </p:cNvSpPr>
            <p:nvPr/>
          </p:nvSpPr>
          <p:spPr bwMode="auto">
            <a:xfrm flipH="1">
              <a:off x="6343653" y="959644"/>
              <a:ext cx="400049" cy="411956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7" name="Line 37"/>
            <p:cNvSpPr>
              <a:spLocks noChangeShapeType="1"/>
            </p:cNvSpPr>
            <p:nvPr/>
          </p:nvSpPr>
          <p:spPr bwMode="auto">
            <a:xfrm>
              <a:off x="6743700" y="959644"/>
              <a:ext cx="457200" cy="411956"/>
            </a:xfrm>
            <a:prstGeom prst="line">
              <a:avLst/>
            </a:prstGeom>
            <a:noFill/>
            <a:ln w="9525">
              <a:solidFill>
                <a:srgbClr val="CC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201584" y="1131095"/>
              <a:ext cx="4460845" cy="1337856"/>
              <a:chOff x="4201584" y="1131095"/>
              <a:chExt cx="4460845" cy="1337856"/>
            </a:xfrm>
          </p:grpSpPr>
          <p:grpSp>
            <p:nvGrpSpPr>
              <p:cNvPr id="4110" name="Group 22"/>
              <p:cNvGrpSpPr>
                <a:grpSpLocks/>
              </p:cNvGrpSpPr>
              <p:nvPr/>
            </p:nvGrpSpPr>
            <p:grpSpPr bwMode="auto">
              <a:xfrm>
                <a:off x="6578602" y="1183483"/>
                <a:ext cx="436033" cy="183356"/>
                <a:chOff x="2304" y="2154"/>
                <a:chExt cx="332" cy="221"/>
              </a:xfrm>
            </p:grpSpPr>
            <p:sp>
              <p:nvSpPr>
                <p:cNvPr id="4220" name="AutoShape 23"/>
                <p:cNvSpPr>
                  <a:spLocks noChangeArrowheads="1"/>
                </p:cNvSpPr>
                <p:nvPr/>
              </p:nvSpPr>
              <p:spPr bwMode="auto">
                <a:xfrm>
                  <a:off x="2304" y="2208"/>
                  <a:ext cx="104" cy="1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1" name="AutoShape 24"/>
                <p:cNvSpPr>
                  <a:spLocks noChangeArrowheads="1"/>
                </p:cNvSpPr>
                <p:nvPr/>
              </p:nvSpPr>
              <p:spPr bwMode="auto">
                <a:xfrm>
                  <a:off x="2418" y="2208"/>
                  <a:ext cx="104" cy="1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2" name="AutoShape 25"/>
                <p:cNvSpPr>
                  <a:spLocks noChangeArrowheads="1"/>
                </p:cNvSpPr>
                <p:nvPr/>
              </p:nvSpPr>
              <p:spPr bwMode="auto">
                <a:xfrm>
                  <a:off x="2532" y="2256"/>
                  <a:ext cx="104" cy="11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3" name="Oval 26"/>
                <p:cNvSpPr>
                  <a:spLocks noChangeArrowheads="1"/>
                </p:cNvSpPr>
                <p:nvPr/>
              </p:nvSpPr>
              <p:spPr bwMode="auto">
                <a:xfrm>
                  <a:off x="2328" y="2160"/>
                  <a:ext cx="48" cy="4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4" name="Oval 27"/>
                <p:cNvSpPr>
                  <a:spLocks noChangeArrowheads="1"/>
                </p:cNvSpPr>
                <p:nvPr/>
              </p:nvSpPr>
              <p:spPr bwMode="auto">
                <a:xfrm>
                  <a:off x="2436" y="2154"/>
                  <a:ext cx="48" cy="4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5" name="Oval 28"/>
                <p:cNvSpPr>
                  <a:spLocks noChangeArrowheads="1"/>
                </p:cNvSpPr>
                <p:nvPr/>
              </p:nvSpPr>
              <p:spPr bwMode="auto">
                <a:xfrm>
                  <a:off x="2556" y="2208"/>
                  <a:ext cx="48" cy="4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11" name="AutoShape 29" descr="Diagonali tratteggiate verso l'alto"/>
              <p:cNvSpPr>
                <a:spLocks noChangeArrowheads="1"/>
              </p:cNvSpPr>
              <p:nvPr/>
            </p:nvSpPr>
            <p:spPr bwMode="auto">
              <a:xfrm rot="-5400000">
                <a:off x="4247423" y="2046091"/>
                <a:ext cx="308372" cy="400049"/>
              </a:xfrm>
              <a:prstGeom prst="flowChartManualInput">
                <a:avLst/>
              </a:prstGeom>
              <a:pattFill prst="dashUpDiag">
                <a:fgClr>
                  <a:srgbClr val="CCFFCC"/>
                </a:fgClr>
                <a:bgClr>
                  <a:schemeClr val="bg1"/>
                </a:bgClr>
              </a:pattFill>
              <a:ln w="952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12" name="AutoShape 30" descr="Diagonali tratteggiate verso l'alto"/>
              <p:cNvSpPr>
                <a:spLocks noChangeArrowheads="1"/>
              </p:cNvSpPr>
              <p:nvPr/>
            </p:nvSpPr>
            <p:spPr bwMode="auto">
              <a:xfrm rot="5400000">
                <a:off x="5075039" y="2046090"/>
                <a:ext cx="308372" cy="400051"/>
              </a:xfrm>
              <a:prstGeom prst="flowChartManualInput">
                <a:avLst/>
              </a:prstGeom>
              <a:pattFill prst="dashUpDiag">
                <a:fgClr>
                  <a:srgbClr val="CCFFCC"/>
                </a:fgClr>
                <a:bgClr>
                  <a:schemeClr val="bg1"/>
                </a:bgClr>
              </a:pattFill>
              <a:ln w="952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13" name="Group 31"/>
              <p:cNvGrpSpPr>
                <a:grpSpLocks/>
              </p:cNvGrpSpPr>
              <p:nvPr/>
            </p:nvGrpSpPr>
            <p:grpSpPr bwMode="auto">
              <a:xfrm>
                <a:off x="4715935" y="2040731"/>
                <a:ext cx="122767" cy="257175"/>
                <a:chOff x="3078" y="3312"/>
                <a:chExt cx="192" cy="720"/>
              </a:xfrm>
            </p:grpSpPr>
            <p:sp>
              <p:nvSpPr>
                <p:cNvPr id="4218" name="AutoShape 32"/>
                <p:cNvSpPr>
                  <a:spLocks noChangeArrowheads="1"/>
                </p:cNvSpPr>
                <p:nvPr/>
              </p:nvSpPr>
              <p:spPr bwMode="auto">
                <a:xfrm>
                  <a:off x="3078" y="3312"/>
                  <a:ext cx="192" cy="72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9" name="Rectangle 33"/>
                <p:cNvSpPr>
                  <a:spLocks noChangeArrowheads="1"/>
                </p:cNvSpPr>
                <p:nvPr/>
              </p:nvSpPr>
              <p:spPr bwMode="auto">
                <a:xfrm>
                  <a:off x="3096" y="3780"/>
                  <a:ext cx="156" cy="240"/>
                </a:xfrm>
                <a:prstGeom prst="rect">
                  <a:avLst/>
                </a:prstGeom>
                <a:solidFill>
                  <a:srgbClr val="CC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14" name="Line 34"/>
              <p:cNvSpPr>
                <a:spLocks noChangeShapeType="1"/>
              </p:cNvSpPr>
              <p:nvPr/>
            </p:nvSpPr>
            <p:spPr bwMode="auto">
              <a:xfrm>
                <a:off x="4773084" y="1302544"/>
                <a:ext cx="0" cy="754856"/>
              </a:xfrm>
              <a:prstGeom prst="line">
                <a:avLst/>
              </a:prstGeom>
              <a:noFill/>
              <a:ln w="9525">
                <a:solidFill>
                  <a:srgbClr val="CC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18" name="AutoShape 38"/>
              <p:cNvSpPr>
                <a:spLocks noChangeArrowheads="1"/>
              </p:cNvSpPr>
              <p:nvPr/>
            </p:nvSpPr>
            <p:spPr bwMode="auto">
              <a:xfrm rot="5400000">
                <a:off x="6737749" y="964409"/>
                <a:ext cx="69056" cy="857249"/>
              </a:xfrm>
              <a:prstGeom prst="flowChartDelay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19" name="AutoShape 39"/>
              <p:cNvSpPr>
                <a:spLocks noChangeArrowheads="1"/>
              </p:cNvSpPr>
              <p:nvPr/>
            </p:nvSpPr>
            <p:spPr bwMode="auto">
              <a:xfrm>
                <a:off x="5657853" y="1131095"/>
                <a:ext cx="171449" cy="103585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24" name="Text Box 44"/>
              <p:cNvSpPr txBox="1">
                <a:spLocks noChangeArrowheads="1"/>
              </p:cNvSpPr>
              <p:nvPr/>
            </p:nvSpPr>
            <p:spPr bwMode="auto">
              <a:xfrm>
                <a:off x="4205819" y="2091929"/>
                <a:ext cx="301680" cy="377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b="1">
                    <a:solidFill>
                      <a:srgbClr val="000000"/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4125" name="Text Box 45"/>
              <p:cNvSpPr txBox="1">
                <a:spLocks noChangeArrowheads="1"/>
              </p:cNvSpPr>
              <p:nvPr/>
            </p:nvSpPr>
            <p:spPr bwMode="auto">
              <a:xfrm>
                <a:off x="5005919" y="2091929"/>
                <a:ext cx="287252" cy="377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b="1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4126" name="Text Box 46"/>
              <p:cNvSpPr txBox="1">
                <a:spLocks noChangeArrowheads="1"/>
              </p:cNvSpPr>
              <p:nvPr/>
            </p:nvSpPr>
            <p:spPr bwMode="auto">
              <a:xfrm>
                <a:off x="5582745" y="1473994"/>
                <a:ext cx="3079684" cy="70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FFFFCC"/>
                    </a:solidFill>
                    <a:latin typeface="Arial" charset="0"/>
                  </a:rPr>
                  <a:t>Sostanza paramagnetica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FFFFCC"/>
                    </a:solidFill>
                    <a:latin typeface="Arial" charset="0"/>
                  </a:rPr>
                  <a:t>(forte attrazione)</a:t>
                </a:r>
                <a:endParaRPr lang="it-IT" altLang="it-IT" sz="21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27" name="Line 47"/>
              <p:cNvSpPr>
                <a:spLocks noChangeShapeType="1"/>
              </p:cNvSpPr>
              <p:nvPr/>
            </p:nvSpPr>
            <p:spPr bwMode="auto">
              <a:xfrm flipV="1">
                <a:off x="5029200" y="1371600"/>
                <a:ext cx="0" cy="6167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1618183" y="858987"/>
            <a:ext cx="3300043" cy="2140845"/>
            <a:chOff x="-1" y="2743200"/>
            <a:chExt cx="3300041" cy="2140845"/>
          </a:xfrm>
        </p:grpSpPr>
        <p:sp>
          <p:nvSpPr>
            <p:cNvPr id="4129" name="AutoShape 55" descr="Diagonali tratteggiate verso l'alto"/>
            <p:cNvSpPr>
              <a:spLocks noChangeArrowheads="1"/>
            </p:cNvSpPr>
            <p:nvPr/>
          </p:nvSpPr>
          <p:spPr bwMode="auto">
            <a:xfrm rot="-5400000">
              <a:off x="45839" y="3760590"/>
              <a:ext cx="308372" cy="400051"/>
            </a:xfrm>
            <a:prstGeom prst="flowChartManualInput">
              <a:avLst/>
            </a:prstGeom>
            <a:pattFill prst="dashUpDiag">
              <a:fgClr>
                <a:srgbClr val="CCFFCC"/>
              </a:fgClr>
              <a:bgClr>
                <a:schemeClr val="bg1"/>
              </a:bgClr>
            </a:patt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9635" y="2743200"/>
              <a:ext cx="3270405" cy="2140845"/>
              <a:chOff x="29635" y="2743200"/>
              <a:chExt cx="3270405" cy="2140845"/>
            </a:xfrm>
          </p:grpSpPr>
          <p:grpSp>
            <p:nvGrpSpPr>
              <p:cNvPr id="4128" name="Group 48"/>
              <p:cNvGrpSpPr>
                <a:grpSpLocks/>
              </p:cNvGrpSpPr>
              <p:nvPr/>
            </p:nvGrpSpPr>
            <p:grpSpPr bwMode="auto">
              <a:xfrm>
                <a:off x="2493436" y="3252789"/>
                <a:ext cx="436033" cy="184547"/>
                <a:chOff x="2304" y="2154"/>
                <a:chExt cx="332" cy="221"/>
              </a:xfrm>
            </p:grpSpPr>
            <p:sp>
              <p:nvSpPr>
                <p:cNvPr id="4212" name="AutoShape 49"/>
                <p:cNvSpPr>
                  <a:spLocks noChangeArrowheads="1"/>
                </p:cNvSpPr>
                <p:nvPr/>
              </p:nvSpPr>
              <p:spPr bwMode="auto">
                <a:xfrm>
                  <a:off x="2304" y="2208"/>
                  <a:ext cx="104" cy="1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3" name="AutoShape 50"/>
                <p:cNvSpPr>
                  <a:spLocks noChangeArrowheads="1"/>
                </p:cNvSpPr>
                <p:nvPr/>
              </p:nvSpPr>
              <p:spPr bwMode="auto">
                <a:xfrm>
                  <a:off x="2418" y="2208"/>
                  <a:ext cx="104" cy="1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4" name="AutoShape 51"/>
                <p:cNvSpPr>
                  <a:spLocks noChangeArrowheads="1"/>
                </p:cNvSpPr>
                <p:nvPr/>
              </p:nvSpPr>
              <p:spPr bwMode="auto">
                <a:xfrm>
                  <a:off x="2532" y="2256"/>
                  <a:ext cx="104" cy="11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5" name="Oval 52"/>
                <p:cNvSpPr>
                  <a:spLocks noChangeArrowheads="1"/>
                </p:cNvSpPr>
                <p:nvPr/>
              </p:nvSpPr>
              <p:spPr bwMode="auto">
                <a:xfrm>
                  <a:off x="2328" y="2160"/>
                  <a:ext cx="48" cy="4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6" name="Oval 53"/>
                <p:cNvSpPr>
                  <a:spLocks noChangeArrowheads="1"/>
                </p:cNvSpPr>
                <p:nvPr/>
              </p:nvSpPr>
              <p:spPr bwMode="auto">
                <a:xfrm>
                  <a:off x="2436" y="2154"/>
                  <a:ext cx="48" cy="4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7" name="Oval 54"/>
                <p:cNvSpPr>
                  <a:spLocks noChangeArrowheads="1"/>
                </p:cNvSpPr>
                <p:nvPr/>
              </p:nvSpPr>
              <p:spPr bwMode="auto">
                <a:xfrm>
                  <a:off x="2556" y="2208"/>
                  <a:ext cx="48" cy="4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30" name="AutoShape 56" descr="Diagonali tratteggiate verso l'alto"/>
              <p:cNvSpPr>
                <a:spLocks noChangeArrowheads="1"/>
              </p:cNvSpPr>
              <p:nvPr/>
            </p:nvSpPr>
            <p:spPr bwMode="auto">
              <a:xfrm rot="5400000">
                <a:off x="875574" y="3760590"/>
                <a:ext cx="308372" cy="400051"/>
              </a:xfrm>
              <a:prstGeom prst="flowChartManualInput">
                <a:avLst/>
              </a:prstGeom>
              <a:pattFill prst="dashUpDiag">
                <a:fgClr>
                  <a:srgbClr val="CCFFCC"/>
                </a:fgClr>
                <a:bgClr>
                  <a:schemeClr val="bg1"/>
                </a:bgClr>
              </a:pattFill>
              <a:ln w="952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31" name="Group 57"/>
              <p:cNvGrpSpPr>
                <a:grpSpLocks/>
              </p:cNvGrpSpPr>
              <p:nvPr/>
            </p:nvGrpSpPr>
            <p:grpSpPr bwMode="auto">
              <a:xfrm>
                <a:off x="543986" y="3755231"/>
                <a:ext cx="122767" cy="257175"/>
                <a:chOff x="3078" y="3312"/>
                <a:chExt cx="192" cy="720"/>
              </a:xfrm>
            </p:grpSpPr>
            <p:sp>
              <p:nvSpPr>
                <p:cNvPr id="4210" name="AutoShape 58"/>
                <p:cNvSpPr>
                  <a:spLocks noChangeArrowheads="1"/>
                </p:cNvSpPr>
                <p:nvPr/>
              </p:nvSpPr>
              <p:spPr bwMode="auto">
                <a:xfrm>
                  <a:off x="3078" y="3312"/>
                  <a:ext cx="192" cy="72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1" name="Rectangle 59"/>
                <p:cNvSpPr>
                  <a:spLocks noChangeArrowheads="1"/>
                </p:cNvSpPr>
                <p:nvPr/>
              </p:nvSpPr>
              <p:spPr bwMode="auto">
                <a:xfrm>
                  <a:off x="3096" y="3780"/>
                  <a:ext cx="156" cy="240"/>
                </a:xfrm>
                <a:prstGeom prst="rect">
                  <a:avLst/>
                </a:prstGeom>
                <a:solidFill>
                  <a:srgbClr val="CC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32" name="Line 60"/>
              <p:cNvSpPr>
                <a:spLocks noChangeShapeType="1"/>
              </p:cNvSpPr>
              <p:nvPr/>
            </p:nvSpPr>
            <p:spPr bwMode="auto">
              <a:xfrm>
                <a:off x="601133" y="2743200"/>
                <a:ext cx="0" cy="1028700"/>
              </a:xfrm>
              <a:prstGeom prst="line">
                <a:avLst/>
              </a:prstGeom>
              <a:noFill/>
              <a:ln w="9525">
                <a:solidFill>
                  <a:srgbClr val="CC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3" name="Line 61"/>
              <p:cNvSpPr>
                <a:spLocks noChangeShapeType="1"/>
              </p:cNvSpPr>
              <p:nvPr/>
            </p:nvSpPr>
            <p:spPr bwMode="auto">
              <a:xfrm>
                <a:off x="601133" y="2743200"/>
                <a:ext cx="2057400" cy="273844"/>
              </a:xfrm>
              <a:prstGeom prst="line">
                <a:avLst/>
              </a:prstGeom>
              <a:noFill/>
              <a:ln w="9525">
                <a:solidFill>
                  <a:srgbClr val="CC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4" name="Line 62"/>
              <p:cNvSpPr>
                <a:spLocks noChangeShapeType="1"/>
              </p:cNvSpPr>
              <p:nvPr/>
            </p:nvSpPr>
            <p:spPr bwMode="auto">
              <a:xfrm flipH="1">
                <a:off x="2258486" y="3030142"/>
                <a:ext cx="400049" cy="411956"/>
              </a:xfrm>
              <a:prstGeom prst="line">
                <a:avLst/>
              </a:prstGeom>
              <a:noFill/>
              <a:ln w="9525">
                <a:solidFill>
                  <a:srgbClr val="CC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5" name="Line 63"/>
              <p:cNvSpPr>
                <a:spLocks noChangeShapeType="1"/>
              </p:cNvSpPr>
              <p:nvPr/>
            </p:nvSpPr>
            <p:spPr bwMode="auto">
              <a:xfrm>
                <a:off x="2658533" y="3030142"/>
                <a:ext cx="457200" cy="411956"/>
              </a:xfrm>
              <a:prstGeom prst="line">
                <a:avLst/>
              </a:prstGeom>
              <a:noFill/>
              <a:ln w="9525">
                <a:solidFill>
                  <a:srgbClr val="CC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6" name="AutoShape 64"/>
              <p:cNvSpPr>
                <a:spLocks noChangeArrowheads="1"/>
              </p:cNvSpPr>
              <p:nvPr/>
            </p:nvSpPr>
            <p:spPr bwMode="auto">
              <a:xfrm rot="5400000">
                <a:off x="2652581" y="3034905"/>
                <a:ext cx="69056" cy="857249"/>
              </a:xfrm>
              <a:prstGeom prst="flowChartDelay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37" name="AutoShape 65"/>
              <p:cNvSpPr>
                <a:spLocks noChangeArrowheads="1"/>
              </p:cNvSpPr>
              <p:nvPr/>
            </p:nvSpPr>
            <p:spPr bwMode="auto">
              <a:xfrm>
                <a:off x="1572686" y="2914650"/>
                <a:ext cx="171449" cy="102394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42" name="Text Box 70"/>
              <p:cNvSpPr txBox="1">
                <a:spLocks noChangeArrowheads="1"/>
              </p:cNvSpPr>
              <p:nvPr/>
            </p:nvSpPr>
            <p:spPr bwMode="auto">
              <a:xfrm>
                <a:off x="29635" y="3806429"/>
                <a:ext cx="301680" cy="377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b="1">
                    <a:solidFill>
                      <a:srgbClr val="000000"/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4143" name="Text Box 71"/>
              <p:cNvSpPr txBox="1">
                <a:spLocks noChangeArrowheads="1"/>
              </p:cNvSpPr>
              <p:nvPr/>
            </p:nvSpPr>
            <p:spPr bwMode="auto">
              <a:xfrm>
                <a:off x="829735" y="3806429"/>
                <a:ext cx="287252" cy="377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b="1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4144" name="Text Box 72"/>
              <p:cNvSpPr txBox="1">
                <a:spLocks noChangeArrowheads="1"/>
              </p:cNvSpPr>
              <p:nvPr/>
            </p:nvSpPr>
            <p:spPr bwMode="auto">
              <a:xfrm>
                <a:off x="399894" y="4183857"/>
                <a:ext cx="2900146" cy="70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FFFFCC"/>
                    </a:solidFill>
                    <a:latin typeface="Arial" charset="0"/>
                  </a:rPr>
                  <a:t>Sostanza diamagnetica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FFFFCC"/>
                    </a:solidFill>
                    <a:latin typeface="Arial" charset="0"/>
                  </a:rPr>
                  <a:t>(debole repulsione)</a:t>
                </a:r>
                <a:endParaRPr lang="it-IT" altLang="it-IT" sz="21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45" name="Line 73"/>
              <p:cNvSpPr>
                <a:spLocks noChangeShapeType="1"/>
              </p:cNvSpPr>
              <p:nvPr/>
            </p:nvSpPr>
            <p:spPr bwMode="auto">
              <a:xfrm rot="10800000" flipV="1">
                <a:off x="829733" y="2949180"/>
                <a:ext cx="0" cy="6167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147" name="Text Box 75"/>
          <p:cNvSpPr txBox="1">
            <a:spLocks noChangeArrowheads="1"/>
          </p:cNvSpPr>
          <p:nvPr/>
        </p:nvSpPr>
        <p:spPr bwMode="auto">
          <a:xfrm>
            <a:off x="6297084" y="3104460"/>
            <a:ext cx="3796226" cy="102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FFFFCC"/>
                </a:solidFill>
                <a:latin typeface="Arial" charset="0"/>
              </a:rPr>
              <a:t>Le sostanze paramagnetiche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FFFFCC"/>
                </a:solidFill>
                <a:latin typeface="Arial" charset="0"/>
              </a:rPr>
              <a:t>contengono uno o più elettroni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FFFFCC"/>
                </a:solidFill>
                <a:latin typeface="Arial" charset="0"/>
              </a:rPr>
              <a:t>non  accoppiati</a:t>
            </a:r>
            <a:endParaRPr lang="it-IT" altLang="it-IT" sz="21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030527" y="3875416"/>
            <a:ext cx="4256616" cy="1457778"/>
            <a:chOff x="4785784" y="3345657"/>
            <a:chExt cx="4256616" cy="1457778"/>
          </a:xfrm>
        </p:grpSpPr>
        <p:cxnSp>
          <p:nvCxnSpPr>
            <p:cNvPr id="4120" name="AutoShape 40"/>
            <p:cNvCxnSpPr>
              <a:cxnSpLocks noChangeShapeType="1"/>
            </p:cNvCxnSpPr>
            <p:nvPr/>
          </p:nvCxnSpPr>
          <p:spPr bwMode="auto">
            <a:xfrm flipV="1">
              <a:off x="8144933" y="3636169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1" name="AutoShape 41"/>
            <p:cNvCxnSpPr>
              <a:cxnSpLocks noChangeShapeType="1"/>
            </p:cNvCxnSpPr>
            <p:nvPr/>
          </p:nvCxnSpPr>
          <p:spPr bwMode="auto">
            <a:xfrm flipV="1">
              <a:off x="8229600" y="3693319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2" name="AutoShape 42"/>
            <p:cNvCxnSpPr>
              <a:cxnSpLocks noChangeShapeType="1"/>
            </p:cNvCxnSpPr>
            <p:nvPr/>
          </p:nvCxnSpPr>
          <p:spPr bwMode="auto">
            <a:xfrm flipV="1">
              <a:off x="8229600" y="3771900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3" name="AutoShape 43"/>
            <p:cNvCxnSpPr>
              <a:cxnSpLocks noChangeShapeType="1"/>
            </p:cNvCxnSpPr>
            <p:nvPr/>
          </p:nvCxnSpPr>
          <p:spPr bwMode="auto">
            <a:xfrm flipV="1">
              <a:off x="8128000" y="3521869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46" name="Text Box 74"/>
            <p:cNvSpPr txBox="1">
              <a:spLocks noChangeArrowheads="1"/>
            </p:cNvSpPr>
            <p:nvPr/>
          </p:nvSpPr>
          <p:spPr bwMode="auto">
            <a:xfrm>
              <a:off x="4785784" y="3345657"/>
              <a:ext cx="301680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N</a:t>
              </a:r>
            </a:p>
          </p:txBody>
        </p:sp>
        <p:grpSp>
          <p:nvGrpSpPr>
            <p:cNvPr id="4148" name="Group 76"/>
            <p:cNvGrpSpPr>
              <a:grpSpLocks/>
            </p:cNvGrpSpPr>
            <p:nvPr/>
          </p:nvGrpSpPr>
          <p:grpSpPr bwMode="auto">
            <a:xfrm>
              <a:off x="4785784" y="3465871"/>
              <a:ext cx="3429000" cy="1337564"/>
              <a:chOff x="4272" y="5424"/>
              <a:chExt cx="2880" cy="1872"/>
            </a:xfrm>
          </p:grpSpPr>
          <p:sp>
            <p:nvSpPr>
              <p:cNvPr id="4191" name="Oval 77"/>
              <p:cNvSpPr>
                <a:spLocks noChangeArrowheads="1"/>
              </p:cNvSpPr>
              <p:nvPr/>
            </p:nvSpPr>
            <p:spPr bwMode="auto">
              <a:xfrm>
                <a:off x="4416" y="5880"/>
                <a:ext cx="2736" cy="624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92" name="Oval 78"/>
              <p:cNvSpPr>
                <a:spLocks noChangeArrowheads="1"/>
              </p:cNvSpPr>
              <p:nvPr/>
            </p:nvSpPr>
            <p:spPr bwMode="auto">
              <a:xfrm>
                <a:off x="5712" y="6072"/>
                <a:ext cx="288" cy="28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93" name="Oval 79"/>
              <p:cNvSpPr>
                <a:spLocks noChangeArrowheads="1"/>
              </p:cNvSpPr>
              <p:nvPr/>
            </p:nvSpPr>
            <p:spPr bwMode="auto">
              <a:xfrm>
                <a:off x="4320" y="6072"/>
                <a:ext cx="288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194" name="Line 80"/>
              <p:cNvSpPr>
                <a:spLocks noChangeShapeType="1"/>
              </p:cNvSpPr>
              <p:nvPr/>
            </p:nvSpPr>
            <p:spPr bwMode="auto">
              <a:xfrm rot="10800000" flipV="1">
                <a:off x="4464" y="5784"/>
                <a:ext cx="0" cy="86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5" name="Line 81"/>
              <p:cNvSpPr>
                <a:spLocks noChangeShapeType="1"/>
              </p:cNvSpPr>
              <p:nvPr/>
            </p:nvSpPr>
            <p:spPr bwMode="auto">
              <a:xfrm rot="10800000" flipV="1">
                <a:off x="4848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6" name="Line 82"/>
              <p:cNvSpPr>
                <a:spLocks noChangeShapeType="1"/>
              </p:cNvSpPr>
              <p:nvPr/>
            </p:nvSpPr>
            <p:spPr bwMode="auto">
              <a:xfrm rot="10800000" flipV="1">
                <a:off x="5184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7" name="Line 83"/>
              <p:cNvSpPr>
                <a:spLocks noChangeShapeType="1"/>
              </p:cNvSpPr>
              <p:nvPr/>
            </p:nvSpPr>
            <p:spPr bwMode="auto">
              <a:xfrm rot="10800000" flipV="1">
                <a:off x="5520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8" name="Line 84"/>
              <p:cNvSpPr>
                <a:spLocks noChangeShapeType="1"/>
              </p:cNvSpPr>
              <p:nvPr/>
            </p:nvSpPr>
            <p:spPr bwMode="auto">
              <a:xfrm rot="10800000" flipV="1">
                <a:off x="5856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9" name="Line 85"/>
              <p:cNvSpPr>
                <a:spLocks noChangeShapeType="1"/>
              </p:cNvSpPr>
              <p:nvPr/>
            </p:nvSpPr>
            <p:spPr bwMode="auto">
              <a:xfrm rot="10800000" flipV="1">
                <a:off x="6192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0" name="Line 86"/>
              <p:cNvSpPr>
                <a:spLocks noChangeShapeType="1"/>
              </p:cNvSpPr>
              <p:nvPr/>
            </p:nvSpPr>
            <p:spPr bwMode="auto">
              <a:xfrm rot="10800000" flipV="1">
                <a:off x="6528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1" name="Line 87"/>
              <p:cNvSpPr>
                <a:spLocks noChangeShapeType="1"/>
              </p:cNvSpPr>
              <p:nvPr/>
            </p:nvSpPr>
            <p:spPr bwMode="auto">
              <a:xfrm rot="10800000" flipV="1">
                <a:off x="6864" y="5424"/>
                <a:ext cx="0" cy="13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2" name="Text Box 88"/>
              <p:cNvSpPr txBox="1">
                <a:spLocks noChangeArrowheads="1"/>
              </p:cNvSpPr>
              <p:nvPr/>
            </p:nvSpPr>
            <p:spPr bwMode="auto">
              <a:xfrm>
                <a:off x="4272" y="6744"/>
                <a:ext cx="241" cy="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b="1">
                    <a:solidFill>
                      <a:srgbClr val="FF66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4203" name="Line 89"/>
              <p:cNvSpPr>
                <a:spLocks noChangeShapeType="1"/>
              </p:cNvSpPr>
              <p:nvPr/>
            </p:nvSpPr>
            <p:spPr bwMode="auto">
              <a:xfrm>
                <a:off x="5952" y="6450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4" name="Line 90"/>
              <p:cNvSpPr>
                <a:spLocks noChangeShapeType="1"/>
              </p:cNvSpPr>
              <p:nvPr/>
            </p:nvSpPr>
            <p:spPr bwMode="auto">
              <a:xfrm rot="6916664">
                <a:off x="5958" y="6510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205" name="Group 91"/>
              <p:cNvGrpSpPr>
                <a:grpSpLocks/>
              </p:cNvGrpSpPr>
              <p:nvPr/>
            </p:nvGrpSpPr>
            <p:grpSpPr bwMode="auto">
              <a:xfrm>
                <a:off x="5328" y="5808"/>
                <a:ext cx="96" cy="132"/>
                <a:chOff x="5965" y="7019"/>
                <a:chExt cx="96" cy="132"/>
              </a:xfrm>
            </p:grpSpPr>
            <p:sp>
              <p:nvSpPr>
                <p:cNvPr id="4208" name="Line 92"/>
                <p:cNvSpPr>
                  <a:spLocks noChangeShapeType="1"/>
                </p:cNvSpPr>
                <p:nvPr/>
              </p:nvSpPr>
              <p:spPr bwMode="auto">
                <a:xfrm rot="-10438652">
                  <a:off x="5965" y="7103"/>
                  <a:ext cx="96" cy="4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9" name="Line 93"/>
                <p:cNvSpPr>
                  <a:spLocks noChangeShapeType="1"/>
                </p:cNvSpPr>
                <p:nvPr/>
              </p:nvSpPr>
              <p:spPr bwMode="auto">
                <a:xfrm rot="-3521989">
                  <a:off x="5970" y="7043"/>
                  <a:ext cx="96" cy="4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206" name="Freeform 94"/>
              <p:cNvSpPr>
                <a:spLocks/>
              </p:cNvSpPr>
              <p:nvPr/>
            </p:nvSpPr>
            <p:spPr bwMode="auto">
              <a:xfrm>
                <a:off x="4341" y="6480"/>
                <a:ext cx="294" cy="190"/>
              </a:xfrm>
              <a:custGeom>
                <a:avLst/>
                <a:gdLst>
                  <a:gd name="T0" fmla="*/ 27 w 294"/>
                  <a:gd name="T1" fmla="*/ 18 h 190"/>
                  <a:gd name="T2" fmla="*/ 15 w 294"/>
                  <a:gd name="T3" fmla="*/ 144 h 190"/>
                  <a:gd name="T4" fmla="*/ 117 w 294"/>
                  <a:gd name="T5" fmla="*/ 186 h 190"/>
                  <a:gd name="T6" fmla="*/ 285 w 294"/>
                  <a:gd name="T7" fmla="*/ 120 h 190"/>
                  <a:gd name="T8" fmla="*/ 171 w 294"/>
                  <a:gd name="T9" fmla="*/ 0 h 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190"/>
                  <a:gd name="T17" fmla="*/ 294 w 294"/>
                  <a:gd name="T18" fmla="*/ 190 h 1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190">
                    <a:moveTo>
                      <a:pt x="27" y="18"/>
                    </a:moveTo>
                    <a:cubicBezTo>
                      <a:pt x="25" y="38"/>
                      <a:pt x="0" y="116"/>
                      <a:pt x="15" y="144"/>
                    </a:cubicBezTo>
                    <a:cubicBezTo>
                      <a:pt x="30" y="172"/>
                      <a:pt x="72" y="190"/>
                      <a:pt x="117" y="186"/>
                    </a:cubicBezTo>
                    <a:cubicBezTo>
                      <a:pt x="162" y="182"/>
                      <a:pt x="276" y="151"/>
                      <a:pt x="285" y="120"/>
                    </a:cubicBezTo>
                    <a:cubicBezTo>
                      <a:pt x="294" y="89"/>
                      <a:pt x="195" y="25"/>
                      <a:pt x="171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7" name="Text Box 95"/>
              <p:cNvSpPr txBox="1">
                <a:spLocks noChangeArrowheads="1"/>
              </p:cNvSpPr>
              <p:nvPr/>
            </p:nvSpPr>
            <p:spPr bwMode="auto">
              <a:xfrm>
                <a:off x="4944" y="6768"/>
                <a:ext cx="1550" cy="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b="1">
                    <a:solidFill>
                      <a:srgbClr val="FF6600"/>
                    </a:solidFill>
                    <a:latin typeface="Arial" charset="0"/>
                  </a:rPr>
                  <a:t>Linee di forza</a:t>
                </a:r>
              </a:p>
            </p:txBody>
          </p:sp>
        </p:grpSp>
      </p:grpSp>
      <p:grpSp>
        <p:nvGrpSpPr>
          <p:cNvPr id="8" name="Gruppo 7"/>
          <p:cNvGrpSpPr/>
          <p:nvPr/>
        </p:nvGrpSpPr>
        <p:grpSpPr>
          <a:xfrm>
            <a:off x="1752546" y="5304043"/>
            <a:ext cx="3574048" cy="1368813"/>
            <a:chOff x="628651" y="5594747"/>
            <a:chExt cx="3574048" cy="1368813"/>
          </a:xfrm>
        </p:grpSpPr>
        <p:cxnSp>
          <p:nvCxnSpPr>
            <p:cNvPr id="4138" name="AutoShape 66"/>
            <p:cNvCxnSpPr>
              <a:cxnSpLocks noChangeShapeType="1"/>
            </p:cNvCxnSpPr>
            <p:nvPr/>
          </p:nvCxnSpPr>
          <p:spPr bwMode="auto">
            <a:xfrm flipV="1">
              <a:off x="677333" y="6457950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9" name="AutoShape 67"/>
            <p:cNvCxnSpPr>
              <a:cxnSpLocks noChangeShapeType="1"/>
            </p:cNvCxnSpPr>
            <p:nvPr/>
          </p:nvCxnSpPr>
          <p:spPr bwMode="auto">
            <a:xfrm flipV="1">
              <a:off x="762000" y="6515100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40" name="AutoShape 68"/>
            <p:cNvCxnSpPr>
              <a:cxnSpLocks noChangeShapeType="1"/>
            </p:cNvCxnSpPr>
            <p:nvPr/>
          </p:nvCxnSpPr>
          <p:spPr bwMode="auto">
            <a:xfrm flipV="1">
              <a:off x="762000" y="6629400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41" name="AutoShape 69"/>
            <p:cNvCxnSpPr>
              <a:cxnSpLocks noChangeShapeType="1"/>
            </p:cNvCxnSpPr>
            <p:nvPr/>
          </p:nvCxnSpPr>
          <p:spPr bwMode="auto">
            <a:xfrm flipV="1">
              <a:off x="660400" y="6343650"/>
              <a:ext cx="812800" cy="22860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49" name="Oval 96"/>
            <p:cNvSpPr>
              <a:spLocks noChangeArrowheads="1"/>
            </p:cNvSpPr>
            <p:nvPr/>
          </p:nvSpPr>
          <p:spPr bwMode="auto">
            <a:xfrm>
              <a:off x="757769" y="5969795"/>
              <a:ext cx="3257551" cy="44529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50" name="Oval 97"/>
            <p:cNvSpPr>
              <a:spLocks noChangeArrowheads="1"/>
            </p:cNvSpPr>
            <p:nvPr/>
          </p:nvSpPr>
          <p:spPr bwMode="auto">
            <a:xfrm>
              <a:off x="2300819" y="6106716"/>
              <a:ext cx="342900" cy="20597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51" name="Oval 98"/>
            <p:cNvSpPr>
              <a:spLocks noChangeArrowheads="1"/>
            </p:cNvSpPr>
            <p:nvPr/>
          </p:nvSpPr>
          <p:spPr bwMode="auto">
            <a:xfrm>
              <a:off x="643467" y="6106716"/>
              <a:ext cx="342900" cy="2059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52" name="Line 99"/>
            <p:cNvSpPr>
              <a:spLocks noChangeShapeType="1"/>
            </p:cNvSpPr>
            <p:nvPr/>
          </p:nvSpPr>
          <p:spPr bwMode="auto">
            <a:xfrm rot="10800000" flipV="1">
              <a:off x="814917" y="5900739"/>
              <a:ext cx="0" cy="7369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3" name="Text Box 100"/>
            <p:cNvSpPr txBox="1">
              <a:spLocks noChangeArrowheads="1"/>
            </p:cNvSpPr>
            <p:nvPr/>
          </p:nvSpPr>
          <p:spPr bwMode="auto">
            <a:xfrm>
              <a:off x="643467" y="6586538"/>
              <a:ext cx="287252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154" name="Line 101"/>
            <p:cNvSpPr>
              <a:spLocks noChangeShapeType="1"/>
            </p:cNvSpPr>
            <p:nvPr/>
          </p:nvSpPr>
          <p:spPr bwMode="auto">
            <a:xfrm>
              <a:off x="2586567" y="6376987"/>
              <a:ext cx="114300" cy="333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5" name="Line 102"/>
            <p:cNvSpPr>
              <a:spLocks noChangeShapeType="1"/>
            </p:cNvSpPr>
            <p:nvPr/>
          </p:nvSpPr>
          <p:spPr bwMode="auto">
            <a:xfrm rot="6916664">
              <a:off x="2616597" y="6407946"/>
              <a:ext cx="69056" cy="571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156" name="Group 103"/>
            <p:cNvGrpSpPr>
              <a:grpSpLocks/>
            </p:cNvGrpSpPr>
            <p:nvPr/>
          </p:nvGrpSpPr>
          <p:grpSpPr bwMode="auto">
            <a:xfrm>
              <a:off x="1843619" y="5917406"/>
              <a:ext cx="114300" cy="95250"/>
              <a:chOff x="5965" y="7019"/>
              <a:chExt cx="96" cy="132"/>
            </a:xfrm>
          </p:grpSpPr>
          <p:sp>
            <p:nvSpPr>
              <p:cNvPr id="4189" name="Line 104"/>
              <p:cNvSpPr>
                <a:spLocks noChangeShapeType="1"/>
              </p:cNvSpPr>
              <p:nvPr/>
            </p:nvSpPr>
            <p:spPr bwMode="auto">
              <a:xfrm rot="-10438652">
                <a:off x="5965" y="7103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90" name="Line 105"/>
              <p:cNvSpPr>
                <a:spLocks noChangeShapeType="1"/>
              </p:cNvSpPr>
              <p:nvPr/>
            </p:nvSpPr>
            <p:spPr bwMode="auto">
              <a:xfrm rot="-3521989">
                <a:off x="5970" y="7043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157" name="Freeform 106"/>
            <p:cNvSpPr>
              <a:spLocks/>
            </p:cNvSpPr>
            <p:nvPr/>
          </p:nvSpPr>
          <p:spPr bwMode="auto">
            <a:xfrm>
              <a:off x="668866" y="6398420"/>
              <a:ext cx="349251" cy="135731"/>
            </a:xfrm>
            <a:custGeom>
              <a:avLst/>
              <a:gdLst>
                <a:gd name="T0" fmla="*/ 27 w 294"/>
                <a:gd name="T1" fmla="*/ 18 h 190"/>
                <a:gd name="T2" fmla="*/ 15 w 294"/>
                <a:gd name="T3" fmla="*/ 144 h 190"/>
                <a:gd name="T4" fmla="*/ 117 w 294"/>
                <a:gd name="T5" fmla="*/ 186 h 190"/>
                <a:gd name="T6" fmla="*/ 285 w 294"/>
                <a:gd name="T7" fmla="*/ 120 h 190"/>
                <a:gd name="T8" fmla="*/ 171 w 2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4"/>
                <a:gd name="T16" fmla="*/ 0 h 190"/>
                <a:gd name="T17" fmla="*/ 294 w 294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4" h="190">
                  <a:moveTo>
                    <a:pt x="27" y="18"/>
                  </a:moveTo>
                  <a:cubicBezTo>
                    <a:pt x="25" y="38"/>
                    <a:pt x="0" y="116"/>
                    <a:pt x="15" y="144"/>
                  </a:cubicBezTo>
                  <a:cubicBezTo>
                    <a:pt x="30" y="172"/>
                    <a:pt x="72" y="190"/>
                    <a:pt x="117" y="186"/>
                  </a:cubicBezTo>
                  <a:cubicBezTo>
                    <a:pt x="162" y="182"/>
                    <a:pt x="276" y="151"/>
                    <a:pt x="285" y="120"/>
                  </a:cubicBezTo>
                  <a:cubicBezTo>
                    <a:pt x="294" y="89"/>
                    <a:pt x="195" y="25"/>
                    <a:pt x="171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8" name="Text Box 107"/>
            <p:cNvSpPr txBox="1">
              <a:spLocks noChangeArrowheads="1"/>
            </p:cNvSpPr>
            <p:nvPr/>
          </p:nvSpPr>
          <p:spPr bwMode="auto">
            <a:xfrm>
              <a:off x="1043518" y="6466285"/>
              <a:ext cx="2052159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FF6600"/>
                  </a:solidFill>
                  <a:latin typeface="Arial" charset="0"/>
                </a:rPr>
                <a:t>(Senza Campo)</a:t>
              </a:r>
            </a:p>
          </p:txBody>
        </p:sp>
        <p:sp>
          <p:nvSpPr>
            <p:cNvPr id="4173" name="Oval 122"/>
            <p:cNvSpPr>
              <a:spLocks noChangeArrowheads="1"/>
            </p:cNvSpPr>
            <p:nvPr/>
          </p:nvSpPr>
          <p:spPr bwMode="auto">
            <a:xfrm>
              <a:off x="3843867" y="6088857"/>
              <a:ext cx="342900" cy="2059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74" name="Line 123"/>
            <p:cNvSpPr>
              <a:spLocks noChangeShapeType="1"/>
            </p:cNvSpPr>
            <p:nvPr/>
          </p:nvSpPr>
          <p:spPr bwMode="auto">
            <a:xfrm rot="10800000">
              <a:off x="4015317" y="5849541"/>
              <a:ext cx="0" cy="7881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5" name="Freeform 124"/>
            <p:cNvSpPr>
              <a:spLocks/>
            </p:cNvSpPr>
            <p:nvPr/>
          </p:nvSpPr>
          <p:spPr bwMode="auto">
            <a:xfrm flipH="1">
              <a:off x="3782486" y="6380561"/>
              <a:ext cx="349249" cy="135731"/>
            </a:xfrm>
            <a:custGeom>
              <a:avLst/>
              <a:gdLst>
                <a:gd name="T0" fmla="*/ 27 w 294"/>
                <a:gd name="T1" fmla="*/ 18 h 190"/>
                <a:gd name="T2" fmla="*/ 15 w 294"/>
                <a:gd name="T3" fmla="*/ 144 h 190"/>
                <a:gd name="T4" fmla="*/ 117 w 294"/>
                <a:gd name="T5" fmla="*/ 186 h 190"/>
                <a:gd name="T6" fmla="*/ 285 w 294"/>
                <a:gd name="T7" fmla="*/ 120 h 190"/>
                <a:gd name="T8" fmla="*/ 171 w 2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4"/>
                <a:gd name="T16" fmla="*/ 0 h 190"/>
                <a:gd name="T17" fmla="*/ 294 w 294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4" h="190">
                  <a:moveTo>
                    <a:pt x="27" y="18"/>
                  </a:moveTo>
                  <a:cubicBezTo>
                    <a:pt x="25" y="38"/>
                    <a:pt x="0" y="116"/>
                    <a:pt x="15" y="144"/>
                  </a:cubicBezTo>
                  <a:cubicBezTo>
                    <a:pt x="30" y="172"/>
                    <a:pt x="72" y="190"/>
                    <a:pt x="117" y="186"/>
                  </a:cubicBezTo>
                  <a:cubicBezTo>
                    <a:pt x="162" y="182"/>
                    <a:pt x="276" y="151"/>
                    <a:pt x="285" y="120"/>
                  </a:cubicBezTo>
                  <a:cubicBezTo>
                    <a:pt x="294" y="89"/>
                    <a:pt x="195" y="25"/>
                    <a:pt x="171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6" name="Text Box 125"/>
            <p:cNvSpPr txBox="1">
              <a:spLocks noChangeArrowheads="1"/>
            </p:cNvSpPr>
            <p:nvPr/>
          </p:nvSpPr>
          <p:spPr bwMode="auto">
            <a:xfrm>
              <a:off x="628651" y="5594747"/>
              <a:ext cx="301680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4177" name="Text Box 126"/>
            <p:cNvSpPr txBox="1">
              <a:spLocks noChangeArrowheads="1"/>
            </p:cNvSpPr>
            <p:nvPr/>
          </p:nvSpPr>
          <p:spPr bwMode="auto">
            <a:xfrm>
              <a:off x="3829051" y="5594747"/>
              <a:ext cx="287252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178" name="Text Box 127"/>
            <p:cNvSpPr txBox="1">
              <a:spLocks noChangeArrowheads="1"/>
            </p:cNvSpPr>
            <p:nvPr/>
          </p:nvSpPr>
          <p:spPr bwMode="auto">
            <a:xfrm>
              <a:off x="3901019" y="6586538"/>
              <a:ext cx="301680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N</a:t>
              </a:r>
            </a:p>
          </p:txBody>
        </p:sp>
      </p:grpSp>
      <p:sp>
        <p:nvSpPr>
          <p:cNvPr id="4179" name="Text Box 128"/>
          <p:cNvSpPr txBox="1">
            <a:spLocks noChangeArrowheads="1"/>
          </p:cNvSpPr>
          <p:nvPr/>
        </p:nvSpPr>
        <p:spPr bwMode="auto">
          <a:xfrm>
            <a:off x="1581151" y="3266037"/>
            <a:ext cx="4362086" cy="7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FFFFCC"/>
                </a:solidFill>
                <a:latin typeface="Arial" charset="0"/>
              </a:rPr>
              <a:t>Le sostanza diamagnetiche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FFFFCC"/>
                </a:solidFill>
                <a:latin typeface="Arial" charset="0"/>
              </a:rPr>
              <a:t>possiedono solo elettroni accoppiati</a:t>
            </a:r>
            <a:endParaRPr lang="it-IT" altLang="it-IT" sz="21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6408654" y="5088058"/>
            <a:ext cx="3860801" cy="1626167"/>
            <a:chOff x="5143501" y="5317332"/>
            <a:chExt cx="3860801" cy="1626167"/>
          </a:xfrm>
        </p:grpSpPr>
        <p:sp>
          <p:nvSpPr>
            <p:cNvPr id="4098" name="AutoShape 2"/>
            <p:cNvSpPr>
              <a:spLocks noChangeArrowheads="1"/>
            </p:cNvSpPr>
            <p:nvPr/>
          </p:nvSpPr>
          <p:spPr bwMode="auto">
            <a:xfrm>
              <a:off x="7128936" y="5422107"/>
              <a:ext cx="243417" cy="265510"/>
            </a:xfrm>
            <a:prstGeom prst="upArrow">
              <a:avLst>
                <a:gd name="adj1" fmla="val 44120"/>
                <a:gd name="adj2" fmla="val 985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59" name="Oval 108"/>
            <p:cNvSpPr>
              <a:spLocks noChangeArrowheads="1"/>
            </p:cNvSpPr>
            <p:nvPr/>
          </p:nvSpPr>
          <p:spPr bwMode="auto">
            <a:xfrm>
              <a:off x="5543552" y="5709047"/>
              <a:ext cx="3257549" cy="44648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60" name="Oval 109"/>
            <p:cNvSpPr>
              <a:spLocks noChangeArrowheads="1"/>
            </p:cNvSpPr>
            <p:nvPr/>
          </p:nvSpPr>
          <p:spPr bwMode="auto">
            <a:xfrm>
              <a:off x="7086602" y="5845970"/>
              <a:ext cx="342900" cy="205979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61" name="Oval 110"/>
            <p:cNvSpPr>
              <a:spLocks noChangeArrowheads="1"/>
            </p:cNvSpPr>
            <p:nvPr/>
          </p:nvSpPr>
          <p:spPr bwMode="auto">
            <a:xfrm>
              <a:off x="5429251" y="5845970"/>
              <a:ext cx="342900" cy="2059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62" name="Line 111"/>
            <p:cNvSpPr>
              <a:spLocks noChangeShapeType="1"/>
            </p:cNvSpPr>
            <p:nvPr/>
          </p:nvSpPr>
          <p:spPr bwMode="auto">
            <a:xfrm rot="10800000" flipV="1">
              <a:off x="5600700" y="5641181"/>
              <a:ext cx="0" cy="771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3" name="Line 112"/>
            <p:cNvSpPr>
              <a:spLocks noChangeShapeType="1"/>
            </p:cNvSpPr>
            <p:nvPr/>
          </p:nvSpPr>
          <p:spPr bwMode="auto">
            <a:xfrm rot="10800000">
              <a:off x="6057900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4" name="Line 113"/>
            <p:cNvSpPr>
              <a:spLocks noChangeShapeType="1"/>
            </p:cNvSpPr>
            <p:nvPr/>
          </p:nvSpPr>
          <p:spPr bwMode="auto">
            <a:xfrm rot="10800000">
              <a:off x="6457951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5" name="Line 114"/>
            <p:cNvSpPr>
              <a:spLocks noChangeShapeType="1"/>
            </p:cNvSpPr>
            <p:nvPr/>
          </p:nvSpPr>
          <p:spPr bwMode="auto">
            <a:xfrm rot="10800000">
              <a:off x="6858000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6" name="Line 115"/>
            <p:cNvSpPr>
              <a:spLocks noChangeShapeType="1"/>
            </p:cNvSpPr>
            <p:nvPr/>
          </p:nvSpPr>
          <p:spPr bwMode="auto">
            <a:xfrm rot="10800000">
              <a:off x="7258051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7" name="Line 116"/>
            <p:cNvSpPr>
              <a:spLocks noChangeShapeType="1"/>
            </p:cNvSpPr>
            <p:nvPr/>
          </p:nvSpPr>
          <p:spPr bwMode="auto">
            <a:xfrm rot="10800000">
              <a:off x="7658100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8" name="Line 117"/>
            <p:cNvSpPr>
              <a:spLocks noChangeShapeType="1"/>
            </p:cNvSpPr>
            <p:nvPr/>
          </p:nvSpPr>
          <p:spPr bwMode="auto">
            <a:xfrm rot="10800000">
              <a:off x="8058151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69" name="Line 118"/>
            <p:cNvSpPr>
              <a:spLocks noChangeShapeType="1"/>
            </p:cNvSpPr>
            <p:nvPr/>
          </p:nvSpPr>
          <p:spPr bwMode="auto">
            <a:xfrm rot="10800000">
              <a:off x="8458200" y="5384007"/>
              <a:ext cx="0" cy="9596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0" name="Text Box 119"/>
            <p:cNvSpPr txBox="1">
              <a:spLocks noChangeArrowheads="1"/>
            </p:cNvSpPr>
            <p:nvPr/>
          </p:nvSpPr>
          <p:spPr bwMode="auto">
            <a:xfrm>
              <a:off x="5372100" y="6326982"/>
              <a:ext cx="287252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171" name="Freeform 120"/>
            <p:cNvSpPr>
              <a:spLocks/>
            </p:cNvSpPr>
            <p:nvPr/>
          </p:nvSpPr>
          <p:spPr bwMode="auto">
            <a:xfrm>
              <a:off x="5454653" y="6137674"/>
              <a:ext cx="349249" cy="135731"/>
            </a:xfrm>
            <a:custGeom>
              <a:avLst/>
              <a:gdLst>
                <a:gd name="T0" fmla="*/ 27 w 294"/>
                <a:gd name="T1" fmla="*/ 18 h 190"/>
                <a:gd name="T2" fmla="*/ 15 w 294"/>
                <a:gd name="T3" fmla="*/ 144 h 190"/>
                <a:gd name="T4" fmla="*/ 117 w 294"/>
                <a:gd name="T5" fmla="*/ 186 h 190"/>
                <a:gd name="T6" fmla="*/ 285 w 294"/>
                <a:gd name="T7" fmla="*/ 120 h 190"/>
                <a:gd name="T8" fmla="*/ 171 w 2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4"/>
                <a:gd name="T16" fmla="*/ 0 h 190"/>
                <a:gd name="T17" fmla="*/ 294 w 294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4" h="190">
                  <a:moveTo>
                    <a:pt x="27" y="18"/>
                  </a:moveTo>
                  <a:cubicBezTo>
                    <a:pt x="25" y="38"/>
                    <a:pt x="0" y="116"/>
                    <a:pt x="15" y="144"/>
                  </a:cubicBezTo>
                  <a:cubicBezTo>
                    <a:pt x="30" y="172"/>
                    <a:pt x="72" y="190"/>
                    <a:pt x="117" y="186"/>
                  </a:cubicBezTo>
                  <a:cubicBezTo>
                    <a:pt x="162" y="182"/>
                    <a:pt x="276" y="151"/>
                    <a:pt x="285" y="120"/>
                  </a:cubicBezTo>
                  <a:cubicBezTo>
                    <a:pt x="294" y="89"/>
                    <a:pt x="195" y="25"/>
                    <a:pt x="171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72" name="Text Box 121"/>
            <p:cNvSpPr txBox="1">
              <a:spLocks noChangeArrowheads="1"/>
            </p:cNvSpPr>
            <p:nvPr/>
          </p:nvSpPr>
          <p:spPr bwMode="auto">
            <a:xfrm>
              <a:off x="6172202" y="6343651"/>
              <a:ext cx="1845371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Linee di forza</a:t>
              </a:r>
            </a:p>
          </p:txBody>
        </p:sp>
        <p:sp>
          <p:nvSpPr>
            <p:cNvPr id="4180" name="Oval 129"/>
            <p:cNvSpPr>
              <a:spLocks noChangeArrowheads="1"/>
            </p:cNvSpPr>
            <p:nvPr/>
          </p:nvSpPr>
          <p:spPr bwMode="auto">
            <a:xfrm>
              <a:off x="8629651" y="5812632"/>
              <a:ext cx="342900" cy="204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81" name="Line 130"/>
            <p:cNvSpPr>
              <a:spLocks noChangeShapeType="1"/>
            </p:cNvSpPr>
            <p:nvPr/>
          </p:nvSpPr>
          <p:spPr bwMode="auto">
            <a:xfrm rot="10800000">
              <a:off x="8801100" y="5572125"/>
              <a:ext cx="0" cy="7881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82" name="Freeform 131"/>
            <p:cNvSpPr>
              <a:spLocks/>
            </p:cNvSpPr>
            <p:nvPr/>
          </p:nvSpPr>
          <p:spPr bwMode="auto">
            <a:xfrm>
              <a:off x="8655053" y="6103145"/>
              <a:ext cx="349249" cy="135731"/>
            </a:xfrm>
            <a:custGeom>
              <a:avLst/>
              <a:gdLst>
                <a:gd name="T0" fmla="*/ 27 w 294"/>
                <a:gd name="T1" fmla="*/ 18 h 190"/>
                <a:gd name="T2" fmla="*/ 15 w 294"/>
                <a:gd name="T3" fmla="*/ 144 h 190"/>
                <a:gd name="T4" fmla="*/ 117 w 294"/>
                <a:gd name="T5" fmla="*/ 186 h 190"/>
                <a:gd name="T6" fmla="*/ 285 w 294"/>
                <a:gd name="T7" fmla="*/ 120 h 190"/>
                <a:gd name="T8" fmla="*/ 171 w 2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4"/>
                <a:gd name="T16" fmla="*/ 0 h 190"/>
                <a:gd name="T17" fmla="*/ 294 w 294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4" h="190">
                  <a:moveTo>
                    <a:pt x="27" y="18"/>
                  </a:moveTo>
                  <a:cubicBezTo>
                    <a:pt x="25" y="38"/>
                    <a:pt x="0" y="116"/>
                    <a:pt x="15" y="144"/>
                  </a:cubicBezTo>
                  <a:cubicBezTo>
                    <a:pt x="30" y="172"/>
                    <a:pt x="72" y="190"/>
                    <a:pt x="117" y="186"/>
                  </a:cubicBezTo>
                  <a:cubicBezTo>
                    <a:pt x="162" y="182"/>
                    <a:pt x="276" y="151"/>
                    <a:pt x="285" y="120"/>
                  </a:cubicBezTo>
                  <a:cubicBezTo>
                    <a:pt x="294" y="89"/>
                    <a:pt x="195" y="25"/>
                    <a:pt x="171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83" name="Text Box 132"/>
            <p:cNvSpPr txBox="1">
              <a:spLocks noChangeArrowheads="1"/>
            </p:cNvSpPr>
            <p:nvPr/>
          </p:nvSpPr>
          <p:spPr bwMode="auto">
            <a:xfrm>
              <a:off x="8614835" y="5317332"/>
              <a:ext cx="287252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184" name="Text Box 133"/>
            <p:cNvSpPr txBox="1">
              <a:spLocks noChangeArrowheads="1"/>
            </p:cNvSpPr>
            <p:nvPr/>
          </p:nvSpPr>
          <p:spPr bwMode="auto">
            <a:xfrm>
              <a:off x="8686801" y="6309122"/>
              <a:ext cx="301680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4185" name="Freeform 134"/>
            <p:cNvSpPr>
              <a:spLocks/>
            </p:cNvSpPr>
            <p:nvPr/>
          </p:nvSpPr>
          <p:spPr bwMode="auto">
            <a:xfrm>
              <a:off x="5486401" y="6241258"/>
              <a:ext cx="349251" cy="135731"/>
            </a:xfrm>
            <a:custGeom>
              <a:avLst/>
              <a:gdLst>
                <a:gd name="T0" fmla="*/ 27 w 294"/>
                <a:gd name="T1" fmla="*/ 18 h 190"/>
                <a:gd name="T2" fmla="*/ 15 w 294"/>
                <a:gd name="T3" fmla="*/ 144 h 190"/>
                <a:gd name="T4" fmla="*/ 117 w 294"/>
                <a:gd name="T5" fmla="*/ 186 h 190"/>
                <a:gd name="T6" fmla="*/ 285 w 294"/>
                <a:gd name="T7" fmla="*/ 120 h 190"/>
                <a:gd name="T8" fmla="*/ 171 w 2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4"/>
                <a:gd name="T16" fmla="*/ 0 h 190"/>
                <a:gd name="T17" fmla="*/ 294 w 294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4" h="190">
                  <a:moveTo>
                    <a:pt x="27" y="18"/>
                  </a:moveTo>
                  <a:cubicBezTo>
                    <a:pt x="25" y="38"/>
                    <a:pt x="0" y="116"/>
                    <a:pt x="15" y="144"/>
                  </a:cubicBezTo>
                  <a:cubicBezTo>
                    <a:pt x="30" y="172"/>
                    <a:pt x="72" y="190"/>
                    <a:pt x="117" y="186"/>
                  </a:cubicBezTo>
                  <a:cubicBezTo>
                    <a:pt x="162" y="182"/>
                    <a:pt x="276" y="151"/>
                    <a:pt x="285" y="120"/>
                  </a:cubicBezTo>
                  <a:cubicBezTo>
                    <a:pt x="294" y="89"/>
                    <a:pt x="195" y="25"/>
                    <a:pt x="171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86" name="Freeform 135"/>
            <p:cNvSpPr>
              <a:spLocks/>
            </p:cNvSpPr>
            <p:nvPr/>
          </p:nvSpPr>
          <p:spPr bwMode="auto">
            <a:xfrm flipH="1">
              <a:off x="8572501" y="5623324"/>
              <a:ext cx="349251" cy="135731"/>
            </a:xfrm>
            <a:custGeom>
              <a:avLst/>
              <a:gdLst>
                <a:gd name="T0" fmla="*/ 27 w 294"/>
                <a:gd name="T1" fmla="*/ 18 h 190"/>
                <a:gd name="T2" fmla="*/ 15 w 294"/>
                <a:gd name="T3" fmla="*/ 144 h 190"/>
                <a:gd name="T4" fmla="*/ 117 w 294"/>
                <a:gd name="T5" fmla="*/ 186 h 190"/>
                <a:gd name="T6" fmla="*/ 285 w 294"/>
                <a:gd name="T7" fmla="*/ 120 h 190"/>
                <a:gd name="T8" fmla="*/ 171 w 2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4"/>
                <a:gd name="T16" fmla="*/ 0 h 190"/>
                <a:gd name="T17" fmla="*/ 294 w 294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4" h="190">
                  <a:moveTo>
                    <a:pt x="27" y="18"/>
                  </a:moveTo>
                  <a:cubicBezTo>
                    <a:pt x="25" y="38"/>
                    <a:pt x="0" y="116"/>
                    <a:pt x="15" y="144"/>
                  </a:cubicBezTo>
                  <a:cubicBezTo>
                    <a:pt x="30" y="172"/>
                    <a:pt x="72" y="190"/>
                    <a:pt x="117" y="186"/>
                  </a:cubicBezTo>
                  <a:cubicBezTo>
                    <a:pt x="162" y="182"/>
                    <a:pt x="276" y="151"/>
                    <a:pt x="285" y="120"/>
                  </a:cubicBezTo>
                  <a:cubicBezTo>
                    <a:pt x="294" y="89"/>
                    <a:pt x="195" y="25"/>
                    <a:pt x="171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87" name="Text Box 136"/>
            <p:cNvSpPr txBox="1">
              <a:spLocks noChangeArrowheads="1"/>
            </p:cNvSpPr>
            <p:nvPr/>
          </p:nvSpPr>
          <p:spPr bwMode="auto">
            <a:xfrm>
              <a:off x="5143501" y="5486401"/>
              <a:ext cx="301680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FF66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4188" name="Text Box 137"/>
            <p:cNvSpPr txBox="1">
              <a:spLocks noChangeArrowheads="1"/>
            </p:cNvSpPr>
            <p:nvPr/>
          </p:nvSpPr>
          <p:spPr bwMode="auto">
            <a:xfrm>
              <a:off x="5715001" y="6597254"/>
              <a:ext cx="2662902" cy="346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6600"/>
                  </a:solidFill>
                  <a:latin typeface="Arial" charset="0"/>
                </a:rPr>
                <a:t>(con campo magnetico)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67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36"/>
    </mc:Choice>
    <mc:Fallback>
      <p:transition spd="slow" advTm="28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147" grpId="0"/>
      <p:bldP spid="4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095625" y="109539"/>
            <a:ext cx="53165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 dirty="0">
                <a:solidFill>
                  <a:srgbClr val="A50021"/>
                </a:solidFill>
                <a:latin typeface="Comic Sans MS" pitchFamily="66" charset="0"/>
              </a:rPr>
              <a:t>MOLECOLA DEL BENZENE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138363" y="824548"/>
            <a:ext cx="6832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Descrizione secondo la teoria degli orbitali molecolari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295525" y="1401763"/>
            <a:ext cx="56403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>
                <a:solidFill>
                  <a:srgbClr val="0000CC"/>
                </a:solidFill>
                <a:latin typeface="Comic Sans MS" pitchFamily="66" charset="0"/>
              </a:rPr>
              <a:t>I 6 elettroni p degli atomi di C occupano orbitali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>
                <a:solidFill>
                  <a:srgbClr val="0000CC"/>
                </a:solidFill>
                <a:latin typeface="Comic Sans MS" pitchFamily="66" charset="0"/>
              </a:rPr>
              <a:t>molecolari </a:t>
            </a:r>
            <a:r>
              <a:rPr lang="it-IT" altLang="it-IT" sz="1900" dirty="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it-IT" altLang="it-IT" sz="1900" dirty="0">
                <a:solidFill>
                  <a:srgbClr val="0000CC"/>
                </a:solidFill>
                <a:latin typeface="Comic Sans MS" pitchFamily="66" charset="0"/>
              </a:rPr>
              <a:t> la cui scala di energia è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387601" y="2286000"/>
            <a:ext cx="5216525" cy="2260600"/>
            <a:chOff x="863600" y="2286000"/>
            <a:chExt cx="5216525" cy="2260600"/>
          </a:xfrm>
        </p:grpSpPr>
        <p:sp>
          <p:nvSpPr>
            <p:cNvPr id="21507" name="AutoShape 3"/>
            <p:cNvSpPr>
              <a:spLocks noChangeArrowheads="1"/>
            </p:cNvSpPr>
            <p:nvPr/>
          </p:nvSpPr>
          <p:spPr bwMode="auto">
            <a:xfrm>
              <a:off x="4729163" y="3817938"/>
              <a:ext cx="411162" cy="411162"/>
            </a:xfrm>
            <a:custGeom>
              <a:avLst/>
              <a:gdLst>
                <a:gd name="T0" fmla="*/ 3913291 w 21600"/>
                <a:gd name="T1" fmla="*/ 0 h 21600"/>
                <a:gd name="T2" fmla="*/ 1146095 w 21600"/>
                <a:gd name="T3" fmla="*/ 1146095 h 21600"/>
                <a:gd name="T4" fmla="*/ 0 w 21600"/>
                <a:gd name="T5" fmla="*/ 3913291 h 21600"/>
                <a:gd name="T6" fmla="*/ 1146095 w 21600"/>
                <a:gd name="T7" fmla="*/ 6680488 h 21600"/>
                <a:gd name="T8" fmla="*/ 3913291 w 21600"/>
                <a:gd name="T9" fmla="*/ 7826583 h 21600"/>
                <a:gd name="T10" fmla="*/ 6680488 w 21600"/>
                <a:gd name="T11" fmla="*/ 6680488 h 21600"/>
                <a:gd name="T12" fmla="*/ 7826583 w 21600"/>
                <a:gd name="T13" fmla="*/ 3913291 h 21600"/>
                <a:gd name="T14" fmla="*/ 6680488 w 21600"/>
                <a:gd name="T15" fmla="*/ 114609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750" y="10800"/>
                  </a:moveTo>
                  <a:cubicBezTo>
                    <a:pt x="5750" y="13589"/>
                    <a:pt x="8011" y="15850"/>
                    <a:pt x="10800" y="15850"/>
                  </a:cubicBezTo>
                  <a:cubicBezTo>
                    <a:pt x="13589" y="15850"/>
                    <a:pt x="15850" y="13589"/>
                    <a:pt x="15850" y="10800"/>
                  </a:cubicBezTo>
                  <a:cubicBezTo>
                    <a:pt x="15850" y="8011"/>
                    <a:pt x="13589" y="5750"/>
                    <a:pt x="10800" y="5750"/>
                  </a:cubicBezTo>
                  <a:cubicBezTo>
                    <a:pt x="8011" y="5750"/>
                    <a:pt x="5750" y="8011"/>
                    <a:pt x="575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08" name="AutoShape 4"/>
            <p:cNvSpPr>
              <a:spLocks noChangeArrowheads="1"/>
            </p:cNvSpPr>
            <p:nvPr/>
          </p:nvSpPr>
          <p:spPr bwMode="auto">
            <a:xfrm rot="5400000" flipH="1">
              <a:off x="3862388" y="2835275"/>
              <a:ext cx="457200" cy="273050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55704 h 21600"/>
                <a:gd name="T4" fmla="*/ 4838700 w 21600"/>
                <a:gd name="T5" fmla="*/ 975421 h 21600"/>
                <a:gd name="T6" fmla="*/ 8094070 w 21600"/>
                <a:gd name="T7" fmla="*/ 215570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09" name="AutoShape 5"/>
            <p:cNvSpPr>
              <a:spLocks noChangeArrowheads="1"/>
            </p:cNvSpPr>
            <p:nvPr/>
          </p:nvSpPr>
          <p:spPr bwMode="auto">
            <a:xfrm rot="-5400000">
              <a:off x="3664744" y="2834481"/>
              <a:ext cx="457200" cy="274638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80855 h 21600"/>
                <a:gd name="T4" fmla="*/ 4838700 w 21600"/>
                <a:gd name="T5" fmla="*/ 986802 h 21600"/>
                <a:gd name="T6" fmla="*/ 8094070 w 21600"/>
                <a:gd name="T7" fmla="*/ 218085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V="1">
              <a:off x="868363" y="2286000"/>
              <a:ext cx="0" cy="1920875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5400000" flipV="1">
              <a:off x="1823244" y="3234531"/>
              <a:ext cx="0" cy="1919288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1554163" y="2606675"/>
              <a:ext cx="320675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1103313" y="3011488"/>
              <a:ext cx="320675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>
              <a:off x="2016125" y="3011488"/>
              <a:ext cx="319088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>
              <a:off x="2006600" y="3532188"/>
              <a:ext cx="320675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>
              <a:off x="1092200" y="3532188"/>
              <a:ext cx="319088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>
              <a:off x="1555750" y="3892550"/>
              <a:ext cx="319088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1521" name="Group 17"/>
            <p:cNvGrpSpPr>
              <a:grpSpLocks/>
            </p:cNvGrpSpPr>
            <p:nvPr/>
          </p:nvGrpSpPr>
          <p:grpSpPr bwMode="auto">
            <a:xfrm>
              <a:off x="1571625" y="2514596"/>
              <a:ext cx="289560" cy="325755"/>
              <a:chOff x="1650" y="2640"/>
              <a:chExt cx="304" cy="342"/>
            </a:xfrm>
          </p:grpSpPr>
          <p:sp>
            <p:nvSpPr>
              <p:cNvPr id="21560" name="Text Box 18"/>
              <p:cNvSpPr txBox="1">
                <a:spLocks noChangeArrowheads="1"/>
              </p:cNvSpPr>
              <p:nvPr/>
            </p:nvSpPr>
            <p:spPr bwMode="auto">
              <a:xfrm>
                <a:off x="1650" y="2640"/>
                <a:ext cx="304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CC33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1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  <p:sp>
            <p:nvSpPr>
              <p:cNvPr id="21561" name="Text Box 19"/>
              <p:cNvSpPr txBox="1">
                <a:spLocks noChangeArrowheads="1"/>
              </p:cNvSpPr>
              <p:nvPr/>
            </p:nvSpPr>
            <p:spPr bwMode="auto">
              <a:xfrm>
                <a:off x="1800" y="2640"/>
                <a:ext cx="135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*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</p:grpSp>
        <p:grpSp>
          <p:nvGrpSpPr>
            <p:cNvPr id="21522" name="Group 20"/>
            <p:cNvGrpSpPr>
              <a:grpSpLocks/>
            </p:cNvGrpSpPr>
            <p:nvPr/>
          </p:nvGrpSpPr>
          <p:grpSpPr bwMode="auto">
            <a:xfrm>
              <a:off x="1096963" y="2932117"/>
              <a:ext cx="333375" cy="325755"/>
              <a:chOff x="1152" y="3042"/>
              <a:chExt cx="350" cy="342"/>
            </a:xfrm>
          </p:grpSpPr>
          <p:sp>
            <p:nvSpPr>
              <p:cNvPr id="21558" name="Text Box 21"/>
              <p:cNvSpPr txBox="1">
                <a:spLocks noChangeArrowheads="1"/>
              </p:cNvSpPr>
              <p:nvPr/>
            </p:nvSpPr>
            <p:spPr bwMode="auto">
              <a:xfrm>
                <a:off x="1152" y="3042"/>
                <a:ext cx="350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CC33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2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  <p:sp>
            <p:nvSpPr>
              <p:cNvPr id="21559" name="Text Box 22"/>
              <p:cNvSpPr txBox="1">
                <a:spLocks noChangeArrowheads="1"/>
              </p:cNvSpPr>
              <p:nvPr/>
            </p:nvSpPr>
            <p:spPr bwMode="auto">
              <a:xfrm>
                <a:off x="1302" y="3042"/>
                <a:ext cx="181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*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</p:grpSp>
        <p:grpSp>
          <p:nvGrpSpPr>
            <p:cNvPr id="21523" name="Group 23"/>
            <p:cNvGrpSpPr>
              <a:grpSpLocks/>
            </p:cNvGrpSpPr>
            <p:nvPr/>
          </p:nvGrpSpPr>
          <p:grpSpPr bwMode="auto">
            <a:xfrm>
              <a:off x="2008188" y="2932117"/>
              <a:ext cx="333375" cy="325755"/>
              <a:chOff x="2112" y="3048"/>
              <a:chExt cx="350" cy="342"/>
            </a:xfrm>
          </p:grpSpPr>
          <p:sp>
            <p:nvSpPr>
              <p:cNvPr id="21556" name="Text Box 24"/>
              <p:cNvSpPr txBox="1">
                <a:spLocks noChangeArrowheads="1"/>
              </p:cNvSpPr>
              <p:nvPr/>
            </p:nvSpPr>
            <p:spPr bwMode="auto">
              <a:xfrm>
                <a:off x="2112" y="3048"/>
                <a:ext cx="350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CC33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3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  <p:sp>
            <p:nvSpPr>
              <p:cNvPr id="21557" name="Text Box 25"/>
              <p:cNvSpPr txBox="1">
                <a:spLocks noChangeArrowheads="1"/>
              </p:cNvSpPr>
              <p:nvPr/>
            </p:nvSpPr>
            <p:spPr bwMode="auto">
              <a:xfrm>
                <a:off x="2262" y="3048"/>
                <a:ext cx="181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*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</p:grpSp>
        <p:sp>
          <p:nvSpPr>
            <p:cNvPr id="21524" name="Text Box 26"/>
            <p:cNvSpPr txBox="1">
              <a:spLocks noChangeArrowheads="1"/>
            </p:cNvSpPr>
            <p:nvPr/>
          </p:nvSpPr>
          <p:spPr bwMode="auto">
            <a:xfrm>
              <a:off x="2000250" y="3475038"/>
              <a:ext cx="33337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3300"/>
                  </a:solidFill>
                  <a:latin typeface="Symbol" pitchFamily="18" charset="2"/>
                </a:rPr>
                <a:t>p</a:t>
              </a:r>
              <a:r>
                <a:rPr lang="it-IT" altLang="it-IT" sz="1900" baseline="-25000">
                  <a:solidFill>
                    <a:srgbClr val="CC3300"/>
                  </a:solidFill>
                  <a:latin typeface="Arial" charset="0"/>
                </a:rPr>
                <a:t>3</a:t>
              </a:r>
              <a:endParaRPr lang="it-IT" altLang="it-IT" sz="1900">
                <a:solidFill>
                  <a:srgbClr val="CC3300"/>
                </a:solidFill>
              </a:endParaRPr>
            </a:p>
          </p:txBody>
        </p:sp>
        <p:sp>
          <p:nvSpPr>
            <p:cNvPr id="21525" name="Text Box 27"/>
            <p:cNvSpPr txBox="1">
              <a:spLocks noChangeArrowheads="1"/>
            </p:cNvSpPr>
            <p:nvPr/>
          </p:nvSpPr>
          <p:spPr bwMode="auto">
            <a:xfrm>
              <a:off x="1084263" y="3451225"/>
              <a:ext cx="3333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3300"/>
                  </a:solidFill>
                  <a:latin typeface="Symbol" pitchFamily="18" charset="2"/>
                </a:rPr>
                <a:t>p</a:t>
              </a:r>
              <a:r>
                <a:rPr lang="it-IT" altLang="it-IT" sz="1900" baseline="-25000">
                  <a:solidFill>
                    <a:srgbClr val="CC3300"/>
                  </a:solidFill>
                  <a:latin typeface="Arial" charset="0"/>
                </a:rPr>
                <a:t>2</a:t>
              </a:r>
              <a:endParaRPr lang="it-IT" altLang="it-IT" sz="1900">
                <a:solidFill>
                  <a:srgbClr val="CC3300"/>
                </a:solidFill>
              </a:endParaRPr>
            </a:p>
          </p:txBody>
        </p:sp>
        <p:grpSp>
          <p:nvGrpSpPr>
            <p:cNvPr id="21526" name="Group 28"/>
            <p:cNvGrpSpPr>
              <a:grpSpLocks/>
            </p:cNvGrpSpPr>
            <p:nvPr/>
          </p:nvGrpSpPr>
          <p:grpSpPr bwMode="auto">
            <a:xfrm>
              <a:off x="1549400" y="3800470"/>
              <a:ext cx="289560" cy="325755"/>
              <a:chOff x="1626" y="3990"/>
              <a:chExt cx="304" cy="342"/>
            </a:xfrm>
          </p:grpSpPr>
          <p:sp>
            <p:nvSpPr>
              <p:cNvPr id="21554" name="Text Box 29"/>
              <p:cNvSpPr txBox="1">
                <a:spLocks noChangeArrowheads="1"/>
              </p:cNvSpPr>
              <p:nvPr/>
            </p:nvSpPr>
            <p:spPr bwMode="auto">
              <a:xfrm>
                <a:off x="1626" y="3990"/>
                <a:ext cx="304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CC33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1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  <p:sp>
            <p:nvSpPr>
              <p:cNvPr id="21555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990"/>
                <a:ext cx="135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8" tIns="16459" rIns="32918" bIns="16459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aseline="-25000">
                    <a:solidFill>
                      <a:srgbClr val="CC3300"/>
                    </a:solidFill>
                    <a:latin typeface="Arial" charset="0"/>
                  </a:rPr>
                  <a:t>*</a:t>
                </a:r>
                <a:endParaRPr lang="it-IT" altLang="it-IT" sz="1900">
                  <a:solidFill>
                    <a:srgbClr val="CC3300"/>
                  </a:solidFill>
                </a:endParaRPr>
              </a:p>
            </p:txBody>
          </p:sp>
        </p:grpSp>
        <p:sp>
          <p:nvSpPr>
            <p:cNvPr id="21527" name="Line 31"/>
            <p:cNvSpPr>
              <a:spLocks noChangeShapeType="1"/>
            </p:cNvSpPr>
            <p:nvPr/>
          </p:nvSpPr>
          <p:spPr bwMode="auto">
            <a:xfrm>
              <a:off x="1200150" y="3314700"/>
              <a:ext cx="0" cy="18256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Line 32"/>
            <p:cNvSpPr>
              <a:spLocks noChangeShapeType="1"/>
            </p:cNvSpPr>
            <p:nvPr/>
          </p:nvSpPr>
          <p:spPr bwMode="auto">
            <a:xfrm flipH="1" flipV="1">
              <a:off x="1257300" y="3314700"/>
              <a:ext cx="0" cy="18256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29" name="Line 33"/>
            <p:cNvSpPr>
              <a:spLocks noChangeShapeType="1"/>
            </p:cNvSpPr>
            <p:nvPr/>
          </p:nvSpPr>
          <p:spPr bwMode="auto">
            <a:xfrm>
              <a:off x="2136775" y="3314700"/>
              <a:ext cx="0" cy="18256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0" name="Line 34"/>
            <p:cNvSpPr>
              <a:spLocks noChangeShapeType="1"/>
            </p:cNvSpPr>
            <p:nvPr/>
          </p:nvSpPr>
          <p:spPr bwMode="auto">
            <a:xfrm flipH="1" flipV="1">
              <a:off x="2193925" y="3314700"/>
              <a:ext cx="0" cy="18256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1" name="Line 35"/>
            <p:cNvSpPr>
              <a:spLocks noChangeShapeType="1"/>
            </p:cNvSpPr>
            <p:nvPr/>
          </p:nvSpPr>
          <p:spPr bwMode="auto">
            <a:xfrm>
              <a:off x="1679575" y="3657600"/>
              <a:ext cx="0" cy="18256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2" name="Line 36"/>
            <p:cNvSpPr>
              <a:spLocks noChangeShapeType="1"/>
            </p:cNvSpPr>
            <p:nvPr/>
          </p:nvSpPr>
          <p:spPr bwMode="auto">
            <a:xfrm flipH="1" flipV="1">
              <a:off x="1736725" y="3657600"/>
              <a:ext cx="0" cy="18256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9" name="AutoShape 43"/>
            <p:cNvSpPr>
              <a:spLocks noChangeArrowheads="1"/>
            </p:cNvSpPr>
            <p:nvPr/>
          </p:nvSpPr>
          <p:spPr bwMode="auto">
            <a:xfrm>
              <a:off x="3711575" y="2671763"/>
              <a:ext cx="547688" cy="411162"/>
            </a:xfrm>
            <a:prstGeom prst="hexagon">
              <a:avLst>
                <a:gd name="adj" fmla="val 33301"/>
                <a:gd name="vf" fmla="val 115470"/>
              </a:avLst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540" name="AutoShape 44"/>
            <p:cNvSpPr>
              <a:spLocks noChangeArrowheads="1"/>
            </p:cNvSpPr>
            <p:nvPr/>
          </p:nvSpPr>
          <p:spPr bwMode="auto">
            <a:xfrm rot="5400000" flipH="1">
              <a:off x="3855244" y="2634456"/>
              <a:ext cx="457200" cy="274638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80855 h 21600"/>
                <a:gd name="T4" fmla="*/ 4838700 w 21600"/>
                <a:gd name="T5" fmla="*/ 986802 h 21600"/>
                <a:gd name="T6" fmla="*/ 8094070 w 21600"/>
                <a:gd name="T7" fmla="*/ 218085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1" name="AutoShape 45"/>
            <p:cNvSpPr>
              <a:spLocks noChangeArrowheads="1"/>
            </p:cNvSpPr>
            <p:nvPr/>
          </p:nvSpPr>
          <p:spPr bwMode="auto">
            <a:xfrm rot="-5400000">
              <a:off x="3657600" y="2635250"/>
              <a:ext cx="457200" cy="273050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55704 h 21600"/>
                <a:gd name="T4" fmla="*/ 4838700 w 21600"/>
                <a:gd name="T5" fmla="*/ 975421 h 21600"/>
                <a:gd name="T6" fmla="*/ 8094070 w 21600"/>
                <a:gd name="T7" fmla="*/ 215570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utoShape 46"/>
            <p:cNvSpPr>
              <a:spLocks noChangeArrowheads="1"/>
            </p:cNvSpPr>
            <p:nvPr/>
          </p:nvSpPr>
          <p:spPr bwMode="auto">
            <a:xfrm rot="10800000" flipH="1">
              <a:off x="5578475" y="2955925"/>
              <a:ext cx="457200" cy="274638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80855 h 21600"/>
                <a:gd name="T4" fmla="*/ 4838700 w 21600"/>
                <a:gd name="T5" fmla="*/ 986802 h 21600"/>
                <a:gd name="T6" fmla="*/ 8094070 w 21600"/>
                <a:gd name="T7" fmla="*/ 218085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AutoShape 47"/>
            <p:cNvSpPr>
              <a:spLocks noChangeArrowheads="1"/>
            </p:cNvSpPr>
            <p:nvPr/>
          </p:nvSpPr>
          <p:spPr bwMode="auto">
            <a:xfrm>
              <a:off x="5532438" y="2735263"/>
              <a:ext cx="547687" cy="411162"/>
            </a:xfrm>
            <a:prstGeom prst="hexagon">
              <a:avLst>
                <a:gd name="adj" fmla="val 33301"/>
                <a:gd name="vf" fmla="val 115470"/>
              </a:avLst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544" name="AutoShape 48"/>
            <p:cNvSpPr>
              <a:spLocks noChangeArrowheads="1"/>
            </p:cNvSpPr>
            <p:nvPr/>
          </p:nvSpPr>
          <p:spPr bwMode="auto">
            <a:xfrm flipH="1">
              <a:off x="5578475" y="2682875"/>
              <a:ext cx="457200" cy="274638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80855 h 21600"/>
                <a:gd name="T4" fmla="*/ 4838700 w 21600"/>
                <a:gd name="T5" fmla="*/ 986802 h 21600"/>
                <a:gd name="T6" fmla="*/ 8094070 w 21600"/>
                <a:gd name="T7" fmla="*/ 218085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AutoShape 49"/>
            <p:cNvSpPr>
              <a:spLocks noChangeArrowheads="1"/>
            </p:cNvSpPr>
            <p:nvPr/>
          </p:nvSpPr>
          <p:spPr bwMode="auto">
            <a:xfrm rot="10800000">
              <a:off x="5570538" y="2819400"/>
              <a:ext cx="457200" cy="274638"/>
            </a:xfrm>
            <a:custGeom>
              <a:avLst/>
              <a:gdLst>
                <a:gd name="T0" fmla="*/ 4838700 w 21600"/>
                <a:gd name="T1" fmla="*/ 0 h 21600"/>
                <a:gd name="T2" fmla="*/ 1583330 w 21600"/>
                <a:gd name="T3" fmla="*/ 2180855 h 21600"/>
                <a:gd name="T4" fmla="*/ 4838700 w 21600"/>
                <a:gd name="T5" fmla="*/ 986802 h 21600"/>
                <a:gd name="T6" fmla="*/ 8094070 w 21600"/>
                <a:gd name="T7" fmla="*/ 218085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8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96" y="12430"/>
                  </a:moveTo>
                  <a:cubicBezTo>
                    <a:pt x="6202" y="11908"/>
                    <a:pt x="6104" y="11356"/>
                    <a:pt x="6104" y="10800"/>
                  </a:cubicBezTo>
                  <a:cubicBezTo>
                    <a:pt x="6104" y="8206"/>
                    <a:pt x="8206" y="6104"/>
                    <a:pt x="10800" y="6104"/>
                  </a:cubicBezTo>
                  <a:cubicBezTo>
                    <a:pt x="13393" y="6104"/>
                    <a:pt x="15496" y="8206"/>
                    <a:pt x="15496" y="10800"/>
                  </a:cubicBezTo>
                  <a:cubicBezTo>
                    <a:pt x="15496" y="11356"/>
                    <a:pt x="15397" y="11908"/>
                    <a:pt x="15203" y="12430"/>
                  </a:cubicBezTo>
                  <a:lnTo>
                    <a:pt x="20927" y="14550"/>
                  </a:lnTo>
                  <a:cubicBezTo>
                    <a:pt x="21372" y="13350"/>
                    <a:pt x="21600" y="1208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80"/>
                    <a:pt x="227" y="13350"/>
                    <a:pt x="672" y="14550"/>
                  </a:cubicBezTo>
                  <a:lnTo>
                    <a:pt x="6396" y="1243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6" name="Text Box 50"/>
            <p:cNvSpPr txBox="1">
              <a:spLocks noChangeArrowheads="1"/>
            </p:cNvSpPr>
            <p:nvPr/>
          </p:nvSpPr>
          <p:spPr bwMode="auto">
            <a:xfrm>
              <a:off x="3849688" y="3232150"/>
              <a:ext cx="4476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3300"/>
                  </a:solidFill>
                  <a:latin typeface="Symbol" pitchFamily="18" charset="2"/>
                </a:rPr>
                <a:t>p</a:t>
              </a:r>
              <a:r>
                <a:rPr lang="it-IT" altLang="it-IT" sz="1900" baseline="-25000">
                  <a:solidFill>
                    <a:srgbClr val="CC3300"/>
                  </a:solidFill>
                  <a:latin typeface="Arial" charset="0"/>
                </a:rPr>
                <a:t>2</a:t>
              </a:r>
              <a:endParaRPr lang="it-IT" altLang="it-IT" sz="1900">
                <a:solidFill>
                  <a:srgbClr val="CC3300"/>
                </a:solidFill>
              </a:endParaRPr>
            </a:p>
          </p:txBody>
        </p:sp>
        <p:sp>
          <p:nvSpPr>
            <p:cNvPr id="21547" name="Text Box 51"/>
            <p:cNvSpPr txBox="1">
              <a:spLocks noChangeArrowheads="1"/>
            </p:cNvSpPr>
            <p:nvPr/>
          </p:nvSpPr>
          <p:spPr bwMode="auto">
            <a:xfrm>
              <a:off x="5692775" y="3173413"/>
              <a:ext cx="33337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3300"/>
                  </a:solidFill>
                  <a:latin typeface="Symbol" pitchFamily="18" charset="2"/>
                </a:rPr>
                <a:t>p</a:t>
              </a:r>
              <a:r>
                <a:rPr lang="it-IT" altLang="it-IT" sz="1900" baseline="-25000">
                  <a:solidFill>
                    <a:srgbClr val="CC3300"/>
                  </a:solidFill>
                  <a:latin typeface="Arial" charset="0"/>
                </a:rPr>
                <a:t>3</a:t>
              </a:r>
              <a:endParaRPr lang="it-IT" altLang="it-IT" sz="1900">
                <a:solidFill>
                  <a:srgbClr val="CC3300"/>
                </a:solidFill>
              </a:endParaRPr>
            </a:p>
          </p:txBody>
        </p:sp>
        <p:sp>
          <p:nvSpPr>
            <p:cNvPr id="21548" name="AutoShape 52"/>
            <p:cNvSpPr>
              <a:spLocks noChangeArrowheads="1"/>
            </p:cNvSpPr>
            <p:nvPr/>
          </p:nvSpPr>
          <p:spPr bwMode="auto">
            <a:xfrm>
              <a:off x="4660900" y="3678238"/>
              <a:ext cx="547688" cy="411162"/>
            </a:xfrm>
            <a:prstGeom prst="hexagon">
              <a:avLst>
                <a:gd name="adj" fmla="val 33301"/>
                <a:gd name="vf" fmla="val 115470"/>
              </a:avLst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549" name="AutoShape 53"/>
            <p:cNvSpPr>
              <a:spLocks noChangeArrowheads="1"/>
            </p:cNvSpPr>
            <p:nvPr/>
          </p:nvSpPr>
          <p:spPr bwMode="auto">
            <a:xfrm>
              <a:off x="4729163" y="3627438"/>
              <a:ext cx="411162" cy="411162"/>
            </a:xfrm>
            <a:custGeom>
              <a:avLst/>
              <a:gdLst>
                <a:gd name="T0" fmla="*/ 3913291 w 21600"/>
                <a:gd name="T1" fmla="*/ 0 h 21600"/>
                <a:gd name="T2" fmla="*/ 1146095 w 21600"/>
                <a:gd name="T3" fmla="*/ 1146095 h 21600"/>
                <a:gd name="T4" fmla="*/ 0 w 21600"/>
                <a:gd name="T5" fmla="*/ 3913291 h 21600"/>
                <a:gd name="T6" fmla="*/ 1146095 w 21600"/>
                <a:gd name="T7" fmla="*/ 6680488 h 21600"/>
                <a:gd name="T8" fmla="*/ 3913291 w 21600"/>
                <a:gd name="T9" fmla="*/ 7826583 h 21600"/>
                <a:gd name="T10" fmla="*/ 6680488 w 21600"/>
                <a:gd name="T11" fmla="*/ 6680488 h 21600"/>
                <a:gd name="T12" fmla="*/ 7826583 w 21600"/>
                <a:gd name="T13" fmla="*/ 3913291 h 21600"/>
                <a:gd name="T14" fmla="*/ 6680488 w 21600"/>
                <a:gd name="T15" fmla="*/ 114609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750" y="10800"/>
                  </a:moveTo>
                  <a:cubicBezTo>
                    <a:pt x="5750" y="13589"/>
                    <a:pt x="8011" y="15850"/>
                    <a:pt x="10800" y="15850"/>
                  </a:cubicBezTo>
                  <a:cubicBezTo>
                    <a:pt x="13589" y="15850"/>
                    <a:pt x="15850" y="13589"/>
                    <a:pt x="15850" y="10800"/>
                  </a:cubicBezTo>
                  <a:cubicBezTo>
                    <a:pt x="15850" y="8011"/>
                    <a:pt x="13589" y="5750"/>
                    <a:pt x="10800" y="5750"/>
                  </a:cubicBezTo>
                  <a:cubicBezTo>
                    <a:pt x="8011" y="5750"/>
                    <a:pt x="5750" y="8011"/>
                    <a:pt x="575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50" name="Text Box 54"/>
            <p:cNvSpPr txBox="1">
              <a:spLocks noChangeArrowheads="1"/>
            </p:cNvSpPr>
            <p:nvPr/>
          </p:nvSpPr>
          <p:spPr bwMode="auto">
            <a:xfrm>
              <a:off x="4778375" y="4198938"/>
              <a:ext cx="36512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CC3300"/>
                  </a:solidFill>
                  <a:latin typeface="Symbol" pitchFamily="18" charset="2"/>
                </a:rPr>
                <a:t>p</a:t>
              </a:r>
              <a:r>
                <a:rPr lang="it-IT" altLang="it-IT" sz="1900" baseline="-25000">
                  <a:solidFill>
                    <a:srgbClr val="CC3300"/>
                  </a:solidFill>
                  <a:latin typeface="Arial" charset="0"/>
                </a:rPr>
                <a:t>1</a:t>
              </a:r>
              <a:endParaRPr lang="it-IT" altLang="it-IT" sz="1900">
                <a:solidFill>
                  <a:srgbClr val="CC3300"/>
                </a:solidFill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620963" y="5211763"/>
            <a:ext cx="7048500" cy="1452562"/>
            <a:chOff x="1096963" y="5211763"/>
            <a:chExt cx="7048500" cy="1452562"/>
          </a:xfrm>
        </p:grpSpPr>
        <p:sp>
          <p:nvSpPr>
            <p:cNvPr id="21506" name="AutoShape 2" descr="Punti sparsi"/>
            <p:cNvSpPr>
              <a:spLocks noChangeArrowheads="1"/>
            </p:cNvSpPr>
            <p:nvPr/>
          </p:nvSpPr>
          <p:spPr bwMode="auto">
            <a:xfrm>
              <a:off x="1714500" y="5749925"/>
              <a:ext cx="2468563" cy="914400"/>
            </a:xfrm>
            <a:custGeom>
              <a:avLst/>
              <a:gdLst>
                <a:gd name="T0" fmla="*/ 141060318 w 21600"/>
                <a:gd name="T1" fmla="*/ 0 h 21600"/>
                <a:gd name="T2" fmla="*/ 41312316 w 21600"/>
                <a:gd name="T3" fmla="*/ 5668433 h 21600"/>
                <a:gd name="T4" fmla="*/ 0 w 21600"/>
                <a:gd name="T5" fmla="*/ 19354800 h 21600"/>
                <a:gd name="T6" fmla="*/ 41312316 w 21600"/>
                <a:gd name="T7" fmla="*/ 33041167 h 21600"/>
                <a:gd name="T8" fmla="*/ 141060318 w 21600"/>
                <a:gd name="T9" fmla="*/ 38709600 h 21600"/>
                <a:gd name="T10" fmla="*/ 240808206 w 21600"/>
                <a:gd name="T11" fmla="*/ 33041167 h 21600"/>
                <a:gd name="T12" fmla="*/ 282120522 w 21600"/>
                <a:gd name="T13" fmla="*/ 19354800 h 21600"/>
                <a:gd name="T14" fmla="*/ 240808206 w 21600"/>
                <a:gd name="T15" fmla="*/ 566843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00" y="10800"/>
                  </a:moveTo>
                  <a:cubicBezTo>
                    <a:pt x="4100" y="14500"/>
                    <a:pt x="7100" y="17500"/>
                    <a:pt x="10800" y="17500"/>
                  </a:cubicBezTo>
                  <a:cubicBezTo>
                    <a:pt x="14500" y="17500"/>
                    <a:pt x="17500" y="14500"/>
                    <a:pt x="17500" y="10800"/>
                  </a:cubicBezTo>
                  <a:cubicBezTo>
                    <a:pt x="17500" y="7100"/>
                    <a:pt x="14500" y="4100"/>
                    <a:pt x="10800" y="4100"/>
                  </a:cubicBezTo>
                  <a:cubicBezTo>
                    <a:pt x="7100" y="4100"/>
                    <a:pt x="4100" y="7100"/>
                    <a:pt x="4100" y="10800"/>
                  </a:cubicBezTo>
                  <a:close/>
                </a:path>
              </a:pathLst>
            </a:custGeom>
            <a:pattFill prst="lgConfetti">
              <a:fgClr>
                <a:srgbClr val="CC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3" name="Line 37"/>
            <p:cNvSpPr>
              <a:spLocks noChangeShapeType="1"/>
            </p:cNvSpPr>
            <p:nvPr/>
          </p:nvSpPr>
          <p:spPr bwMode="auto">
            <a:xfrm>
              <a:off x="1096963" y="5840413"/>
              <a:ext cx="914400" cy="411162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4" name="Line 38"/>
            <p:cNvSpPr>
              <a:spLocks noChangeShapeType="1"/>
            </p:cNvSpPr>
            <p:nvPr/>
          </p:nvSpPr>
          <p:spPr bwMode="auto">
            <a:xfrm>
              <a:off x="2011363" y="6264275"/>
              <a:ext cx="1852612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5" name="Line 39"/>
            <p:cNvSpPr>
              <a:spLocks noChangeShapeType="1"/>
            </p:cNvSpPr>
            <p:nvPr/>
          </p:nvSpPr>
          <p:spPr bwMode="auto">
            <a:xfrm flipV="1">
              <a:off x="3806825" y="5864225"/>
              <a:ext cx="936625" cy="40005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6" name="AutoShape 40"/>
            <p:cNvSpPr>
              <a:spLocks noChangeArrowheads="1"/>
            </p:cNvSpPr>
            <p:nvPr/>
          </p:nvSpPr>
          <p:spPr bwMode="auto">
            <a:xfrm>
              <a:off x="1143000" y="5451475"/>
              <a:ext cx="3565525" cy="777875"/>
            </a:xfrm>
            <a:prstGeom prst="hexagon">
              <a:avLst>
                <a:gd name="adj" fmla="val 114592"/>
                <a:gd name="vf" fmla="val 115470"/>
              </a:avLst>
            </a:prstGeom>
            <a:solidFill>
              <a:schemeClr val="bg1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537" name="Line 41"/>
            <p:cNvSpPr>
              <a:spLocks noChangeShapeType="1"/>
            </p:cNvSpPr>
            <p:nvPr/>
          </p:nvSpPr>
          <p:spPr bwMode="auto">
            <a:xfrm>
              <a:off x="6264275" y="5715000"/>
              <a:ext cx="1851025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Text Box 42"/>
            <p:cNvSpPr txBox="1">
              <a:spLocks noChangeArrowheads="1"/>
            </p:cNvSpPr>
            <p:nvPr/>
          </p:nvSpPr>
          <p:spPr bwMode="auto">
            <a:xfrm>
              <a:off x="6264275" y="5897563"/>
              <a:ext cx="188118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Vista di taglio</a:t>
              </a:r>
            </a:p>
          </p:txBody>
        </p:sp>
        <p:sp>
          <p:nvSpPr>
            <p:cNvPr id="21551" name="Rectangle 55" descr="Punti sparsi"/>
            <p:cNvSpPr>
              <a:spLocks noChangeArrowheads="1"/>
            </p:cNvSpPr>
            <p:nvPr/>
          </p:nvSpPr>
          <p:spPr bwMode="auto">
            <a:xfrm>
              <a:off x="6411913" y="5543550"/>
              <a:ext cx="1554162" cy="92075"/>
            </a:xfrm>
            <a:prstGeom prst="rect">
              <a:avLst/>
            </a:prstGeom>
            <a:pattFill prst="lgConfetti">
              <a:fgClr>
                <a:srgbClr val="CC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552" name="Rectangle 56" descr="Punti sparsi"/>
            <p:cNvSpPr>
              <a:spLocks noChangeArrowheads="1"/>
            </p:cNvSpPr>
            <p:nvPr/>
          </p:nvSpPr>
          <p:spPr bwMode="auto">
            <a:xfrm>
              <a:off x="6411913" y="5783263"/>
              <a:ext cx="1554162" cy="92075"/>
            </a:xfrm>
            <a:prstGeom prst="rect">
              <a:avLst/>
            </a:prstGeom>
            <a:pattFill prst="lgConfetti">
              <a:fgClr>
                <a:srgbClr val="CC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553" name="AutoShape 57" descr="Punti sparsi"/>
            <p:cNvSpPr>
              <a:spLocks noChangeArrowheads="1"/>
            </p:cNvSpPr>
            <p:nvPr/>
          </p:nvSpPr>
          <p:spPr bwMode="auto">
            <a:xfrm>
              <a:off x="1736725" y="5211763"/>
              <a:ext cx="2470150" cy="914400"/>
            </a:xfrm>
            <a:custGeom>
              <a:avLst/>
              <a:gdLst>
                <a:gd name="T0" fmla="*/ 141241690 w 21600"/>
                <a:gd name="T1" fmla="*/ 0 h 21600"/>
                <a:gd name="T2" fmla="*/ 41365521 w 21600"/>
                <a:gd name="T3" fmla="*/ 5668433 h 21600"/>
                <a:gd name="T4" fmla="*/ 0 w 21600"/>
                <a:gd name="T5" fmla="*/ 19354800 h 21600"/>
                <a:gd name="T6" fmla="*/ 41365521 w 21600"/>
                <a:gd name="T7" fmla="*/ 33041167 h 21600"/>
                <a:gd name="T8" fmla="*/ 141241690 w 21600"/>
                <a:gd name="T9" fmla="*/ 38709600 h 21600"/>
                <a:gd name="T10" fmla="*/ 241117860 w 21600"/>
                <a:gd name="T11" fmla="*/ 33041167 h 21600"/>
                <a:gd name="T12" fmla="*/ 282483381 w 21600"/>
                <a:gd name="T13" fmla="*/ 19354800 h 21600"/>
                <a:gd name="T14" fmla="*/ 241117860 w 21600"/>
                <a:gd name="T15" fmla="*/ 566843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00" y="10800"/>
                  </a:moveTo>
                  <a:cubicBezTo>
                    <a:pt x="4100" y="14500"/>
                    <a:pt x="7100" y="17500"/>
                    <a:pt x="10800" y="17500"/>
                  </a:cubicBezTo>
                  <a:cubicBezTo>
                    <a:pt x="14500" y="17500"/>
                    <a:pt x="17500" y="14500"/>
                    <a:pt x="17500" y="10800"/>
                  </a:cubicBezTo>
                  <a:cubicBezTo>
                    <a:pt x="17500" y="7100"/>
                    <a:pt x="14500" y="4100"/>
                    <a:pt x="10800" y="4100"/>
                  </a:cubicBezTo>
                  <a:cubicBezTo>
                    <a:pt x="7100" y="4100"/>
                    <a:pt x="4100" y="7100"/>
                    <a:pt x="4100" y="10800"/>
                  </a:cubicBezTo>
                  <a:close/>
                </a:path>
              </a:pathLst>
            </a:custGeom>
            <a:pattFill prst="lgConfetti">
              <a:fgClr>
                <a:srgbClr val="CC33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09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07"/>
    </mc:Choice>
    <mc:Fallback>
      <p:transition spd="slow" advTm="187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801328" y="32147"/>
            <a:ext cx="6276071" cy="45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  <a:latin typeface="Comic Sans MS" pitchFamily="66" charset="0"/>
              </a:rPr>
              <a:t>Orbitali molecolari da Orbitali atomici s</a:t>
            </a:r>
          </a:p>
        </p:txBody>
      </p:sp>
      <p:sp>
        <p:nvSpPr>
          <p:cNvPr id="5123" name="Oval 3"/>
          <p:cNvSpPr>
            <a:spLocks noChangeArrowheads="1"/>
          </p:cNvSpPr>
          <p:nvPr/>
        </p:nvSpPr>
        <p:spPr bwMode="auto">
          <a:xfrm>
            <a:off x="3674534" y="783456"/>
            <a:ext cx="1035051" cy="522685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133644" y="783456"/>
            <a:ext cx="1037167" cy="522685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2590844" y="1008460"/>
            <a:ext cx="122767" cy="6548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4131734" y="1008460"/>
            <a:ext cx="120651" cy="6548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681817" y="1045369"/>
            <a:ext cx="1462616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8672028" y="359602"/>
            <a:ext cx="899583" cy="717947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7133170" y="359602"/>
            <a:ext cx="897467" cy="717947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7497234" y="685833"/>
            <a:ext cx="120651" cy="6548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9038170" y="685833"/>
            <a:ext cx="120651" cy="6548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7588251" y="722710"/>
            <a:ext cx="1462616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7376628" y="1437085"/>
            <a:ext cx="2194983" cy="457200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7603111" y="1628808"/>
            <a:ext cx="122767" cy="6548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9144044" y="1628808"/>
            <a:ext cx="122767" cy="6548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7694085" y="1665685"/>
            <a:ext cx="146473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4999567" y="717949"/>
            <a:ext cx="1828800" cy="3274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4976286" y="1040640"/>
            <a:ext cx="1852083" cy="5274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7924844" y="1012031"/>
            <a:ext cx="986367" cy="4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it-IT" altLang="it-IT" sz="2300">
                <a:solidFill>
                  <a:srgbClr val="FFFF00"/>
                </a:solidFill>
                <a:latin typeface="Comic Sans MS" pitchFamily="66" charset="0"/>
              </a:rPr>
              <a:t>* </a:t>
            </a:r>
            <a:r>
              <a:rPr lang="it-IT" altLang="it-IT" sz="2300" baseline="-25000">
                <a:solidFill>
                  <a:srgbClr val="FFFF00"/>
                </a:solidFill>
                <a:latin typeface="Comic Sans MS" pitchFamily="66" charset="0"/>
              </a:rPr>
              <a:t>1s</a:t>
            </a:r>
            <a:endParaRPr lang="it-IT" altLang="it-IT" sz="23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8066619" y="1951436"/>
            <a:ext cx="749300" cy="4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FF00"/>
                </a:solidFill>
                <a:latin typeface="Symbol" pitchFamily="18" charset="2"/>
              </a:rPr>
              <a:t>s </a:t>
            </a:r>
            <a:r>
              <a:rPr lang="it-IT" altLang="it-IT" sz="2300" baseline="-25000">
                <a:solidFill>
                  <a:srgbClr val="FFFF00"/>
                </a:solidFill>
                <a:latin typeface="Comic Sans MS" pitchFamily="66" charset="0"/>
              </a:rPr>
              <a:t>1s</a:t>
            </a:r>
            <a:endParaRPr lang="it-IT" altLang="it-IT" sz="230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706076" y="1828833"/>
            <a:ext cx="6462183" cy="2351485"/>
            <a:chOff x="182035" y="1828801"/>
            <a:chExt cx="6462182" cy="2351485"/>
          </a:xfrm>
        </p:grpSpPr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>
              <a:off x="853017" y="1828801"/>
              <a:ext cx="0" cy="2351485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2" name="Line 22"/>
            <p:cNvSpPr>
              <a:spLocks noChangeShapeType="1"/>
            </p:cNvSpPr>
            <p:nvPr/>
          </p:nvSpPr>
          <p:spPr bwMode="auto">
            <a:xfrm>
              <a:off x="1005419" y="2925366"/>
              <a:ext cx="975783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>
              <a:off x="5363633" y="2925366"/>
              <a:ext cx="975784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4" name="Line 24"/>
            <p:cNvSpPr>
              <a:spLocks noChangeShapeType="1"/>
            </p:cNvSpPr>
            <p:nvPr/>
          </p:nvSpPr>
          <p:spPr bwMode="auto">
            <a:xfrm>
              <a:off x="3170768" y="2259806"/>
              <a:ext cx="97366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5" name="Line 25"/>
            <p:cNvSpPr>
              <a:spLocks noChangeShapeType="1"/>
            </p:cNvSpPr>
            <p:nvPr/>
          </p:nvSpPr>
          <p:spPr bwMode="auto">
            <a:xfrm>
              <a:off x="3170768" y="3559969"/>
              <a:ext cx="97366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 flipV="1">
              <a:off x="5242984" y="1860949"/>
              <a:ext cx="0" cy="2188369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7" name="Line 27"/>
            <p:cNvSpPr>
              <a:spLocks noChangeShapeType="1"/>
            </p:cNvSpPr>
            <p:nvPr/>
          </p:nvSpPr>
          <p:spPr bwMode="auto">
            <a:xfrm flipV="1">
              <a:off x="4205817" y="2939655"/>
              <a:ext cx="914400" cy="6203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3113617" y="2325291"/>
              <a:ext cx="716857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Symbol" pitchFamily="18" charset="2"/>
                  <a:sym typeface="Symbol" pitchFamily="18" charset="2"/>
                </a:rPr>
                <a:t>s</a:t>
              </a:r>
              <a:r>
                <a:rPr lang="it-IT" altLang="it-IT" sz="2800">
                  <a:solidFill>
                    <a:srgbClr val="66FFFF"/>
                  </a:solidFill>
                  <a:latin typeface="Arial" charset="0"/>
                  <a:sym typeface="Symbol" pitchFamily="18" charset="2"/>
                </a:rPr>
                <a:t>*</a:t>
              </a:r>
              <a:r>
                <a:rPr lang="it-IT" altLang="it-IT" sz="2800" baseline="-25000">
                  <a:solidFill>
                    <a:srgbClr val="66FFFF"/>
                  </a:solidFill>
                  <a:latin typeface="Arial" charset="0"/>
                </a:rPr>
                <a:t>1s</a:t>
              </a:r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3206751" y="3598069"/>
              <a:ext cx="577396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Symbol" pitchFamily="18" charset="2"/>
                  <a:sym typeface="Symbol" pitchFamily="18" charset="2"/>
                </a:rPr>
                <a:t>s</a:t>
              </a:r>
              <a:r>
                <a:rPr lang="it-IT" altLang="it-IT" sz="2800" baseline="-25000">
                  <a:solidFill>
                    <a:srgbClr val="66FFFF"/>
                  </a:solidFill>
                  <a:latin typeface="Arial" charset="0"/>
                </a:rPr>
                <a:t>1s</a:t>
              </a:r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1107019" y="2927748"/>
              <a:ext cx="487628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Arial" charset="0"/>
                </a:rPr>
                <a:t>1s</a:t>
              </a:r>
              <a:endParaRPr lang="it-IT" altLang="it-IT" sz="2800" baseline="-25000">
                <a:solidFill>
                  <a:srgbClr val="66FFFF"/>
                </a:solidFill>
                <a:latin typeface="Arial" charset="0"/>
              </a:endParaRPr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>
              <a:off x="182035" y="1930004"/>
              <a:ext cx="364196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>
                  <a:solidFill>
                    <a:srgbClr val="66FFFF"/>
                  </a:solidFill>
                  <a:latin typeface="Arial" charset="0"/>
                </a:rPr>
                <a:t>E</a:t>
              </a:r>
              <a:endParaRPr lang="it-IT" altLang="it-IT" sz="3000" b="1" baseline="-25000">
                <a:solidFill>
                  <a:srgbClr val="66FFFF"/>
                </a:solidFill>
                <a:latin typeface="Arial" charset="0"/>
              </a:endParaRPr>
            </a:p>
          </p:txBody>
        </p:sp>
        <p:sp>
          <p:nvSpPr>
            <p:cNvPr id="5152" name="Line 32"/>
            <p:cNvSpPr>
              <a:spLocks noChangeShapeType="1"/>
            </p:cNvSpPr>
            <p:nvPr/>
          </p:nvSpPr>
          <p:spPr bwMode="auto">
            <a:xfrm flipV="1">
              <a:off x="2091267" y="1860949"/>
              <a:ext cx="0" cy="2188369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3" name="Line 33"/>
            <p:cNvSpPr>
              <a:spLocks noChangeShapeType="1"/>
            </p:cNvSpPr>
            <p:nvPr/>
          </p:nvSpPr>
          <p:spPr bwMode="auto">
            <a:xfrm>
              <a:off x="853017" y="4180285"/>
              <a:ext cx="5791200" cy="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 flipH="1" flipV="1">
              <a:off x="2194984" y="2906317"/>
              <a:ext cx="914400" cy="6536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5" name="Line 35"/>
            <p:cNvSpPr>
              <a:spLocks noChangeShapeType="1"/>
            </p:cNvSpPr>
            <p:nvPr/>
          </p:nvSpPr>
          <p:spPr bwMode="auto">
            <a:xfrm flipH="1" flipV="1">
              <a:off x="4205817" y="2286000"/>
              <a:ext cx="914400" cy="6203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6" name="Line 36"/>
            <p:cNvSpPr>
              <a:spLocks noChangeShapeType="1"/>
            </p:cNvSpPr>
            <p:nvPr/>
          </p:nvSpPr>
          <p:spPr bwMode="auto">
            <a:xfrm flipV="1">
              <a:off x="2194984" y="2253854"/>
              <a:ext cx="914400" cy="685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5554134" y="2927748"/>
              <a:ext cx="487628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Arial" charset="0"/>
                </a:rPr>
                <a:t>1s</a:t>
              </a:r>
              <a:endParaRPr lang="it-IT" altLang="it-IT" sz="2800" baseline="-25000">
                <a:solidFill>
                  <a:srgbClr val="66FFFF"/>
                </a:solidFill>
                <a:latin typeface="Arial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593955" y="4320295"/>
            <a:ext cx="7789887" cy="1184784"/>
            <a:chOff x="69915" y="4320234"/>
            <a:chExt cx="7789884" cy="1184783"/>
          </a:xfrm>
        </p:grpSpPr>
        <p:sp>
          <p:nvSpPr>
            <p:cNvPr id="5158" name="Rectangle 38"/>
            <p:cNvSpPr>
              <a:spLocks noChangeArrowheads="1"/>
            </p:cNvSpPr>
            <p:nvPr/>
          </p:nvSpPr>
          <p:spPr bwMode="auto">
            <a:xfrm>
              <a:off x="69915" y="4870382"/>
              <a:ext cx="2719007" cy="423189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FFFF00"/>
                  </a:solidFill>
                  <a:latin typeface="Arial" charset="0"/>
                </a:rPr>
                <a:t>Ordine di legame =</a:t>
              </a:r>
              <a:endParaRPr lang="it-IT" altLang="it-IT" baseline="-250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3199557" y="4320234"/>
              <a:ext cx="4660242" cy="76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66FFFF"/>
                  </a:solidFill>
                  <a:latin typeface="Arial" charset="0"/>
                </a:rPr>
                <a:t>N° elettroni in orbitali di legame -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66FFFF"/>
                  </a:solidFill>
                  <a:latin typeface="Arial" charset="0"/>
                </a:rPr>
                <a:t>N° elettroni in orbitali di </a:t>
              </a:r>
              <a:r>
                <a:rPr lang="it-IT" altLang="it-IT" sz="2300" dirty="0" err="1">
                  <a:solidFill>
                    <a:srgbClr val="66FFFF"/>
                  </a:solidFill>
                  <a:latin typeface="Arial" charset="0"/>
                </a:rPr>
                <a:t>antilegame</a:t>
              </a:r>
              <a:endParaRPr lang="it-IT" altLang="it-IT" sz="2300" baseline="-25000" dirty="0">
                <a:solidFill>
                  <a:srgbClr val="66FFFF"/>
                </a:solidFill>
                <a:latin typeface="Arial" charset="0"/>
              </a:endParaRPr>
            </a:p>
          </p:txBody>
        </p:sp>
        <p:sp>
          <p:nvSpPr>
            <p:cNvPr id="5160" name="Line 40"/>
            <p:cNvSpPr>
              <a:spLocks noChangeShapeType="1"/>
            </p:cNvSpPr>
            <p:nvPr/>
          </p:nvSpPr>
          <p:spPr bwMode="auto">
            <a:xfrm>
              <a:off x="2883959" y="5081977"/>
              <a:ext cx="4840818" cy="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61" name="Rectangle 41"/>
            <p:cNvSpPr>
              <a:spLocks noChangeArrowheads="1"/>
            </p:cNvSpPr>
            <p:nvPr/>
          </p:nvSpPr>
          <p:spPr bwMode="auto">
            <a:xfrm>
              <a:off x="5363634" y="5097217"/>
              <a:ext cx="271222" cy="40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66FFFF"/>
                  </a:solidFill>
                  <a:latin typeface="Arial" charset="0"/>
                </a:rPr>
                <a:t>2</a:t>
              </a:r>
              <a:endParaRPr lang="it-IT" altLang="it-IT" sz="2300" baseline="-25000">
                <a:solidFill>
                  <a:srgbClr val="66FFFF"/>
                </a:solidFill>
                <a:latin typeface="Arial" charset="0"/>
              </a:endParaRPr>
            </a:p>
          </p:txBody>
        </p:sp>
      </p:grp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1888133" y="5503035"/>
            <a:ext cx="8246162" cy="423189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Paramagnetismo:</a:t>
            </a:r>
            <a:r>
              <a:rPr lang="it-IT" altLang="it-IT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66FFFF"/>
                </a:solidFill>
                <a:latin typeface="Arial" charset="0"/>
              </a:rPr>
              <a:t>proporzionale al n° di elettroni non appaiati</a:t>
            </a:r>
            <a:endParaRPr lang="it-IT" altLang="it-IT" baseline="-25000" dirty="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1888175" y="5963320"/>
            <a:ext cx="5163587" cy="777132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Costruzione:</a:t>
            </a:r>
            <a:r>
              <a:rPr lang="it-IT" altLang="it-IT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66FFFF"/>
                </a:solidFill>
                <a:latin typeface="Arial" charset="0"/>
              </a:rPr>
              <a:t>ordine di minor energia.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300" dirty="0">
                <a:solidFill>
                  <a:srgbClr val="66FFFF"/>
                </a:solidFill>
                <a:latin typeface="Arial" charset="0"/>
              </a:rPr>
              <a:t>Per orbitali degeneri, regola di </a:t>
            </a:r>
            <a:r>
              <a:rPr lang="it-IT" altLang="it-IT" sz="2300" dirty="0" err="1">
                <a:solidFill>
                  <a:srgbClr val="66FFFF"/>
                </a:solidFill>
                <a:latin typeface="Arial" charset="0"/>
              </a:rPr>
              <a:t>Hund</a:t>
            </a:r>
            <a:endParaRPr lang="it-IT" altLang="it-IT" baseline="-25000" dirty="0">
              <a:solidFill>
                <a:srgbClr val="66FFFF"/>
              </a:solidFill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78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40"/>
    </mc:Choice>
    <mc:Fallback>
      <p:transition spd="slow" advTm="35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62" grpId="0" animBg="1"/>
      <p:bldP spid="51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WordArt 11"/>
          <p:cNvSpPr>
            <a:spLocks noChangeArrowheads="1" noChangeShapeType="1" noTextEdit="1"/>
          </p:cNvSpPr>
          <p:nvPr/>
        </p:nvSpPr>
        <p:spPr bwMode="auto">
          <a:xfrm>
            <a:off x="1752603" y="69056"/>
            <a:ext cx="85725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>
                <a:ln w="381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"/>
                <a:cs typeface="Arial"/>
              </a:rPr>
              <a:t>Orbitali Molecolari da Orbitali Atomici 2p</a:t>
            </a:r>
          </a:p>
        </p:txBody>
      </p:sp>
      <p:sp>
        <p:nvSpPr>
          <p:cNvPr id="1047" name="Line 15"/>
          <p:cNvSpPr>
            <a:spLocks noChangeShapeType="1"/>
          </p:cNvSpPr>
          <p:nvPr/>
        </p:nvSpPr>
        <p:spPr bwMode="auto">
          <a:xfrm flipV="1">
            <a:off x="3409951" y="1602709"/>
            <a:ext cx="5930900" cy="3572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8" name="Line 16"/>
          <p:cNvSpPr>
            <a:spLocks noChangeShapeType="1"/>
          </p:cNvSpPr>
          <p:nvPr/>
        </p:nvSpPr>
        <p:spPr bwMode="auto">
          <a:xfrm flipH="1">
            <a:off x="7410451" y="651272"/>
            <a:ext cx="0" cy="1818084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9" name="Line 17"/>
          <p:cNvSpPr>
            <a:spLocks noChangeShapeType="1"/>
          </p:cNvSpPr>
          <p:nvPr/>
        </p:nvSpPr>
        <p:spPr bwMode="auto">
          <a:xfrm rot="2540409" flipH="1">
            <a:off x="4159012" y="1519036"/>
            <a:ext cx="14817" cy="97274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0" name="Line 18"/>
          <p:cNvSpPr>
            <a:spLocks noChangeShapeType="1"/>
          </p:cNvSpPr>
          <p:nvPr/>
        </p:nvSpPr>
        <p:spPr bwMode="auto">
          <a:xfrm rot="2540409" flipH="1">
            <a:off x="7679491" y="892828"/>
            <a:ext cx="0" cy="719138"/>
          </a:xfrm>
          <a:prstGeom prst="line">
            <a:avLst/>
          </a:prstGeom>
          <a:noFill/>
          <a:ln w="57150">
            <a:solidFill>
              <a:srgbClr val="00009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1" name="Line 19"/>
          <p:cNvSpPr>
            <a:spLocks noChangeShapeType="1"/>
          </p:cNvSpPr>
          <p:nvPr/>
        </p:nvSpPr>
        <p:spPr bwMode="auto">
          <a:xfrm rot="2540409" flipH="1">
            <a:off x="4871459" y="849402"/>
            <a:ext cx="2116" cy="720328"/>
          </a:xfrm>
          <a:prstGeom prst="line">
            <a:avLst/>
          </a:prstGeom>
          <a:noFill/>
          <a:ln w="57150">
            <a:solidFill>
              <a:srgbClr val="00009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2" name="Line 20"/>
          <p:cNvSpPr>
            <a:spLocks noChangeShapeType="1"/>
          </p:cNvSpPr>
          <p:nvPr/>
        </p:nvSpPr>
        <p:spPr bwMode="auto">
          <a:xfrm flipH="1">
            <a:off x="4552951" y="651272"/>
            <a:ext cx="0" cy="1818084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3" name="Line 21"/>
          <p:cNvSpPr>
            <a:spLocks noChangeShapeType="1"/>
          </p:cNvSpPr>
          <p:nvPr/>
        </p:nvSpPr>
        <p:spPr bwMode="auto">
          <a:xfrm rot="2540409" flipH="1">
            <a:off x="6991700" y="1539052"/>
            <a:ext cx="14817" cy="97274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54" name="Group 22"/>
          <p:cNvGrpSpPr>
            <a:grpSpLocks/>
          </p:cNvGrpSpPr>
          <p:nvPr/>
        </p:nvGrpSpPr>
        <p:grpSpPr bwMode="auto">
          <a:xfrm>
            <a:off x="4457702" y="1508522"/>
            <a:ext cx="171451" cy="103584"/>
            <a:chOff x="3696" y="1920"/>
            <a:chExt cx="144" cy="144"/>
          </a:xfrm>
        </p:grpSpPr>
        <p:sp>
          <p:nvSpPr>
            <p:cNvPr id="1182" name="Oval 23"/>
            <p:cNvSpPr>
              <a:spLocks noChangeArrowheads="1"/>
            </p:cNvSpPr>
            <p:nvPr/>
          </p:nvSpPr>
          <p:spPr bwMode="auto">
            <a:xfrm>
              <a:off x="3696" y="1920"/>
              <a:ext cx="144" cy="1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83" name="Oval 24"/>
            <p:cNvSpPr>
              <a:spLocks noChangeArrowheads="1"/>
            </p:cNvSpPr>
            <p:nvPr/>
          </p:nvSpPr>
          <p:spPr bwMode="auto">
            <a:xfrm>
              <a:off x="3744" y="19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055" name="Group 25"/>
          <p:cNvGrpSpPr>
            <a:grpSpLocks/>
          </p:cNvGrpSpPr>
          <p:nvPr/>
        </p:nvGrpSpPr>
        <p:grpSpPr bwMode="auto">
          <a:xfrm>
            <a:off x="7325819" y="1508522"/>
            <a:ext cx="171449" cy="103584"/>
            <a:chOff x="3696" y="1920"/>
            <a:chExt cx="144" cy="144"/>
          </a:xfrm>
        </p:grpSpPr>
        <p:sp>
          <p:nvSpPr>
            <p:cNvPr id="1180" name="Oval 26"/>
            <p:cNvSpPr>
              <a:spLocks noChangeArrowheads="1"/>
            </p:cNvSpPr>
            <p:nvPr/>
          </p:nvSpPr>
          <p:spPr bwMode="auto">
            <a:xfrm>
              <a:off x="3696" y="1920"/>
              <a:ext cx="144" cy="1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81" name="Oval 27"/>
            <p:cNvSpPr>
              <a:spLocks noChangeArrowheads="1"/>
            </p:cNvSpPr>
            <p:nvPr/>
          </p:nvSpPr>
          <p:spPr bwMode="auto">
            <a:xfrm>
              <a:off x="3744" y="19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1056" name="Text Box 28"/>
          <p:cNvSpPr txBox="1">
            <a:spLocks noChangeArrowheads="1"/>
          </p:cNvSpPr>
          <p:nvPr/>
        </p:nvSpPr>
        <p:spPr bwMode="auto">
          <a:xfrm>
            <a:off x="4095751" y="616744"/>
            <a:ext cx="256796" cy="3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b="1">
                <a:solidFill>
                  <a:srgbClr val="FF0000"/>
                </a:solidFill>
                <a:latin typeface="Arial" charset="0"/>
              </a:rPr>
              <a:t>x</a:t>
            </a:r>
            <a:endParaRPr lang="it-IT" altLang="it-IT" sz="1400" b="1">
              <a:solidFill>
                <a:srgbClr val="FF0000"/>
              </a:solidFill>
            </a:endParaRPr>
          </a:p>
        </p:txBody>
      </p:sp>
      <p:sp>
        <p:nvSpPr>
          <p:cNvPr id="1057" name="Text Box 29"/>
          <p:cNvSpPr txBox="1">
            <a:spLocks noChangeArrowheads="1"/>
          </p:cNvSpPr>
          <p:nvPr/>
        </p:nvSpPr>
        <p:spPr bwMode="auto">
          <a:xfrm>
            <a:off x="6953251" y="616744"/>
            <a:ext cx="256796" cy="3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b="1">
                <a:solidFill>
                  <a:srgbClr val="FF0000"/>
                </a:solidFill>
                <a:latin typeface="Arial" charset="0"/>
              </a:rPr>
              <a:t>x</a:t>
            </a:r>
            <a:endParaRPr lang="it-IT" altLang="it-IT" sz="1400" b="1">
              <a:solidFill>
                <a:srgbClr val="FF0000"/>
              </a:solidFill>
            </a:endParaRPr>
          </a:p>
        </p:txBody>
      </p:sp>
      <p:sp>
        <p:nvSpPr>
          <p:cNvPr id="1058" name="Text Box 30"/>
          <p:cNvSpPr txBox="1">
            <a:spLocks noChangeArrowheads="1"/>
          </p:cNvSpPr>
          <p:nvPr/>
        </p:nvSpPr>
        <p:spPr bwMode="auto">
          <a:xfrm>
            <a:off x="9417051" y="1413273"/>
            <a:ext cx="242368" cy="3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b="1">
                <a:solidFill>
                  <a:srgbClr val="FF0000"/>
                </a:solidFill>
                <a:latin typeface="Arial" charset="0"/>
              </a:rPr>
              <a:t>z</a:t>
            </a:r>
            <a:endParaRPr lang="it-IT" altLang="it-IT" sz="1400" b="1">
              <a:solidFill>
                <a:srgbClr val="FF0000"/>
              </a:solidFill>
            </a:endParaRPr>
          </a:p>
        </p:txBody>
      </p:sp>
      <p:sp>
        <p:nvSpPr>
          <p:cNvPr id="1059" name="Text Box 31"/>
          <p:cNvSpPr txBox="1">
            <a:spLocks noChangeArrowheads="1"/>
          </p:cNvSpPr>
          <p:nvPr/>
        </p:nvSpPr>
        <p:spPr bwMode="auto">
          <a:xfrm>
            <a:off x="6324601" y="1816894"/>
            <a:ext cx="256796" cy="3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b="1">
                <a:solidFill>
                  <a:srgbClr val="FF0000"/>
                </a:solidFill>
                <a:latin typeface="Arial" charset="0"/>
              </a:rPr>
              <a:t>y</a:t>
            </a:r>
            <a:endParaRPr lang="it-IT" altLang="it-IT" sz="1400" b="1">
              <a:solidFill>
                <a:srgbClr val="FF0000"/>
              </a:solidFill>
            </a:endParaRPr>
          </a:p>
        </p:txBody>
      </p:sp>
      <p:sp>
        <p:nvSpPr>
          <p:cNvPr id="1060" name="Text Box 32"/>
          <p:cNvSpPr txBox="1">
            <a:spLocks noChangeArrowheads="1"/>
          </p:cNvSpPr>
          <p:nvPr/>
        </p:nvSpPr>
        <p:spPr bwMode="auto">
          <a:xfrm>
            <a:off x="3467101" y="1816894"/>
            <a:ext cx="256796" cy="3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100" b="1">
                <a:solidFill>
                  <a:srgbClr val="FF0000"/>
                </a:solidFill>
                <a:latin typeface="Arial" charset="0"/>
              </a:rPr>
              <a:t>y</a:t>
            </a:r>
            <a:endParaRPr lang="it-IT" altLang="it-IT" sz="1400" b="1">
              <a:solidFill>
                <a:srgbClr val="FF0000"/>
              </a:solidFill>
            </a:endParaRPr>
          </a:p>
        </p:txBody>
      </p:sp>
      <p:sp>
        <p:nvSpPr>
          <p:cNvPr id="1061" name="Text Box 33"/>
          <p:cNvSpPr txBox="1">
            <a:spLocks noChangeArrowheads="1"/>
          </p:cNvSpPr>
          <p:nvPr/>
        </p:nvSpPr>
        <p:spPr bwMode="auto">
          <a:xfrm>
            <a:off x="5237855" y="1816894"/>
            <a:ext cx="700827" cy="30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FF0000"/>
                </a:solidFill>
                <a:latin typeface="Arial" charset="0"/>
              </a:rPr>
              <a:t>nuclei</a:t>
            </a:r>
            <a:endParaRPr lang="it-IT" altLang="it-IT" sz="1600" b="1" dirty="0">
              <a:solidFill>
                <a:srgbClr val="FF0000"/>
              </a:solidFill>
            </a:endParaRPr>
          </a:p>
        </p:txBody>
      </p:sp>
      <p:sp>
        <p:nvSpPr>
          <p:cNvPr id="1062" name="Line 34"/>
          <p:cNvSpPr>
            <a:spLocks noChangeShapeType="1"/>
          </p:cNvSpPr>
          <p:nvPr/>
        </p:nvSpPr>
        <p:spPr bwMode="auto">
          <a:xfrm flipH="1" flipV="1">
            <a:off x="4724403" y="1679973"/>
            <a:ext cx="342900" cy="205978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3" name="Line 35"/>
          <p:cNvSpPr>
            <a:spLocks noChangeShapeType="1"/>
          </p:cNvSpPr>
          <p:nvPr/>
        </p:nvSpPr>
        <p:spPr bwMode="auto">
          <a:xfrm flipV="1">
            <a:off x="5989663" y="1647649"/>
            <a:ext cx="1098764" cy="23991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638334" y="2491288"/>
            <a:ext cx="8866719" cy="1435012"/>
            <a:chOff x="114301" y="2491264"/>
            <a:chExt cx="8866718" cy="1435012"/>
          </a:xfrm>
        </p:grpSpPr>
        <p:graphicFrame>
          <p:nvGraphicFramePr>
            <p:cNvPr id="1030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640919" y="2777729"/>
            <a:ext cx="1155700" cy="305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name="Image" r:id="rId6" imgW="3456407" imgH="1626544" progId="Photoshop.Image.4">
                    <p:embed/>
                  </p:oleObj>
                </mc:Choice>
                <mc:Fallback>
                  <p:oleObj name="Image" r:id="rId6" imgW="3456407" imgH="1626544" progId="Photoshop.Image.4">
                    <p:embed/>
                    <p:pic>
                      <p:nvPicPr>
                        <p:cNvPr id="103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0919" y="2777729"/>
                          <a:ext cx="1155700" cy="3059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6591302" y="2777730"/>
            <a:ext cx="895351" cy="292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Image" r:id="rId8" imgW="2668549" imgH="1550300" progId="Photoshop.Image.4">
                    <p:embed/>
                  </p:oleObj>
                </mc:Choice>
                <mc:Fallback>
                  <p:oleObj name="Image" r:id="rId8" imgW="2668549" imgH="1550300" progId="Photoshop.Image.4">
                    <p:embed/>
                    <p:pic>
                      <p:nvPicPr>
                        <p:cNvPr id="103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91302" y="2777730"/>
                          <a:ext cx="895351" cy="2928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64584" y="3171827"/>
            <a:ext cx="1792816" cy="3178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Image" r:id="rId10" imgW="4714437" imgH="1486239" progId="Photoshop.Image.4">
                    <p:embed/>
                  </p:oleObj>
                </mc:Choice>
                <mc:Fallback>
                  <p:oleObj name="Image" r:id="rId10" imgW="4714437" imgH="1486239" progId="Photoshop.Image.4">
                    <p:embed/>
                    <p:pic>
                      <p:nvPicPr>
                        <p:cNvPr id="103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584" y="3171827"/>
                          <a:ext cx="1792816" cy="3178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002369" y="3171827"/>
            <a:ext cx="1792817" cy="3178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name="Image" r:id="rId12" imgW="4714437" imgH="1486239" progId="Photoshop.Image.4">
                    <p:embed/>
                  </p:oleObj>
                </mc:Choice>
                <mc:Fallback>
                  <p:oleObj name="Image" r:id="rId12" imgW="4714437" imgH="1486239" progId="Photoshop.Image.4">
                    <p:embed/>
                    <p:pic>
                      <p:nvPicPr>
                        <p:cNvPr id="103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2369" y="3171827"/>
                          <a:ext cx="1792817" cy="3178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4" name="Line 36"/>
            <p:cNvSpPr>
              <a:spLocks noChangeShapeType="1"/>
            </p:cNvSpPr>
            <p:nvPr/>
          </p:nvSpPr>
          <p:spPr bwMode="auto">
            <a:xfrm>
              <a:off x="114301" y="3343275"/>
              <a:ext cx="4057651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5" name="Text Box 37"/>
            <p:cNvSpPr txBox="1">
              <a:spLocks noChangeArrowheads="1"/>
            </p:cNvSpPr>
            <p:nvPr/>
          </p:nvSpPr>
          <p:spPr bwMode="auto">
            <a:xfrm>
              <a:off x="971552" y="2965847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1</a:t>
              </a:r>
              <a:endParaRPr lang="it-IT" altLang="it-IT" sz="1400" b="1">
                <a:solidFill>
                  <a:srgbClr val="000066"/>
                </a:solidFill>
              </a:endParaRPr>
            </a:p>
          </p:txBody>
        </p:sp>
        <p:sp>
          <p:nvSpPr>
            <p:cNvPr id="1066" name="Text Box 38"/>
            <p:cNvSpPr txBox="1">
              <a:spLocks noChangeArrowheads="1"/>
            </p:cNvSpPr>
            <p:nvPr/>
          </p:nvSpPr>
          <p:spPr bwMode="auto">
            <a:xfrm>
              <a:off x="2743201" y="2965847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400" b="1">
                <a:solidFill>
                  <a:srgbClr val="000066"/>
                </a:solidFill>
              </a:endParaRPr>
            </a:p>
          </p:txBody>
        </p:sp>
        <p:sp>
          <p:nvSpPr>
            <p:cNvPr id="1067" name="Line 39"/>
            <p:cNvSpPr>
              <a:spLocks noChangeShapeType="1"/>
            </p:cNvSpPr>
            <p:nvPr/>
          </p:nvSpPr>
          <p:spPr bwMode="auto">
            <a:xfrm flipV="1">
              <a:off x="4483102" y="3034903"/>
              <a:ext cx="742951" cy="30837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8" name="Line 40"/>
            <p:cNvSpPr>
              <a:spLocks noChangeShapeType="1"/>
            </p:cNvSpPr>
            <p:nvPr/>
          </p:nvSpPr>
          <p:spPr bwMode="auto">
            <a:xfrm>
              <a:off x="4483102" y="3343275"/>
              <a:ext cx="742951" cy="27384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9" name="Oval 41"/>
            <p:cNvSpPr>
              <a:spLocks noChangeArrowheads="1"/>
            </p:cNvSpPr>
            <p:nvPr/>
          </p:nvSpPr>
          <p:spPr bwMode="auto">
            <a:xfrm>
              <a:off x="5111752" y="2828926"/>
              <a:ext cx="742949" cy="20597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14C1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A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70" name="Oval 42"/>
            <p:cNvSpPr>
              <a:spLocks noChangeArrowheads="1"/>
            </p:cNvSpPr>
            <p:nvPr/>
          </p:nvSpPr>
          <p:spPr bwMode="auto">
            <a:xfrm>
              <a:off x="7397752" y="2828926"/>
              <a:ext cx="742949" cy="20597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14C1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A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71" name="Line 43"/>
            <p:cNvSpPr>
              <a:spLocks noChangeShapeType="1"/>
            </p:cNvSpPr>
            <p:nvPr/>
          </p:nvSpPr>
          <p:spPr bwMode="auto">
            <a:xfrm>
              <a:off x="6627284" y="2537222"/>
              <a:ext cx="0" cy="7893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2" name="Text Box 44"/>
            <p:cNvSpPr txBox="1">
              <a:spLocks noChangeArrowheads="1"/>
            </p:cNvSpPr>
            <p:nvPr/>
          </p:nvSpPr>
          <p:spPr bwMode="auto">
            <a:xfrm>
              <a:off x="8058152" y="2749154"/>
              <a:ext cx="922867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Symbol" pitchFamily="18" charset="2"/>
                </a:rPr>
                <a:t>s</a:t>
              </a: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*</a:t>
              </a:r>
              <a:r>
                <a:rPr lang="it-IT" altLang="it-IT" sz="2100" b="1" baseline="-25000">
                  <a:solidFill>
                    <a:srgbClr val="A50021"/>
                  </a:solidFill>
                  <a:latin typeface="Arial" charset="0"/>
                </a:rPr>
                <a:t>2pz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graphicFrame>
          <p:nvGraphicFramePr>
            <p:cNvPr id="1036" name="Object 45"/>
            <p:cNvGraphicFramePr>
              <a:graphicFrameLocks noChangeAspect="1"/>
            </p:cNvGraphicFramePr>
            <p:nvPr>
              <p:extLst/>
            </p:nvPr>
          </p:nvGraphicFramePr>
          <p:xfrm>
            <a:off x="5283202" y="3520680"/>
            <a:ext cx="895351" cy="292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name="Image" r:id="rId13" imgW="2668549" imgH="1550300" progId="Photoshop.Image.4">
                    <p:embed/>
                  </p:oleObj>
                </mc:Choice>
                <mc:Fallback>
                  <p:oleObj name="Image" r:id="rId13" imgW="2668549" imgH="1550300" progId="Photoshop.Image.4">
                    <p:embed/>
                    <p:pic>
                      <p:nvPicPr>
                        <p:cNvPr id="1036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3202" y="3520680"/>
                          <a:ext cx="895351" cy="2928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7" name="Object 46"/>
            <p:cNvGraphicFramePr>
              <a:graphicFrameLocks noChangeAspect="1"/>
            </p:cNvGraphicFramePr>
            <p:nvPr>
              <p:extLst/>
            </p:nvPr>
          </p:nvGraphicFramePr>
          <p:xfrm>
            <a:off x="6955367" y="3514726"/>
            <a:ext cx="1155700" cy="3059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Image" r:id="rId14" imgW="3456407" imgH="1626544" progId="Photoshop.Image.4">
                    <p:embed/>
                  </p:oleObj>
                </mc:Choice>
                <mc:Fallback>
                  <p:oleObj name="Image" r:id="rId14" imgW="3456407" imgH="1626544" progId="Photoshop.Image.4">
                    <p:embed/>
                    <p:pic>
                      <p:nvPicPr>
                        <p:cNvPr id="1037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5367" y="3514726"/>
                          <a:ext cx="1155700" cy="3059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3" name="Oval 47"/>
            <p:cNvSpPr>
              <a:spLocks noChangeArrowheads="1"/>
            </p:cNvSpPr>
            <p:nvPr/>
          </p:nvSpPr>
          <p:spPr bwMode="auto">
            <a:xfrm>
              <a:off x="6026152" y="3514726"/>
              <a:ext cx="1200149" cy="30837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14C1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A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74" name="Oval 48"/>
            <p:cNvSpPr>
              <a:spLocks noChangeArrowheads="1"/>
            </p:cNvSpPr>
            <p:nvPr/>
          </p:nvSpPr>
          <p:spPr bwMode="auto">
            <a:xfrm>
              <a:off x="6235702" y="3651648"/>
              <a:ext cx="57151" cy="34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75" name="Oval 49"/>
            <p:cNvSpPr>
              <a:spLocks noChangeArrowheads="1"/>
            </p:cNvSpPr>
            <p:nvPr/>
          </p:nvSpPr>
          <p:spPr bwMode="auto">
            <a:xfrm>
              <a:off x="6940552" y="3651648"/>
              <a:ext cx="57149" cy="34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76" name="Line 50"/>
            <p:cNvSpPr>
              <a:spLocks noChangeShapeType="1"/>
            </p:cNvSpPr>
            <p:nvPr/>
          </p:nvSpPr>
          <p:spPr bwMode="auto">
            <a:xfrm>
              <a:off x="6303435" y="3669506"/>
              <a:ext cx="6371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" name="Text Box 51"/>
            <p:cNvSpPr txBox="1">
              <a:spLocks noChangeArrowheads="1"/>
            </p:cNvSpPr>
            <p:nvPr/>
          </p:nvSpPr>
          <p:spPr bwMode="auto">
            <a:xfrm>
              <a:off x="8058152" y="3517107"/>
              <a:ext cx="884767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Symbol" pitchFamily="18" charset="2"/>
                </a:rPr>
                <a:t>s</a:t>
              </a: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it-IT" altLang="it-IT" sz="2100" b="1" baseline="-25000">
                  <a:solidFill>
                    <a:srgbClr val="A50021"/>
                  </a:solidFill>
                  <a:latin typeface="Arial" charset="0"/>
                </a:rPr>
                <a:t>2pz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078" name="Text Box 52"/>
            <p:cNvSpPr txBox="1">
              <a:spLocks noChangeArrowheads="1"/>
            </p:cNvSpPr>
            <p:nvPr/>
          </p:nvSpPr>
          <p:spPr bwMode="auto">
            <a:xfrm>
              <a:off x="5740401" y="2537222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1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079" name="Text Box 53"/>
            <p:cNvSpPr txBox="1">
              <a:spLocks noChangeArrowheads="1"/>
            </p:cNvSpPr>
            <p:nvPr/>
          </p:nvSpPr>
          <p:spPr bwMode="auto">
            <a:xfrm>
              <a:off x="7227128" y="2491264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080" name="Text Box 54"/>
            <p:cNvSpPr txBox="1">
              <a:spLocks noChangeArrowheads="1"/>
            </p:cNvSpPr>
            <p:nvPr/>
          </p:nvSpPr>
          <p:spPr bwMode="auto">
            <a:xfrm>
              <a:off x="6175037" y="3240097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1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081" name="Text Box 55"/>
            <p:cNvSpPr txBox="1">
              <a:spLocks noChangeArrowheads="1"/>
            </p:cNvSpPr>
            <p:nvPr/>
          </p:nvSpPr>
          <p:spPr bwMode="auto">
            <a:xfrm>
              <a:off x="6940552" y="3206948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085" name="Text Box 59"/>
            <p:cNvSpPr txBox="1">
              <a:spLocks noChangeArrowheads="1"/>
            </p:cNvSpPr>
            <p:nvPr/>
          </p:nvSpPr>
          <p:spPr bwMode="auto">
            <a:xfrm>
              <a:off x="2752495" y="3343275"/>
              <a:ext cx="34656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aseline="-25000" dirty="0">
                  <a:solidFill>
                    <a:srgbClr val="A50021"/>
                  </a:solidFill>
                  <a:latin typeface="Arial" charset="0"/>
                </a:rPr>
                <a:t>z</a:t>
              </a:r>
              <a:endParaRPr lang="it-IT" altLang="it-IT" sz="1400" b="1" dirty="0">
                <a:solidFill>
                  <a:srgbClr val="A50021"/>
                </a:solidFill>
              </a:endParaRPr>
            </a:p>
          </p:txBody>
        </p:sp>
        <p:sp>
          <p:nvSpPr>
            <p:cNvPr id="1086" name="Text Box 60"/>
            <p:cNvSpPr txBox="1">
              <a:spLocks noChangeArrowheads="1"/>
            </p:cNvSpPr>
            <p:nvPr/>
          </p:nvSpPr>
          <p:spPr bwMode="auto">
            <a:xfrm>
              <a:off x="1029392" y="3324702"/>
              <a:ext cx="34656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aseline="-25000">
                  <a:solidFill>
                    <a:srgbClr val="A50021"/>
                  </a:solidFill>
                  <a:latin typeface="Arial" charset="0"/>
                </a:rPr>
                <a:t>z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087" name="Text Box 61"/>
            <p:cNvSpPr txBox="1">
              <a:spLocks noChangeArrowheads="1"/>
            </p:cNvSpPr>
            <p:nvPr/>
          </p:nvSpPr>
          <p:spPr bwMode="auto">
            <a:xfrm>
              <a:off x="4148667" y="3157538"/>
              <a:ext cx="242368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z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088" name="Text Box 62"/>
            <p:cNvSpPr txBox="1">
              <a:spLocks noChangeArrowheads="1"/>
            </p:cNvSpPr>
            <p:nvPr/>
          </p:nvSpPr>
          <p:spPr bwMode="auto">
            <a:xfrm>
              <a:off x="3824817" y="3549254"/>
              <a:ext cx="36259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="1" baseline="-25000">
                  <a:solidFill>
                    <a:srgbClr val="A50021"/>
                  </a:solidFill>
                  <a:latin typeface="Arial" charset="0"/>
                </a:rPr>
                <a:t>z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832631" y="3972615"/>
            <a:ext cx="8504768" cy="1577172"/>
            <a:chOff x="424392" y="4146145"/>
            <a:chExt cx="8504768" cy="1577172"/>
          </a:xfrm>
        </p:grpSpPr>
        <p:sp>
          <p:nvSpPr>
            <p:cNvPr id="1091" name="Text Box 65"/>
            <p:cNvSpPr txBox="1">
              <a:spLocks noChangeArrowheads="1"/>
            </p:cNvSpPr>
            <p:nvPr/>
          </p:nvSpPr>
          <p:spPr bwMode="auto">
            <a:xfrm>
              <a:off x="1984376" y="5346295"/>
              <a:ext cx="34656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aseline="-25000">
                  <a:solidFill>
                    <a:srgbClr val="A50021"/>
                  </a:solidFill>
                  <a:latin typeface="Arial" charset="0"/>
                </a:rPr>
                <a:t>x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092" name="Text Box 66"/>
            <p:cNvSpPr txBox="1">
              <a:spLocks noChangeArrowheads="1"/>
            </p:cNvSpPr>
            <p:nvPr/>
          </p:nvSpPr>
          <p:spPr bwMode="auto">
            <a:xfrm>
              <a:off x="424392" y="5346295"/>
              <a:ext cx="34656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aseline="-25000">
                  <a:solidFill>
                    <a:srgbClr val="A50021"/>
                  </a:solidFill>
                  <a:latin typeface="Arial" charset="0"/>
                </a:rPr>
                <a:t>x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498477" y="4146145"/>
              <a:ext cx="8430683" cy="1496617"/>
              <a:chOff x="498477" y="4146145"/>
              <a:chExt cx="8430683" cy="1496617"/>
            </a:xfrm>
          </p:grpSpPr>
          <p:sp>
            <p:nvSpPr>
              <p:cNvPr id="1083" name="Line 57"/>
              <p:cNvSpPr>
                <a:spLocks noChangeShapeType="1"/>
              </p:cNvSpPr>
              <p:nvPr/>
            </p:nvSpPr>
            <p:spPr bwMode="auto">
              <a:xfrm rot="16200000" flipV="1">
                <a:off x="1037963" y="4899547"/>
                <a:ext cx="1471613" cy="14817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4" name="Line 58"/>
              <p:cNvSpPr>
                <a:spLocks noChangeShapeType="1"/>
              </p:cNvSpPr>
              <p:nvPr/>
            </p:nvSpPr>
            <p:spPr bwMode="auto">
              <a:xfrm rot="16200000" flipV="1">
                <a:off x="236804" y="4900605"/>
                <a:ext cx="1471613" cy="1270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uppo 4"/>
              <p:cNvGrpSpPr/>
              <p:nvPr/>
            </p:nvGrpSpPr>
            <p:grpSpPr>
              <a:xfrm>
                <a:off x="498477" y="4146145"/>
                <a:ext cx="8430683" cy="1456919"/>
                <a:chOff x="498477" y="4146145"/>
                <a:chExt cx="8430683" cy="1456919"/>
              </a:xfrm>
            </p:grpSpPr>
            <p:graphicFrame>
              <p:nvGraphicFramePr>
                <p:cNvPr id="1028" name="Object 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959727" y="4746221"/>
                <a:ext cx="853017" cy="43576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6" name="Image" r:id="rId15" imgW="1385104" imgH="1258030" progId="Photoshop.Image.4">
                        <p:embed/>
                      </p:oleObj>
                    </mc:Choice>
                    <mc:Fallback>
                      <p:oleObj name="Image" r:id="rId15" imgW="1385104" imgH="1258030" progId="Photoshop.Image.4">
                        <p:embed/>
                        <p:pic>
                          <p:nvPicPr>
                            <p:cNvPr id="1028" name="Object 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959727" y="4746221"/>
                              <a:ext cx="853017" cy="43576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6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992409" y="4746221"/>
                <a:ext cx="700616" cy="4798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7" name="Image" r:id="rId17" imgW="2084010" imgH="2541475" progId="Photoshop.Image.4">
                        <p:embed/>
                      </p:oleObj>
                    </mc:Choice>
                    <mc:Fallback>
                      <p:oleObj name="Image" r:id="rId17" imgW="2084010" imgH="2541475" progId="Photoshop.Image.4">
                        <p:embed/>
                        <p:pic>
                          <p:nvPicPr>
                            <p:cNvPr id="1029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992409" y="4746221"/>
                              <a:ext cx="700616" cy="4798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45" name="Oval 7"/>
                <p:cNvSpPr>
                  <a:spLocks noChangeArrowheads="1"/>
                </p:cNvSpPr>
                <p:nvPr/>
              </p:nvSpPr>
              <p:spPr bwMode="auto">
                <a:xfrm>
                  <a:off x="4928660" y="5122458"/>
                  <a:ext cx="742951" cy="2059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14C1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660A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1034" name="Object 1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10142" y="4428323"/>
                <a:ext cx="556683" cy="9858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8" name="Image" r:id="rId19" imgW="1474056" imgH="4638193" progId="Photoshop.Image.4">
                        <p:embed/>
                      </p:oleObj>
                    </mc:Choice>
                    <mc:Fallback>
                      <p:oleObj name="Image" r:id="rId19" imgW="1474056" imgH="4638193" progId="Photoshop.Image.4">
                        <p:embed/>
                        <p:pic>
                          <p:nvPicPr>
                            <p:cNvPr id="1034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10142" y="4428323"/>
                              <a:ext cx="556683" cy="9858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510242" y="4428323"/>
                <a:ext cx="556683" cy="9858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9" name="Image" r:id="rId21" imgW="1474056" imgH="4638193" progId="Photoshop.Image.4">
                        <p:embed/>
                      </p:oleObj>
                    </mc:Choice>
                    <mc:Fallback>
                      <p:oleObj name="Image" r:id="rId21" imgW="1474056" imgH="4638193" progId="Photoshop.Image.4">
                        <p:embed/>
                        <p:pic>
                          <p:nvPicPr>
                            <p:cNvPr id="1035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10242" y="4428323"/>
                              <a:ext cx="556683" cy="9858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82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98477" y="4906955"/>
                  <a:ext cx="2724149" cy="4763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9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555626" y="4146145"/>
                  <a:ext cx="242368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>
                      <a:solidFill>
                        <a:srgbClr val="A50021"/>
                      </a:solidFill>
                      <a:latin typeface="Arial" charset="0"/>
                    </a:rPr>
                    <a:t>x</a:t>
                  </a:r>
                  <a:endParaRPr lang="it-IT" altLang="it-IT" sz="1400">
                    <a:solidFill>
                      <a:srgbClr val="A50021"/>
                    </a:solidFill>
                  </a:endParaRPr>
                </a:p>
              </p:txBody>
            </p:sp>
            <p:sp>
              <p:nvSpPr>
                <p:cNvPr id="1090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870077" y="4146145"/>
                  <a:ext cx="242368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>
                      <a:solidFill>
                        <a:srgbClr val="A50021"/>
                      </a:solidFill>
                      <a:latin typeface="Arial" charset="0"/>
                    </a:rPr>
                    <a:t>x</a:t>
                  </a:r>
                  <a:endParaRPr lang="it-IT" altLang="it-IT" sz="1400">
                    <a:solidFill>
                      <a:srgbClr val="A50021"/>
                    </a:solidFill>
                  </a:endParaRPr>
                </a:p>
              </p:txBody>
            </p:sp>
            <p:sp>
              <p:nvSpPr>
                <p:cNvPr id="109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2555876" y="4934339"/>
                  <a:ext cx="372212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>
                      <a:solidFill>
                        <a:srgbClr val="A50021"/>
                      </a:solidFill>
                      <a:latin typeface="Arial" charset="0"/>
                    </a:rPr>
                    <a:t>p</a:t>
                  </a:r>
                  <a:r>
                    <a:rPr lang="it-IT" altLang="it-IT" sz="2100" b="1" baseline="-25000">
                      <a:solidFill>
                        <a:srgbClr val="A50021"/>
                      </a:solidFill>
                      <a:latin typeface="Arial" charset="0"/>
                    </a:rPr>
                    <a:t>x</a:t>
                  </a:r>
                  <a:endParaRPr lang="it-IT" altLang="it-IT" sz="1400" b="1">
                    <a:solidFill>
                      <a:srgbClr val="A50021"/>
                    </a:solidFill>
                  </a:endParaRPr>
                </a:p>
              </p:txBody>
            </p:sp>
            <p:sp>
              <p:nvSpPr>
                <p:cNvPr id="109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3313644" y="4771223"/>
                  <a:ext cx="242368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>
                      <a:solidFill>
                        <a:srgbClr val="A50021"/>
                      </a:solidFill>
                      <a:latin typeface="Arial" charset="0"/>
                    </a:rPr>
                    <a:t>z</a:t>
                  </a:r>
                  <a:endParaRPr lang="it-IT" altLang="it-IT" sz="1400" b="1">
                    <a:solidFill>
                      <a:srgbClr val="A50021"/>
                    </a:solidFill>
                  </a:endParaRPr>
                </a:p>
              </p:txBody>
            </p:sp>
            <p:sp>
              <p:nvSpPr>
                <p:cNvPr id="1095" name="AutoShape 69"/>
                <p:cNvSpPr>
                  <a:spLocks noChangeArrowheads="1"/>
                </p:cNvSpPr>
                <p:nvPr/>
              </p:nvSpPr>
              <p:spPr bwMode="auto">
                <a:xfrm>
                  <a:off x="4327527" y="4951008"/>
                  <a:ext cx="1943100" cy="205979"/>
                </a:xfrm>
                <a:prstGeom prst="parallelogram">
                  <a:avLst>
                    <a:gd name="adj" fmla="val 160099"/>
                  </a:avLst>
                </a:prstGeom>
                <a:solidFill>
                  <a:srgbClr val="FFFF00"/>
                </a:solidFill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6" name="Oval 70"/>
                <p:cNvSpPr>
                  <a:spLocks noChangeArrowheads="1"/>
                </p:cNvSpPr>
                <p:nvPr/>
              </p:nvSpPr>
              <p:spPr bwMode="auto">
                <a:xfrm>
                  <a:off x="4928660" y="4848614"/>
                  <a:ext cx="742951" cy="2059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14C1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660A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7" name="Oval 71"/>
                <p:cNvSpPr>
                  <a:spLocks noChangeArrowheads="1"/>
                </p:cNvSpPr>
                <p:nvPr/>
              </p:nvSpPr>
              <p:spPr bwMode="auto">
                <a:xfrm>
                  <a:off x="4791077" y="5077214"/>
                  <a:ext cx="57149" cy="34529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8" name="Oval 72"/>
                <p:cNvSpPr>
                  <a:spLocks noChangeArrowheads="1"/>
                </p:cNvSpPr>
                <p:nvPr/>
              </p:nvSpPr>
              <p:spPr bwMode="auto">
                <a:xfrm>
                  <a:off x="5495927" y="5077214"/>
                  <a:ext cx="57151" cy="34529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9" name="Line 73"/>
                <p:cNvSpPr>
                  <a:spLocks noChangeShapeType="1"/>
                </p:cNvSpPr>
                <p:nvPr/>
              </p:nvSpPr>
              <p:spPr bwMode="auto">
                <a:xfrm>
                  <a:off x="4858811" y="5099835"/>
                  <a:ext cx="637116" cy="0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00" name="AutoShape 74"/>
                <p:cNvSpPr>
                  <a:spLocks noChangeArrowheads="1"/>
                </p:cNvSpPr>
                <p:nvPr/>
              </p:nvSpPr>
              <p:spPr bwMode="auto">
                <a:xfrm>
                  <a:off x="6986060" y="4677164"/>
                  <a:ext cx="1943100" cy="205979"/>
                </a:xfrm>
                <a:prstGeom prst="parallelogram">
                  <a:avLst>
                    <a:gd name="adj" fmla="val 160099"/>
                  </a:avLst>
                </a:prstGeom>
                <a:solidFill>
                  <a:srgbClr val="FFFF00"/>
                </a:solidFill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1038" name="Object 7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078260" y="4336644"/>
                <a:ext cx="692151" cy="43934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0" name="Image" r:id="rId22" imgW="2058595" imgH="2325450" progId="Photoshop.Image.4">
                        <p:embed/>
                      </p:oleObj>
                    </mc:Choice>
                    <mc:Fallback>
                      <p:oleObj name="Image" r:id="rId22" imgW="2058595" imgH="2325450" progId="Photoshop.Image.4">
                        <p:embed/>
                        <p:pic>
                          <p:nvPicPr>
                            <p:cNvPr id="1038" name="Object 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078260" y="4336644"/>
                              <a:ext cx="692151" cy="43934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01" name="Rectangle 76"/>
                <p:cNvSpPr>
                  <a:spLocks noChangeArrowheads="1"/>
                </p:cNvSpPr>
                <p:nvPr/>
              </p:nvSpPr>
              <p:spPr bwMode="auto">
                <a:xfrm>
                  <a:off x="7985125" y="4677163"/>
                  <a:ext cx="143933" cy="10239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2" name="Rectangle 77"/>
                <p:cNvSpPr>
                  <a:spLocks noChangeArrowheads="1"/>
                </p:cNvSpPr>
                <p:nvPr/>
              </p:nvSpPr>
              <p:spPr bwMode="auto">
                <a:xfrm>
                  <a:off x="8099426" y="4728362"/>
                  <a:ext cx="400051" cy="690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3" name="AutoShape 78"/>
                <p:cNvSpPr>
                  <a:spLocks noChangeArrowheads="1"/>
                </p:cNvSpPr>
                <p:nvPr/>
              </p:nvSpPr>
              <p:spPr bwMode="auto">
                <a:xfrm>
                  <a:off x="8063444" y="4711693"/>
                  <a:ext cx="800100" cy="67865"/>
                </a:xfrm>
                <a:prstGeom prst="parallelogram">
                  <a:avLst>
                    <a:gd name="adj" fmla="val 200084"/>
                  </a:avLst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4" name="Rectangle 79"/>
                <p:cNvSpPr>
                  <a:spLocks noChangeArrowheads="1"/>
                </p:cNvSpPr>
                <p:nvPr/>
              </p:nvSpPr>
              <p:spPr bwMode="auto">
                <a:xfrm>
                  <a:off x="8442325" y="4711693"/>
                  <a:ext cx="78317" cy="7262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5" name="Rectangle 80"/>
                <p:cNvSpPr>
                  <a:spLocks noChangeArrowheads="1"/>
                </p:cNvSpPr>
                <p:nvPr/>
              </p:nvSpPr>
              <p:spPr bwMode="auto">
                <a:xfrm>
                  <a:off x="8656109" y="4677164"/>
                  <a:ext cx="57149" cy="34529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6" name="Rectangle 81"/>
                <p:cNvSpPr>
                  <a:spLocks noChangeArrowheads="1"/>
                </p:cNvSpPr>
                <p:nvPr/>
              </p:nvSpPr>
              <p:spPr bwMode="auto">
                <a:xfrm>
                  <a:off x="8620127" y="4677164"/>
                  <a:ext cx="57151" cy="690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7" name="Rectangle 82"/>
                <p:cNvSpPr>
                  <a:spLocks noChangeArrowheads="1"/>
                </p:cNvSpPr>
                <p:nvPr/>
              </p:nvSpPr>
              <p:spPr bwMode="auto">
                <a:xfrm>
                  <a:off x="8541809" y="4677164"/>
                  <a:ext cx="57149" cy="690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8" name="Rectangle 83"/>
                <p:cNvSpPr>
                  <a:spLocks noChangeArrowheads="1"/>
                </p:cNvSpPr>
                <p:nvPr/>
              </p:nvSpPr>
              <p:spPr bwMode="auto">
                <a:xfrm>
                  <a:off x="8598960" y="4677164"/>
                  <a:ext cx="57151" cy="690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9" name="Rectangle 84"/>
                <p:cNvSpPr>
                  <a:spLocks noChangeArrowheads="1"/>
                </p:cNvSpPr>
                <p:nvPr/>
              </p:nvSpPr>
              <p:spPr bwMode="auto">
                <a:xfrm>
                  <a:off x="8478309" y="4677164"/>
                  <a:ext cx="57149" cy="690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0" name="Rectangle 85"/>
                <p:cNvSpPr>
                  <a:spLocks noChangeArrowheads="1"/>
                </p:cNvSpPr>
                <p:nvPr/>
              </p:nvSpPr>
              <p:spPr bwMode="auto">
                <a:xfrm>
                  <a:off x="8414809" y="4677164"/>
                  <a:ext cx="57149" cy="690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1" name="Line 86"/>
                <p:cNvSpPr>
                  <a:spLocks noChangeShapeType="1"/>
                </p:cNvSpPr>
                <p:nvPr/>
              </p:nvSpPr>
              <p:spPr bwMode="auto">
                <a:xfrm>
                  <a:off x="8220076" y="4711692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2" name="Rectangle 87"/>
                <p:cNvSpPr>
                  <a:spLocks noChangeArrowheads="1"/>
                </p:cNvSpPr>
                <p:nvPr/>
              </p:nvSpPr>
              <p:spPr bwMode="auto">
                <a:xfrm>
                  <a:off x="8702677" y="4677164"/>
                  <a:ext cx="57149" cy="34529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3" name="Line 88"/>
                <p:cNvSpPr>
                  <a:spLocks noChangeShapeType="1"/>
                </p:cNvSpPr>
                <p:nvPr/>
              </p:nvSpPr>
              <p:spPr bwMode="auto">
                <a:xfrm>
                  <a:off x="8380942" y="4692642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4" name="Line 89"/>
                <p:cNvSpPr>
                  <a:spLocks noChangeShapeType="1"/>
                </p:cNvSpPr>
                <p:nvPr/>
              </p:nvSpPr>
              <p:spPr bwMode="auto">
                <a:xfrm>
                  <a:off x="8357658" y="4739076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5" name="Rectangle 90"/>
                <p:cNvSpPr>
                  <a:spLocks noChangeArrowheads="1"/>
                </p:cNvSpPr>
                <p:nvPr/>
              </p:nvSpPr>
              <p:spPr bwMode="auto">
                <a:xfrm>
                  <a:off x="8357660" y="4683118"/>
                  <a:ext cx="57151" cy="3452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6" name="Rectangle 91"/>
                <p:cNvSpPr>
                  <a:spLocks noChangeArrowheads="1"/>
                </p:cNvSpPr>
                <p:nvPr/>
              </p:nvSpPr>
              <p:spPr bwMode="auto">
                <a:xfrm>
                  <a:off x="8323794" y="4690261"/>
                  <a:ext cx="57151" cy="3452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7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8196792" y="4677164"/>
                  <a:ext cx="188384" cy="34529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8" name="Oval 93"/>
                <p:cNvSpPr>
                  <a:spLocks noChangeArrowheads="1"/>
                </p:cNvSpPr>
                <p:nvPr/>
              </p:nvSpPr>
              <p:spPr bwMode="auto">
                <a:xfrm>
                  <a:off x="8099427" y="4715264"/>
                  <a:ext cx="57151" cy="3452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9" name="Oval 94"/>
                <p:cNvSpPr>
                  <a:spLocks noChangeArrowheads="1"/>
                </p:cNvSpPr>
                <p:nvPr/>
              </p:nvSpPr>
              <p:spPr bwMode="auto">
                <a:xfrm>
                  <a:off x="8181977" y="4709311"/>
                  <a:ext cx="57149" cy="345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0" name="Oval 95"/>
                <p:cNvSpPr>
                  <a:spLocks noChangeArrowheads="1"/>
                </p:cNvSpPr>
                <p:nvPr/>
              </p:nvSpPr>
              <p:spPr bwMode="auto">
                <a:xfrm>
                  <a:off x="8139644" y="4722408"/>
                  <a:ext cx="57149" cy="3452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1" name="Oval 96"/>
                <p:cNvSpPr>
                  <a:spLocks noChangeArrowheads="1"/>
                </p:cNvSpPr>
                <p:nvPr/>
              </p:nvSpPr>
              <p:spPr bwMode="auto">
                <a:xfrm>
                  <a:off x="8078260" y="4692641"/>
                  <a:ext cx="57151" cy="3333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2" name="Line 97"/>
                <p:cNvSpPr>
                  <a:spLocks noChangeShapeType="1"/>
                </p:cNvSpPr>
                <p:nvPr/>
              </p:nvSpPr>
              <p:spPr bwMode="auto">
                <a:xfrm>
                  <a:off x="7913158" y="4692642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3" name="Line 98"/>
                <p:cNvSpPr>
                  <a:spLocks noChangeShapeType="1"/>
                </p:cNvSpPr>
                <p:nvPr/>
              </p:nvSpPr>
              <p:spPr bwMode="auto">
                <a:xfrm>
                  <a:off x="8105777" y="4683117"/>
                  <a:ext cx="57149" cy="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aphicFrame>
              <p:nvGraphicFramePr>
                <p:cNvPr id="1039" name="Object 9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047442" y="4299736"/>
                <a:ext cx="745067" cy="4798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1" name="Image" r:id="rId24" imgW="1219478" imgH="1397318" progId="Photoshop.Image.4">
                        <p:embed/>
                      </p:oleObj>
                    </mc:Choice>
                    <mc:Fallback>
                      <p:oleObj name="Image" r:id="rId24" imgW="1219478" imgH="1397318" progId="Photoshop.Image.4">
                        <p:embed/>
                        <p:pic>
                          <p:nvPicPr>
                            <p:cNvPr id="1039" name="Object 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47442" y="4299736"/>
                              <a:ext cx="745067" cy="4798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24" name="AutoShape 100"/>
                <p:cNvSpPr>
                  <a:spLocks noChangeArrowheads="1"/>
                </p:cNvSpPr>
                <p:nvPr/>
              </p:nvSpPr>
              <p:spPr bwMode="auto">
                <a:xfrm>
                  <a:off x="7180792" y="4739076"/>
                  <a:ext cx="800100" cy="69056"/>
                </a:xfrm>
                <a:prstGeom prst="parallelogram">
                  <a:avLst>
                    <a:gd name="adj" fmla="val 196634"/>
                  </a:avLst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5" name="Line 101"/>
                <p:cNvSpPr>
                  <a:spLocks noChangeShapeType="1"/>
                </p:cNvSpPr>
                <p:nvPr/>
              </p:nvSpPr>
              <p:spPr bwMode="auto">
                <a:xfrm>
                  <a:off x="7703609" y="4692642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6" name="Line 102"/>
                <p:cNvSpPr>
                  <a:spLocks noChangeShapeType="1"/>
                </p:cNvSpPr>
                <p:nvPr/>
              </p:nvSpPr>
              <p:spPr bwMode="auto">
                <a:xfrm>
                  <a:off x="7703609" y="4724788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7" name="Line 103"/>
                <p:cNvSpPr>
                  <a:spLocks noChangeShapeType="1"/>
                </p:cNvSpPr>
                <p:nvPr/>
              </p:nvSpPr>
              <p:spPr bwMode="auto">
                <a:xfrm>
                  <a:off x="7430558" y="4749792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28" name="Oval 104"/>
                <p:cNvSpPr>
                  <a:spLocks noChangeArrowheads="1"/>
                </p:cNvSpPr>
                <p:nvPr/>
              </p:nvSpPr>
              <p:spPr bwMode="auto">
                <a:xfrm>
                  <a:off x="7684560" y="4717645"/>
                  <a:ext cx="57151" cy="3452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9" name="Oval 105"/>
                <p:cNvSpPr>
                  <a:spLocks noChangeArrowheads="1"/>
                </p:cNvSpPr>
                <p:nvPr/>
              </p:nvSpPr>
              <p:spPr bwMode="auto">
                <a:xfrm>
                  <a:off x="7589309" y="4720026"/>
                  <a:ext cx="57149" cy="3452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0" name="Oval 106"/>
                <p:cNvSpPr>
                  <a:spLocks noChangeArrowheads="1"/>
                </p:cNvSpPr>
                <p:nvPr/>
              </p:nvSpPr>
              <p:spPr bwMode="auto">
                <a:xfrm>
                  <a:off x="7642227" y="4730743"/>
                  <a:ext cx="57151" cy="345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1" name="Oval 107"/>
                <p:cNvSpPr>
                  <a:spLocks noChangeArrowheads="1"/>
                </p:cNvSpPr>
                <p:nvPr/>
              </p:nvSpPr>
              <p:spPr bwMode="auto">
                <a:xfrm>
                  <a:off x="7699377" y="4693833"/>
                  <a:ext cx="57149" cy="3452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2" name="Oval 108"/>
                <p:cNvSpPr>
                  <a:spLocks noChangeArrowheads="1"/>
                </p:cNvSpPr>
                <p:nvPr/>
              </p:nvSpPr>
              <p:spPr bwMode="auto">
                <a:xfrm>
                  <a:off x="7591427" y="4711693"/>
                  <a:ext cx="57151" cy="345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3" name="Line 109"/>
                <p:cNvSpPr>
                  <a:spLocks noChangeShapeType="1"/>
                </p:cNvSpPr>
                <p:nvPr/>
              </p:nvSpPr>
              <p:spPr bwMode="auto">
                <a:xfrm>
                  <a:off x="7667625" y="4690260"/>
                  <a:ext cx="228600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4" name="Line 110"/>
                <p:cNvSpPr>
                  <a:spLocks noChangeShapeType="1"/>
                </p:cNvSpPr>
                <p:nvPr/>
              </p:nvSpPr>
              <p:spPr bwMode="auto">
                <a:xfrm>
                  <a:off x="7657042" y="4685498"/>
                  <a:ext cx="228600" cy="0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5" name="Line 111"/>
                <p:cNvSpPr>
                  <a:spLocks noChangeShapeType="1"/>
                </p:cNvSpPr>
                <p:nvPr/>
              </p:nvSpPr>
              <p:spPr bwMode="auto">
                <a:xfrm>
                  <a:off x="7481360" y="4725979"/>
                  <a:ext cx="118533" cy="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6" name="Oval 112"/>
                <p:cNvSpPr>
                  <a:spLocks noChangeArrowheads="1"/>
                </p:cNvSpPr>
                <p:nvPr/>
              </p:nvSpPr>
              <p:spPr bwMode="auto">
                <a:xfrm>
                  <a:off x="7563909" y="4774795"/>
                  <a:ext cx="57149" cy="33338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7" name="Oval 113"/>
                <p:cNvSpPr>
                  <a:spLocks noChangeArrowheads="1"/>
                </p:cNvSpPr>
                <p:nvPr/>
              </p:nvSpPr>
              <p:spPr bwMode="auto">
                <a:xfrm>
                  <a:off x="8268760" y="4774795"/>
                  <a:ext cx="57151" cy="33338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8" name="Line 114"/>
                <p:cNvSpPr>
                  <a:spLocks noChangeShapeType="1"/>
                </p:cNvSpPr>
                <p:nvPr/>
              </p:nvSpPr>
              <p:spPr bwMode="auto">
                <a:xfrm>
                  <a:off x="7629527" y="4797417"/>
                  <a:ext cx="639233" cy="0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9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7356475" y="5054592"/>
                  <a:ext cx="999067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>
                      <a:solidFill>
                        <a:srgbClr val="A50021"/>
                      </a:solidFill>
                      <a:latin typeface="Symbol" pitchFamily="18" charset="2"/>
                    </a:rPr>
                    <a:t>p</a:t>
                  </a:r>
                  <a:r>
                    <a:rPr lang="it-IT" altLang="it-IT" sz="2100" b="1">
                      <a:solidFill>
                        <a:srgbClr val="A50021"/>
                      </a:solidFill>
                      <a:latin typeface="Arial" charset="0"/>
                    </a:rPr>
                    <a:t>* </a:t>
                  </a:r>
                  <a:r>
                    <a:rPr lang="it-IT" altLang="it-IT" sz="2100" b="1" baseline="-25000">
                      <a:solidFill>
                        <a:srgbClr val="A50021"/>
                      </a:solidFill>
                      <a:latin typeface="Arial" charset="0"/>
                    </a:rPr>
                    <a:t>2px</a:t>
                  </a:r>
                  <a:endParaRPr lang="it-IT" altLang="it-IT" sz="1400" b="1">
                    <a:solidFill>
                      <a:srgbClr val="A50021"/>
                    </a:solidFill>
                  </a:endParaRPr>
                </a:p>
              </p:txBody>
            </p:sp>
            <p:sp>
              <p:nvSpPr>
                <p:cNvPr id="1140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5870577" y="5089120"/>
                  <a:ext cx="770467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>
                      <a:solidFill>
                        <a:srgbClr val="A50021"/>
                      </a:solidFill>
                      <a:latin typeface="Symbol" pitchFamily="18" charset="2"/>
                    </a:rPr>
                    <a:t>p</a:t>
                  </a:r>
                  <a:r>
                    <a:rPr lang="it-IT" altLang="it-IT" sz="2100" b="1" baseline="-25000">
                      <a:solidFill>
                        <a:srgbClr val="A50021"/>
                      </a:solidFill>
                      <a:latin typeface="Arial" charset="0"/>
                    </a:rPr>
                    <a:t>2px</a:t>
                  </a:r>
                  <a:endParaRPr lang="it-IT" altLang="it-IT" sz="1400" b="1">
                    <a:solidFill>
                      <a:srgbClr val="A50021"/>
                    </a:solidFill>
                  </a:endParaRPr>
                </a:p>
              </p:txBody>
            </p:sp>
            <p:sp>
              <p:nvSpPr>
                <p:cNvPr id="1141" name="Line 117"/>
                <p:cNvSpPr>
                  <a:spLocks noChangeShapeType="1"/>
                </p:cNvSpPr>
                <p:nvPr/>
              </p:nvSpPr>
              <p:spPr bwMode="auto">
                <a:xfrm>
                  <a:off x="3698876" y="4951008"/>
                  <a:ext cx="571500" cy="103585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42" name="Freeform 118"/>
                <p:cNvSpPr>
                  <a:spLocks/>
                </p:cNvSpPr>
                <p:nvPr/>
              </p:nvSpPr>
              <p:spPr bwMode="auto">
                <a:xfrm>
                  <a:off x="3756027" y="4579533"/>
                  <a:ext cx="3103033" cy="371475"/>
                </a:xfrm>
                <a:custGeom>
                  <a:avLst/>
                  <a:gdLst>
                    <a:gd name="T0" fmla="*/ 0 w 2607"/>
                    <a:gd name="T1" fmla="*/ 521 h 521"/>
                    <a:gd name="T2" fmla="*/ 1079 w 2607"/>
                    <a:gd name="T3" fmla="*/ 72 h 521"/>
                    <a:gd name="T4" fmla="*/ 1897 w 2607"/>
                    <a:gd name="T5" fmla="*/ 0 h 521"/>
                    <a:gd name="T6" fmla="*/ 2607 w 2607"/>
                    <a:gd name="T7" fmla="*/ 127 h 5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07"/>
                    <a:gd name="T13" fmla="*/ 0 h 521"/>
                    <a:gd name="T14" fmla="*/ 2607 w 2607"/>
                    <a:gd name="T15" fmla="*/ 521 h 5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07" h="521">
                      <a:moveTo>
                        <a:pt x="0" y="521"/>
                      </a:moveTo>
                      <a:lnTo>
                        <a:pt x="1079" y="72"/>
                      </a:lnTo>
                      <a:lnTo>
                        <a:pt x="1897" y="0"/>
                      </a:lnTo>
                      <a:lnTo>
                        <a:pt x="2607" y="127"/>
                      </a:lnTo>
                    </a:path>
                  </a:pathLst>
                </a:custGeom>
                <a:noFill/>
                <a:ln w="38100">
                  <a:solidFill>
                    <a:srgbClr val="000099"/>
                  </a:solidFill>
                  <a:round/>
                  <a:headEnd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43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7428443" y="4779557"/>
                  <a:ext cx="256796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>
                      <a:solidFill>
                        <a:srgbClr val="000066"/>
                      </a:solidFill>
                      <a:latin typeface="Arial" charset="0"/>
                    </a:rPr>
                    <a:t>1</a:t>
                  </a:r>
                  <a:endParaRPr lang="it-IT" altLang="it-IT" sz="14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44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8042276" y="4779557"/>
                  <a:ext cx="256796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>
                      <a:solidFill>
                        <a:srgbClr val="000066"/>
                      </a:solidFill>
                      <a:latin typeface="Arial" charset="0"/>
                    </a:rPr>
                    <a:t>2</a:t>
                  </a:r>
                  <a:endParaRPr lang="it-IT" altLang="it-IT" sz="14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45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4498976" y="4838612"/>
                  <a:ext cx="256796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 dirty="0">
                      <a:solidFill>
                        <a:srgbClr val="000066"/>
                      </a:solidFill>
                      <a:latin typeface="Arial" charset="0"/>
                    </a:rPr>
                    <a:t>1</a:t>
                  </a:r>
                  <a:endParaRPr lang="it-IT" altLang="it-IT" sz="1400" b="1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46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5713667" y="4848425"/>
                  <a:ext cx="256796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 b="1" dirty="0">
                      <a:solidFill>
                        <a:srgbClr val="000066"/>
                      </a:solidFill>
                      <a:latin typeface="Arial" charset="0"/>
                    </a:rPr>
                    <a:t>2</a:t>
                  </a:r>
                  <a:endParaRPr lang="it-IT" altLang="it-IT" sz="1400" b="1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78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637492" y="5226042"/>
                  <a:ext cx="1193782" cy="377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100">
                      <a:solidFill>
                        <a:srgbClr val="A50021"/>
                      </a:solidFill>
                      <a:latin typeface="Arial" charset="0"/>
                    </a:rPr>
                    <a:t>Piano y,z</a:t>
                  </a:r>
                  <a:endParaRPr lang="it-IT" altLang="it-IT" sz="1400" b="1">
                    <a:solidFill>
                      <a:srgbClr val="A50021"/>
                    </a:solidFill>
                  </a:endParaRPr>
                </a:p>
              </p:txBody>
            </p:sp>
          </p:grpSp>
        </p:grpSp>
      </p:grpSp>
      <p:grpSp>
        <p:nvGrpSpPr>
          <p:cNvPr id="8" name="Gruppo 7"/>
          <p:cNvGrpSpPr/>
          <p:nvPr/>
        </p:nvGrpSpPr>
        <p:grpSpPr>
          <a:xfrm>
            <a:off x="1636328" y="5428331"/>
            <a:ext cx="8940800" cy="1425962"/>
            <a:chOff x="384177" y="5740392"/>
            <a:chExt cx="8940800" cy="1425962"/>
          </a:xfrm>
        </p:grpSpPr>
        <p:graphicFrame>
          <p:nvGraphicFramePr>
            <p:cNvPr id="1040" name="Object 123"/>
            <p:cNvGraphicFramePr>
              <a:graphicFrameLocks noChangeAspect="1"/>
            </p:cNvGraphicFramePr>
            <p:nvPr>
              <p:extLst/>
            </p:nvPr>
          </p:nvGraphicFramePr>
          <p:xfrm>
            <a:off x="547160" y="5885648"/>
            <a:ext cx="1467345" cy="866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Image" r:id="rId26" imgW="3685139" imgH="3875750" progId="Photoshop.Image.4">
                    <p:embed/>
                  </p:oleObj>
                </mc:Choice>
                <mc:Fallback>
                  <p:oleObj name="Image" r:id="rId26" imgW="3685139" imgH="3875750" progId="Photoshop.Image.4">
                    <p:embed/>
                    <p:pic>
                      <p:nvPicPr>
                        <p:cNvPr id="1040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160" y="5885648"/>
                          <a:ext cx="1467345" cy="8667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8543926" y="5809449"/>
            <a:ext cx="781051" cy="3417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name="Image" r:id="rId28" imgW="1601130" imgH="1245323" progId="Photoshop.Image.4">
                    <p:embed/>
                  </p:oleObj>
                </mc:Choice>
                <mc:Fallback>
                  <p:oleObj name="Image" r:id="rId28" imgW="1601130" imgH="1245323" progId="Photoshop.Image.4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43926" y="5809449"/>
                          <a:ext cx="781051" cy="3417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7572378" y="5740392"/>
            <a:ext cx="732367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4" name="Image" r:id="rId30" imgW="1499471" imgH="1474056" progId="Photoshop.Image.4">
                    <p:embed/>
                  </p:oleObj>
                </mc:Choice>
                <mc:Fallback>
                  <p:oleObj name="Image" r:id="rId30" imgW="1499471" imgH="1474056" progId="Photoshop.Image.4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2378" y="5740392"/>
                          <a:ext cx="732367" cy="404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4" name="Oval 4"/>
            <p:cNvSpPr>
              <a:spLocks noChangeArrowheads="1"/>
            </p:cNvSpPr>
            <p:nvPr/>
          </p:nvSpPr>
          <p:spPr bwMode="auto">
            <a:xfrm>
              <a:off x="5430309" y="6365470"/>
              <a:ext cx="742949" cy="20597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14C1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A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aphicFrame>
          <p:nvGraphicFramePr>
            <p:cNvPr id="1041" name="Object 124"/>
            <p:cNvGraphicFramePr>
              <a:graphicFrameLocks noChangeAspect="1"/>
            </p:cNvGraphicFramePr>
            <p:nvPr>
              <p:extLst/>
            </p:nvPr>
          </p:nvGraphicFramePr>
          <p:xfrm>
            <a:off x="1861611" y="5929702"/>
            <a:ext cx="1392767" cy="8227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name="Image" r:id="rId32" imgW="3685139" imgH="3875750" progId="Photoshop.Image.4">
                    <p:embed/>
                  </p:oleObj>
                </mc:Choice>
                <mc:Fallback>
                  <p:oleObj name="Image" r:id="rId32" imgW="3685139" imgH="3875750" progId="Photoshop.Image.4">
                    <p:embed/>
                    <p:pic>
                      <p:nvPicPr>
                        <p:cNvPr id="1041" name="Object 1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611" y="5929702"/>
                          <a:ext cx="1392767" cy="8227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7" name="Line 125"/>
            <p:cNvSpPr>
              <a:spLocks noChangeShapeType="1"/>
            </p:cNvSpPr>
            <p:nvPr/>
          </p:nvSpPr>
          <p:spPr bwMode="auto">
            <a:xfrm>
              <a:off x="517527" y="6335704"/>
              <a:ext cx="3179233" cy="714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48" name="Line 126"/>
            <p:cNvSpPr>
              <a:spLocks noChangeShapeType="1"/>
            </p:cNvSpPr>
            <p:nvPr/>
          </p:nvSpPr>
          <p:spPr bwMode="auto">
            <a:xfrm rot="5400000">
              <a:off x="720989" y="5673717"/>
              <a:ext cx="947738" cy="13716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49" name="Line 127"/>
            <p:cNvSpPr>
              <a:spLocks noChangeShapeType="1"/>
            </p:cNvSpPr>
            <p:nvPr/>
          </p:nvSpPr>
          <p:spPr bwMode="auto">
            <a:xfrm rot="5400000">
              <a:off x="1999457" y="5711817"/>
              <a:ext cx="947738" cy="13716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0" name="Text Box 128"/>
            <p:cNvSpPr txBox="1">
              <a:spLocks noChangeArrowheads="1"/>
            </p:cNvSpPr>
            <p:nvPr/>
          </p:nvSpPr>
          <p:spPr bwMode="auto">
            <a:xfrm>
              <a:off x="1012825" y="6563114"/>
              <a:ext cx="34656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aseline="-25000">
                  <a:solidFill>
                    <a:srgbClr val="A50021"/>
                  </a:solidFill>
                  <a:latin typeface="Arial" charset="0"/>
                </a:rPr>
                <a:t>y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151" name="Text Box 129"/>
            <p:cNvSpPr txBox="1">
              <a:spLocks noChangeArrowheads="1"/>
            </p:cNvSpPr>
            <p:nvPr/>
          </p:nvSpPr>
          <p:spPr bwMode="auto">
            <a:xfrm>
              <a:off x="2498725" y="6563114"/>
              <a:ext cx="346564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aseline="-25000">
                  <a:solidFill>
                    <a:srgbClr val="A50021"/>
                  </a:solidFill>
                  <a:latin typeface="Arial" charset="0"/>
                </a:rPr>
                <a:t>y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152" name="Text Box 130"/>
            <p:cNvSpPr txBox="1">
              <a:spLocks noChangeArrowheads="1"/>
            </p:cNvSpPr>
            <p:nvPr/>
          </p:nvSpPr>
          <p:spPr bwMode="auto">
            <a:xfrm>
              <a:off x="1641477" y="6789332"/>
              <a:ext cx="242368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y</a:t>
              </a:r>
              <a:endParaRPr lang="it-IT" altLang="it-IT" sz="1400">
                <a:solidFill>
                  <a:srgbClr val="A50021"/>
                </a:solidFill>
              </a:endParaRPr>
            </a:p>
          </p:txBody>
        </p:sp>
        <p:sp>
          <p:nvSpPr>
            <p:cNvPr id="1153" name="Text Box 131"/>
            <p:cNvSpPr txBox="1">
              <a:spLocks noChangeArrowheads="1"/>
            </p:cNvSpPr>
            <p:nvPr/>
          </p:nvSpPr>
          <p:spPr bwMode="auto">
            <a:xfrm>
              <a:off x="384177" y="6789332"/>
              <a:ext cx="242368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y</a:t>
              </a:r>
              <a:endParaRPr lang="it-IT" altLang="it-IT" sz="1400">
                <a:solidFill>
                  <a:srgbClr val="A50021"/>
                </a:solidFill>
              </a:endParaRPr>
            </a:p>
          </p:txBody>
        </p:sp>
        <p:sp>
          <p:nvSpPr>
            <p:cNvPr id="1154" name="Text Box 132"/>
            <p:cNvSpPr txBox="1">
              <a:spLocks noChangeArrowheads="1"/>
            </p:cNvSpPr>
            <p:nvPr/>
          </p:nvSpPr>
          <p:spPr bwMode="auto">
            <a:xfrm>
              <a:off x="3013076" y="6289270"/>
              <a:ext cx="372212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p</a:t>
              </a:r>
              <a:r>
                <a:rPr lang="it-IT" altLang="it-IT" sz="2100" b="1" baseline="-25000">
                  <a:solidFill>
                    <a:srgbClr val="A50021"/>
                  </a:solidFill>
                  <a:latin typeface="Arial" charset="0"/>
                </a:rPr>
                <a:t>y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155" name="Text Box 133"/>
            <p:cNvSpPr txBox="1">
              <a:spLocks noChangeArrowheads="1"/>
            </p:cNvSpPr>
            <p:nvPr/>
          </p:nvSpPr>
          <p:spPr bwMode="auto">
            <a:xfrm>
              <a:off x="3756028" y="6201164"/>
              <a:ext cx="242368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A50021"/>
                  </a:solidFill>
                  <a:latin typeface="Arial" charset="0"/>
                </a:rPr>
                <a:t>z</a:t>
              </a:r>
              <a:endParaRPr lang="it-IT" altLang="it-IT" sz="1400" b="1" dirty="0">
                <a:solidFill>
                  <a:srgbClr val="A50021"/>
                </a:solidFill>
              </a:endParaRPr>
            </a:p>
          </p:txBody>
        </p:sp>
        <p:sp>
          <p:nvSpPr>
            <p:cNvPr id="1156" name="AutoShape 134"/>
            <p:cNvSpPr>
              <a:spLocks noChangeArrowheads="1"/>
            </p:cNvSpPr>
            <p:nvPr/>
          </p:nvSpPr>
          <p:spPr bwMode="auto">
            <a:xfrm>
              <a:off x="5258858" y="6494058"/>
              <a:ext cx="1085851" cy="275035"/>
            </a:xfrm>
            <a:prstGeom prst="parallelogram">
              <a:avLst>
                <a:gd name="adj" fmla="val 0"/>
              </a:avLst>
            </a:prstGeom>
            <a:solidFill>
              <a:srgbClr val="FFFF00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57" name="Oval 135"/>
            <p:cNvSpPr>
              <a:spLocks noChangeArrowheads="1"/>
            </p:cNvSpPr>
            <p:nvPr/>
          </p:nvSpPr>
          <p:spPr bwMode="auto">
            <a:xfrm>
              <a:off x="5430309" y="6665508"/>
              <a:ext cx="742949" cy="20597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14C1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A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58" name="Oval 136"/>
            <p:cNvSpPr>
              <a:spLocks noChangeArrowheads="1"/>
            </p:cNvSpPr>
            <p:nvPr/>
          </p:nvSpPr>
          <p:spPr bwMode="auto">
            <a:xfrm>
              <a:off x="5423960" y="6632170"/>
              <a:ext cx="57151" cy="34529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59" name="Oval 137"/>
            <p:cNvSpPr>
              <a:spLocks noChangeArrowheads="1"/>
            </p:cNvSpPr>
            <p:nvPr/>
          </p:nvSpPr>
          <p:spPr bwMode="auto">
            <a:xfrm>
              <a:off x="6128809" y="6632170"/>
              <a:ext cx="57149" cy="34529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60" name="Line 138"/>
            <p:cNvSpPr>
              <a:spLocks noChangeShapeType="1"/>
            </p:cNvSpPr>
            <p:nvPr/>
          </p:nvSpPr>
          <p:spPr bwMode="auto">
            <a:xfrm>
              <a:off x="5491693" y="6654792"/>
              <a:ext cx="637117" cy="0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61" name="Text Box 139"/>
            <p:cNvSpPr txBox="1">
              <a:spLocks noChangeArrowheads="1"/>
            </p:cNvSpPr>
            <p:nvPr/>
          </p:nvSpPr>
          <p:spPr bwMode="auto">
            <a:xfrm>
              <a:off x="5273676" y="6301294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1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162" name="Text Box 140"/>
            <p:cNvSpPr txBox="1">
              <a:spLocks noChangeArrowheads="1"/>
            </p:cNvSpPr>
            <p:nvPr/>
          </p:nvSpPr>
          <p:spPr bwMode="auto">
            <a:xfrm>
              <a:off x="6001809" y="6302723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163" name="AutoShape 141"/>
            <p:cNvSpPr>
              <a:spLocks noChangeArrowheads="1"/>
            </p:cNvSpPr>
            <p:nvPr/>
          </p:nvSpPr>
          <p:spPr bwMode="auto">
            <a:xfrm>
              <a:off x="7938558" y="5979708"/>
              <a:ext cx="1085851" cy="275035"/>
            </a:xfrm>
            <a:prstGeom prst="parallelogram">
              <a:avLst>
                <a:gd name="adj" fmla="val 0"/>
              </a:avLst>
            </a:prstGeom>
            <a:solidFill>
              <a:srgbClr val="FFFF00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aphicFrame>
          <p:nvGraphicFramePr>
            <p:cNvPr id="1042" name="Object 142"/>
            <p:cNvGraphicFramePr>
              <a:graphicFrameLocks noChangeAspect="1"/>
            </p:cNvGraphicFramePr>
            <p:nvPr>
              <p:extLst/>
            </p:nvPr>
          </p:nvGraphicFramePr>
          <p:xfrm>
            <a:off x="8603192" y="6151158"/>
            <a:ext cx="670984" cy="241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Image" r:id="rId33" imgW="1270289" imgH="813272" progId="Photoshop.Image.4">
                    <p:embed/>
                  </p:oleObj>
                </mc:Choice>
                <mc:Fallback>
                  <p:oleObj name="Image" r:id="rId33" imgW="1270289" imgH="813272" progId="Photoshop.Image.4">
                    <p:embed/>
                    <p:pic>
                      <p:nvPicPr>
                        <p:cNvPr id="1042" name="Object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3192" y="6151158"/>
                          <a:ext cx="670984" cy="2416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3" name="Object 143"/>
            <p:cNvGraphicFramePr>
              <a:graphicFrameLocks noChangeAspect="1"/>
            </p:cNvGraphicFramePr>
            <p:nvPr>
              <p:extLst/>
            </p:nvPr>
          </p:nvGraphicFramePr>
          <p:xfrm>
            <a:off x="7642225" y="6151157"/>
            <a:ext cx="660400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Image" r:id="rId35" imgW="1283445" imgH="838391" progId="Photoshop.Image.4">
                    <p:embed/>
                  </p:oleObj>
                </mc:Choice>
                <mc:Fallback>
                  <p:oleObj name="Image" r:id="rId35" imgW="1283445" imgH="838391" progId="Photoshop.Image.4">
                    <p:embed/>
                    <p:pic>
                      <p:nvPicPr>
                        <p:cNvPr id="1043" name="Object 1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2225" y="6151157"/>
                          <a:ext cx="660400" cy="242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64" name="Rectangle 144"/>
            <p:cNvSpPr>
              <a:spLocks noChangeArrowheads="1"/>
            </p:cNvSpPr>
            <p:nvPr/>
          </p:nvSpPr>
          <p:spPr bwMode="auto">
            <a:xfrm>
              <a:off x="8224309" y="6194019"/>
              <a:ext cx="446616" cy="583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65" name="Oval 145"/>
            <p:cNvSpPr>
              <a:spLocks noChangeArrowheads="1"/>
            </p:cNvSpPr>
            <p:nvPr/>
          </p:nvSpPr>
          <p:spPr bwMode="auto">
            <a:xfrm>
              <a:off x="8624360" y="6185687"/>
              <a:ext cx="57151" cy="6905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66" name="Oval 146"/>
            <p:cNvSpPr>
              <a:spLocks noChangeArrowheads="1"/>
            </p:cNvSpPr>
            <p:nvPr/>
          </p:nvSpPr>
          <p:spPr bwMode="auto">
            <a:xfrm flipH="1">
              <a:off x="8592609" y="6096388"/>
              <a:ext cx="57149" cy="6786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67" name="Oval 147"/>
            <p:cNvSpPr>
              <a:spLocks noChangeArrowheads="1"/>
            </p:cNvSpPr>
            <p:nvPr/>
          </p:nvSpPr>
          <p:spPr bwMode="auto">
            <a:xfrm flipH="1">
              <a:off x="8256060" y="6097580"/>
              <a:ext cx="57151" cy="6905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68" name="Oval 148"/>
            <p:cNvSpPr>
              <a:spLocks noChangeArrowheads="1"/>
            </p:cNvSpPr>
            <p:nvPr/>
          </p:nvSpPr>
          <p:spPr bwMode="auto">
            <a:xfrm flipH="1">
              <a:off x="8270877" y="6151157"/>
              <a:ext cx="57149" cy="6905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69" name="Oval 149"/>
            <p:cNvSpPr>
              <a:spLocks noChangeArrowheads="1"/>
            </p:cNvSpPr>
            <p:nvPr/>
          </p:nvSpPr>
          <p:spPr bwMode="auto">
            <a:xfrm>
              <a:off x="8101544" y="6094008"/>
              <a:ext cx="57149" cy="34529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70" name="Oval 150"/>
            <p:cNvSpPr>
              <a:spLocks noChangeArrowheads="1"/>
            </p:cNvSpPr>
            <p:nvPr/>
          </p:nvSpPr>
          <p:spPr bwMode="auto">
            <a:xfrm>
              <a:off x="8806394" y="6094008"/>
              <a:ext cx="57151" cy="34529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71" name="Line 151"/>
            <p:cNvSpPr>
              <a:spLocks noChangeShapeType="1"/>
            </p:cNvSpPr>
            <p:nvPr/>
          </p:nvSpPr>
          <p:spPr bwMode="auto">
            <a:xfrm>
              <a:off x="8167161" y="6117819"/>
              <a:ext cx="639233" cy="0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2" name="Text Box 152"/>
            <p:cNvSpPr txBox="1">
              <a:spLocks noChangeArrowheads="1"/>
            </p:cNvSpPr>
            <p:nvPr/>
          </p:nvSpPr>
          <p:spPr bwMode="auto">
            <a:xfrm>
              <a:off x="7976284" y="5753299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1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173" name="Text Box 153"/>
            <p:cNvSpPr txBox="1">
              <a:spLocks noChangeArrowheads="1"/>
            </p:cNvSpPr>
            <p:nvPr/>
          </p:nvSpPr>
          <p:spPr bwMode="auto">
            <a:xfrm>
              <a:off x="8666692" y="5770064"/>
              <a:ext cx="256796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 dirty="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400" b="1" dirty="0">
                <a:solidFill>
                  <a:srgbClr val="000066"/>
                </a:solidFill>
              </a:endParaRPr>
            </a:p>
          </p:txBody>
        </p:sp>
        <p:sp>
          <p:nvSpPr>
            <p:cNvPr id="1174" name="Text Box 154"/>
            <p:cNvSpPr txBox="1">
              <a:spLocks noChangeArrowheads="1"/>
            </p:cNvSpPr>
            <p:nvPr/>
          </p:nvSpPr>
          <p:spPr bwMode="auto">
            <a:xfrm>
              <a:off x="7995712" y="6357135"/>
              <a:ext cx="1011767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Symbol" pitchFamily="18" charset="2"/>
                </a:rPr>
                <a:t>p</a:t>
              </a: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* </a:t>
              </a:r>
              <a:r>
                <a:rPr lang="it-IT" altLang="it-IT" sz="2100" b="1" baseline="-25000">
                  <a:solidFill>
                    <a:srgbClr val="A50021"/>
                  </a:solidFill>
                  <a:latin typeface="Arial" charset="0"/>
                </a:rPr>
                <a:t>2py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175" name="Text Box 155"/>
            <p:cNvSpPr txBox="1">
              <a:spLocks noChangeArrowheads="1"/>
            </p:cNvSpPr>
            <p:nvPr/>
          </p:nvSpPr>
          <p:spPr bwMode="auto">
            <a:xfrm>
              <a:off x="6401861" y="6597642"/>
              <a:ext cx="878417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Symbol" pitchFamily="18" charset="2"/>
                </a:rPr>
                <a:t>p</a:t>
              </a:r>
              <a:r>
                <a:rPr lang="it-IT" altLang="it-IT" sz="2100" b="1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it-IT" altLang="it-IT" sz="2100" b="1" baseline="-25000">
                  <a:solidFill>
                    <a:srgbClr val="A50021"/>
                  </a:solidFill>
                  <a:latin typeface="Arial" charset="0"/>
                </a:rPr>
                <a:t>2py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  <p:sp>
          <p:nvSpPr>
            <p:cNvPr id="1176" name="Line 156"/>
            <p:cNvSpPr>
              <a:spLocks noChangeShapeType="1"/>
            </p:cNvSpPr>
            <p:nvPr/>
          </p:nvSpPr>
          <p:spPr bwMode="auto">
            <a:xfrm>
              <a:off x="4112564" y="6368673"/>
              <a:ext cx="800100" cy="14168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7" name="Freeform 157"/>
            <p:cNvSpPr>
              <a:spLocks/>
            </p:cNvSpPr>
            <p:nvPr/>
          </p:nvSpPr>
          <p:spPr bwMode="auto">
            <a:xfrm>
              <a:off x="4156078" y="5979707"/>
              <a:ext cx="3371849" cy="372666"/>
            </a:xfrm>
            <a:custGeom>
              <a:avLst/>
              <a:gdLst>
                <a:gd name="T0" fmla="*/ 0 w 2607"/>
                <a:gd name="T1" fmla="*/ 521 h 521"/>
                <a:gd name="T2" fmla="*/ 1079 w 2607"/>
                <a:gd name="T3" fmla="*/ 72 h 521"/>
                <a:gd name="T4" fmla="*/ 1897 w 2607"/>
                <a:gd name="T5" fmla="*/ 0 h 521"/>
                <a:gd name="T6" fmla="*/ 2607 w 2607"/>
                <a:gd name="T7" fmla="*/ 127 h 5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07"/>
                <a:gd name="T13" fmla="*/ 0 h 521"/>
                <a:gd name="T14" fmla="*/ 2607 w 2607"/>
                <a:gd name="T15" fmla="*/ 521 h 5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7" h="521">
                  <a:moveTo>
                    <a:pt x="0" y="521"/>
                  </a:moveTo>
                  <a:lnTo>
                    <a:pt x="1079" y="72"/>
                  </a:lnTo>
                  <a:lnTo>
                    <a:pt x="1897" y="0"/>
                  </a:lnTo>
                  <a:lnTo>
                    <a:pt x="2607" y="127"/>
                  </a:lnTo>
                </a:path>
              </a:pathLst>
            </a:cu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9" name="Text Box 159"/>
            <p:cNvSpPr txBox="1">
              <a:spLocks noChangeArrowheads="1"/>
            </p:cNvSpPr>
            <p:nvPr/>
          </p:nvSpPr>
          <p:spPr bwMode="auto">
            <a:xfrm>
              <a:off x="3698876" y="6494057"/>
              <a:ext cx="1213788" cy="3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A50021"/>
                  </a:solidFill>
                  <a:latin typeface="Arial" charset="0"/>
                </a:rPr>
                <a:t>Piano x,z</a:t>
              </a:r>
              <a:endParaRPr lang="it-IT" altLang="it-IT" sz="1400" b="1">
                <a:solidFill>
                  <a:srgbClr val="A50021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4301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32"/>
    </mc:Choice>
    <mc:Fallback>
      <p:transition spd="slow" advTm="15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1852101" y="65504"/>
            <a:ext cx="8595783" cy="577077"/>
          </a:xfrm>
          <a:prstGeom prst="rect">
            <a:avLst/>
          </a:prstGeom>
          <a:solidFill>
            <a:srgbClr val="00FF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MOLECOLA H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+	                    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H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+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= (</a:t>
            </a:r>
            <a:r>
              <a:rPr lang="it-IT" altLang="it-IT" sz="34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1s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)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1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790267" y="1144617"/>
            <a:ext cx="4510620" cy="1627496"/>
            <a:chOff x="5266266" y="1144617"/>
            <a:chExt cx="4510620" cy="1627496"/>
          </a:xfrm>
        </p:grpSpPr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>
              <a:off x="8373535" y="1413272"/>
              <a:ext cx="1403351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0,5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5266266" y="1144617"/>
              <a:ext cx="4021667" cy="1627496"/>
              <a:chOff x="5266266" y="1144617"/>
              <a:chExt cx="4021667" cy="1627496"/>
            </a:xfrm>
          </p:grpSpPr>
          <p:sp>
            <p:nvSpPr>
              <p:cNvPr id="6162" name="Rectangle 18"/>
              <p:cNvSpPr>
                <a:spLocks noChangeArrowheads="1"/>
              </p:cNvSpPr>
              <p:nvPr/>
            </p:nvSpPr>
            <p:spPr bwMode="auto">
              <a:xfrm>
                <a:off x="5266266" y="1371600"/>
                <a:ext cx="4021667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FFFF00"/>
                    </a:solidFill>
                    <a:latin typeface="Arial" charset="0"/>
                  </a:rPr>
                  <a:t>o.d.l.</a:t>
                </a:r>
                <a:endParaRPr lang="it-IT" altLang="it-IT" sz="3000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6168" name="Line 24"/>
              <p:cNvSpPr>
                <a:spLocks noChangeShapeType="1"/>
              </p:cNvSpPr>
              <p:nvPr/>
            </p:nvSpPr>
            <p:spPr bwMode="auto">
              <a:xfrm>
                <a:off x="6462184" y="1568054"/>
                <a:ext cx="15240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9" name="Rectangle 25"/>
              <p:cNvSpPr>
                <a:spLocks noChangeArrowheads="1"/>
              </p:cNvSpPr>
              <p:nvPr/>
            </p:nvSpPr>
            <p:spPr bwMode="auto">
              <a:xfrm>
                <a:off x="6644219" y="1144617"/>
                <a:ext cx="1403349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dirty="0">
                    <a:solidFill>
                      <a:srgbClr val="FFFF00"/>
                    </a:solidFill>
                    <a:latin typeface="Arial" charset="0"/>
                  </a:rPr>
                  <a:t>1 - 0</a:t>
                </a:r>
                <a:endParaRPr lang="it-IT" altLang="it-IT" sz="3000" baseline="-250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6170" name="Rectangle 26"/>
              <p:cNvSpPr>
                <a:spLocks noChangeArrowheads="1"/>
              </p:cNvSpPr>
              <p:nvPr/>
            </p:nvSpPr>
            <p:spPr bwMode="auto">
              <a:xfrm>
                <a:off x="7033686" y="1632347"/>
                <a:ext cx="1401233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FFFF00"/>
                    </a:solidFill>
                    <a:latin typeface="Arial" charset="0"/>
                  </a:rPr>
                  <a:t>2</a:t>
                </a:r>
                <a:endParaRPr lang="it-IT" altLang="it-IT" sz="3000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6171" name="Rectangle 27"/>
              <p:cNvSpPr>
                <a:spLocks noChangeArrowheads="1"/>
              </p:cNvSpPr>
              <p:nvPr/>
            </p:nvSpPr>
            <p:spPr bwMode="auto">
              <a:xfrm>
                <a:off x="8009469" y="1413272"/>
                <a:ext cx="402167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FFFF00"/>
                    </a:solidFill>
                    <a:latin typeface="Arial" charset="0"/>
                  </a:rPr>
                  <a:t>=</a:t>
                </a:r>
                <a:endParaRPr lang="it-IT" altLang="it-IT" sz="3000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6173" name="Rectangle 29"/>
              <p:cNvSpPr>
                <a:spLocks noChangeArrowheads="1"/>
              </p:cNvSpPr>
              <p:nvPr/>
            </p:nvSpPr>
            <p:spPr bwMode="auto">
              <a:xfrm>
                <a:off x="5325535" y="2318147"/>
                <a:ext cx="3475567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FFFF00"/>
                    </a:solidFill>
                    <a:latin typeface="Arial" charset="0"/>
                  </a:rPr>
                  <a:t>Paramagnetica</a:t>
                </a:r>
                <a:endParaRPr lang="it-IT" altLang="it-IT" sz="3000" b="1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174" name="Group 30"/>
          <p:cNvGrpSpPr>
            <a:grpSpLocks/>
          </p:cNvGrpSpPr>
          <p:nvPr/>
        </p:nvGrpSpPr>
        <p:grpSpPr bwMode="auto">
          <a:xfrm>
            <a:off x="4836702" y="296071"/>
            <a:ext cx="869951" cy="260747"/>
            <a:chOff x="3936" y="336"/>
            <a:chExt cx="684" cy="384"/>
          </a:xfrm>
        </p:grpSpPr>
        <p:sp>
          <p:nvSpPr>
            <p:cNvPr id="6209" name="Oval 31"/>
            <p:cNvSpPr>
              <a:spLocks noChangeArrowheads="1"/>
            </p:cNvSpPr>
            <p:nvPr/>
          </p:nvSpPr>
          <p:spPr bwMode="auto">
            <a:xfrm>
              <a:off x="3936" y="336"/>
              <a:ext cx="384" cy="38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210" name="Oval 32"/>
            <p:cNvSpPr>
              <a:spLocks noChangeArrowheads="1"/>
            </p:cNvSpPr>
            <p:nvPr/>
          </p:nvSpPr>
          <p:spPr bwMode="auto">
            <a:xfrm>
              <a:off x="4236" y="336"/>
              <a:ext cx="384" cy="38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211" name="Oval 33"/>
            <p:cNvSpPr>
              <a:spLocks noChangeArrowheads="1"/>
            </p:cNvSpPr>
            <p:nvPr/>
          </p:nvSpPr>
          <p:spPr bwMode="auto">
            <a:xfrm flipH="1">
              <a:off x="4080" y="48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212" name="Oval 34"/>
            <p:cNvSpPr>
              <a:spLocks noChangeArrowheads="1"/>
            </p:cNvSpPr>
            <p:nvPr/>
          </p:nvSpPr>
          <p:spPr bwMode="auto">
            <a:xfrm flipH="1">
              <a:off x="4380" y="48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524023" y="737724"/>
            <a:ext cx="5753103" cy="2462689"/>
            <a:chOff x="0" y="737711"/>
            <a:chExt cx="5753102" cy="2462689"/>
          </a:xfrm>
        </p:grpSpPr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>
              <a:off x="4411135" y="783431"/>
              <a:ext cx="1341967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it-IT" altLang="it-IT" sz="3000" b="1" baseline="30000">
                  <a:solidFill>
                    <a:srgbClr val="FFFF00"/>
                  </a:solidFill>
                  <a:latin typeface="Arial" charset="0"/>
                </a:rPr>
                <a:t>+</a:t>
              </a:r>
              <a:endParaRPr lang="it-IT" altLang="it-IT" sz="3000" b="1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0" y="737711"/>
              <a:ext cx="5143502" cy="2462689"/>
              <a:chOff x="0" y="737711"/>
              <a:chExt cx="5143502" cy="2462689"/>
            </a:xfrm>
          </p:grpSpPr>
          <p:sp>
            <p:nvSpPr>
              <p:cNvPr id="6146" name="Line 2"/>
              <p:cNvSpPr>
                <a:spLocks noChangeShapeType="1"/>
              </p:cNvSpPr>
              <p:nvPr/>
            </p:nvSpPr>
            <p:spPr bwMode="auto">
              <a:xfrm>
                <a:off x="670984" y="848916"/>
                <a:ext cx="0" cy="2351484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7" name="Line 3"/>
              <p:cNvSpPr>
                <a:spLocks noChangeShapeType="1"/>
              </p:cNvSpPr>
              <p:nvPr/>
            </p:nvSpPr>
            <p:spPr bwMode="auto">
              <a:xfrm>
                <a:off x="742953" y="1945481"/>
                <a:ext cx="975783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8" name="Line 4"/>
              <p:cNvSpPr>
                <a:spLocks noChangeShapeType="1"/>
              </p:cNvSpPr>
              <p:nvPr/>
            </p:nvSpPr>
            <p:spPr bwMode="auto">
              <a:xfrm>
                <a:off x="4167719" y="1945481"/>
                <a:ext cx="975783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9" name="Line 5"/>
              <p:cNvSpPr>
                <a:spLocks noChangeShapeType="1"/>
              </p:cNvSpPr>
              <p:nvPr/>
            </p:nvSpPr>
            <p:spPr bwMode="auto">
              <a:xfrm>
                <a:off x="2438400" y="1214438"/>
                <a:ext cx="975784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0" name="Line 6"/>
              <p:cNvSpPr>
                <a:spLocks noChangeShapeType="1"/>
              </p:cNvSpPr>
              <p:nvPr/>
            </p:nvSpPr>
            <p:spPr bwMode="auto">
              <a:xfrm>
                <a:off x="2438400" y="2743200"/>
                <a:ext cx="975784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1" name="Line 7"/>
              <p:cNvSpPr>
                <a:spLocks noChangeShapeType="1"/>
              </p:cNvSpPr>
              <p:nvPr/>
            </p:nvSpPr>
            <p:spPr bwMode="auto">
              <a:xfrm flipV="1">
                <a:off x="3962400" y="882255"/>
                <a:ext cx="0" cy="218717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2" name="Line 8"/>
              <p:cNvSpPr>
                <a:spLocks noChangeShapeType="1"/>
              </p:cNvSpPr>
              <p:nvPr/>
            </p:nvSpPr>
            <p:spPr bwMode="auto">
              <a:xfrm flipV="1">
                <a:off x="3414186" y="1926433"/>
                <a:ext cx="486833" cy="816769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3" name="Rectangle 9"/>
              <p:cNvSpPr>
                <a:spLocks noChangeArrowheads="1"/>
              </p:cNvSpPr>
              <p:nvPr/>
            </p:nvSpPr>
            <p:spPr bwMode="auto">
              <a:xfrm>
                <a:off x="2442633" y="1208486"/>
                <a:ext cx="973667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  <a:sym typeface="Symbol" pitchFamily="18" charset="2"/>
                  </a:rPr>
                  <a:t>*</a:t>
                </a:r>
                <a:r>
                  <a:rPr lang="it-IT" altLang="it-IT" sz="2800" baseline="-25000">
                    <a:solidFill>
                      <a:srgbClr val="66FFFF"/>
                    </a:solidFill>
                    <a:latin typeface="Arial" charset="0"/>
                  </a:rPr>
                  <a:t>1s</a:t>
                </a:r>
              </a:p>
            </p:txBody>
          </p:sp>
          <p:sp>
            <p:nvSpPr>
              <p:cNvPr id="6154" name="Rectangle 10"/>
              <p:cNvSpPr>
                <a:spLocks noChangeArrowheads="1"/>
              </p:cNvSpPr>
              <p:nvPr/>
            </p:nvSpPr>
            <p:spPr bwMode="auto">
              <a:xfrm>
                <a:off x="2448985" y="2703434"/>
                <a:ext cx="785283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dirty="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800" baseline="-25000" dirty="0">
                    <a:solidFill>
                      <a:srgbClr val="66FFFF"/>
                    </a:solidFill>
                    <a:latin typeface="Arial" charset="0"/>
                  </a:rPr>
                  <a:t>1s</a:t>
                </a: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/>
            </p:nvSpPr>
            <p:spPr bwMode="auto">
              <a:xfrm>
                <a:off x="844551" y="1926431"/>
                <a:ext cx="48762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</a:rPr>
                  <a:t>1s</a:t>
                </a:r>
                <a:endParaRPr lang="it-IT" altLang="it-IT" sz="2800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6156" name="AutoShape 12"/>
              <p:cNvSpPr>
                <a:spLocks noChangeArrowheads="1"/>
              </p:cNvSpPr>
              <p:nvPr/>
            </p:nvSpPr>
            <p:spPr bwMode="auto">
              <a:xfrm>
                <a:off x="2694519" y="2416969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6157" name="AutoShape 13"/>
              <p:cNvSpPr>
                <a:spLocks noChangeArrowheads="1"/>
              </p:cNvSpPr>
              <p:nvPr/>
            </p:nvSpPr>
            <p:spPr bwMode="auto">
              <a:xfrm>
                <a:off x="1013886" y="1632347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/>
            </p:nvSpPr>
            <p:spPr bwMode="auto">
              <a:xfrm>
                <a:off x="0" y="950119"/>
                <a:ext cx="364196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66FFFF"/>
                    </a:solidFill>
                    <a:latin typeface="Arial" charset="0"/>
                  </a:rPr>
                  <a:t>E</a:t>
                </a:r>
                <a:endParaRPr lang="it-IT" altLang="it-IT" sz="3000" b="1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/>
            </p:nvSpPr>
            <p:spPr bwMode="auto">
              <a:xfrm>
                <a:off x="914400" y="783431"/>
                <a:ext cx="975784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H</a:t>
                </a:r>
                <a:endParaRPr lang="it-IT" altLang="it-IT" sz="3000" b="1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6163" name="Line 19"/>
              <p:cNvSpPr>
                <a:spLocks noChangeShapeType="1"/>
              </p:cNvSpPr>
              <p:nvPr/>
            </p:nvSpPr>
            <p:spPr bwMode="auto">
              <a:xfrm flipV="1">
                <a:off x="1951567" y="882255"/>
                <a:ext cx="0" cy="218717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" name="Line 20"/>
              <p:cNvSpPr>
                <a:spLocks noChangeShapeType="1"/>
              </p:cNvSpPr>
              <p:nvPr/>
            </p:nvSpPr>
            <p:spPr bwMode="auto">
              <a:xfrm>
                <a:off x="670984" y="3200400"/>
                <a:ext cx="365760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5" name="Line 21"/>
              <p:cNvSpPr>
                <a:spLocks noChangeShapeType="1"/>
              </p:cNvSpPr>
              <p:nvPr/>
            </p:nvSpPr>
            <p:spPr bwMode="auto">
              <a:xfrm flipH="1" flipV="1">
                <a:off x="2072217" y="1959770"/>
                <a:ext cx="304800" cy="75128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6" name="Line 22"/>
              <p:cNvSpPr>
                <a:spLocks noChangeShapeType="1"/>
              </p:cNvSpPr>
              <p:nvPr/>
            </p:nvSpPr>
            <p:spPr bwMode="auto">
              <a:xfrm flipH="1" flipV="1">
                <a:off x="3475568" y="1175147"/>
                <a:ext cx="425451" cy="75128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7" name="Line 23"/>
              <p:cNvSpPr>
                <a:spLocks noChangeShapeType="1"/>
              </p:cNvSpPr>
              <p:nvPr/>
            </p:nvSpPr>
            <p:spPr bwMode="auto">
              <a:xfrm flipV="1">
                <a:off x="2072217" y="1208486"/>
                <a:ext cx="304800" cy="717947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75" name="Rectangle 35"/>
              <p:cNvSpPr>
                <a:spLocks noChangeArrowheads="1"/>
              </p:cNvSpPr>
              <p:nvPr/>
            </p:nvSpPr>
            <p:spPr bwMode="auto">
              <a:xfrm>
                <a:off x="2523068" y="737711"/>
                <a:ext cx="1339850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 dirty="0">
                    <a:solidFill>
                      <a:srgbClr val="FFFF00"/>
                    </a:solidFill>
                    <a:latin typeface="Arial" charset="0"/>
                  </a:rPr>
                  <a:t>H</a:t>
                </a:r>
                <a:r>
                  <a:rPr lang="it-IT" altLang="it-IT" sz="3000" b="1" baseline="-25000" dirty="0">
                    <a:solidFill>
                      <a:srgbClr val="FFFF00"/>
                    </a:solidFill>
                    <a:latin typeface="Arial" charset="0"/>
                  </a:rPr>
                  <a:t>2</a:t>
                </a:r>
                <a:r>
                  <a:rPr lang="it-IT" altLang="it-IT" sz="3000" b="1" baseline="30000" dirty="0">
                    <a:solidFill>
                      <a:srgbClr val="FFFF00"/>
                    </a:solidFill>
                    <a:latin typeface="Arial" charset="0"/>
                  </a:rPr>
                  <a:t>+</a:t>
                </a:r>
                <a:endParaRPr lang="it-IT" altLang="it-IT" sz="3000" b="1" baseline="-250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6176" name="Rectangle 36"/>
              <p:cNvSpPr>
                <a:spLocks noChangeArrowheads="1"/>
              </p:cNvSpPr>
              <p:nvPr/>
            </p:nvSpPr>
            <p:spPr bwMode="auto">
              <a:xfrm>
                <a:off x="4290485" y="1926431"/>
                <a:ext cx="48762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</a:rPr>
                  <a:t>1s</a:t>
                </a:r>
                <a:endParaRPr lang="it-IT" altLang="it-IT" sz="2800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192" name="Rectangle 52"/>
          <p:cNvSpPr>
            <a:spLocks noChangeArrowheads="1"/>
          </p:cNvSpPr>
          <p:nvPr/>
        </p:nvSpPr>
        <p:spPr bwMode="auto">
          <a:xfrm>
            <a:off x="2362203" y="3592128"/>
            <a:ext cx="7719484" cy="577077"/>
          </a:xfrm>
          <a:prstGeom prst="rect">
            <a:avLst/>
          </a:prstGeom>
          <a:solidFill>
            <a:srgbClr val="00FF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MOLECOLA H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                    </a:t>
            </a:r>
            <a:r>
              <a:rPr lang="it-IT" altLang="it-IT" sz="3400" dirty="0" err="1">
                <a:solidFill>
                  <a:srgbClr val="0000CC"/>
                </a:solidFill>
                <a:latin typeface="Tahoma" pitchFamily="34" charset="0"/>
              </a:rPr>
              <a:t>H</a:t>
            </a:r>
            <a:r>
              <a:rPr lang="it-IT" altLang="it-IT" sz="3400" baseline="-25000" dirty="0" err="1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= (</a:t>
            </a:r>
            <a:r>
              <a:rPr lang="it-IT" altLang="it-IT" sz="34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1s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)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2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872819" y="4671249"/>
            <a:ext cx="4510616" cy="1628687"/>
            <a:chOff x="5348819" y="4671248"/>
            <a:chExt cx="4510616" cy="1628687"/>
          </a:xfrm>
        </p:grpSpPr>
        <p:sp>
          <p:nvSpPr>
            <p:cNvPr id="6203" name="Rectangle 63"/>
            <p:cNvSpPr>
              <a:spLocks noChangeArrowheads="1"/>
            </p:cNvSpPr>
            <p:nvPr/>
          </p:nvSpPr>
          <p:spPr bwMode="auto">
            <a:xfrm>
              <a:off x="8458202" y="4941094"/>
              <a:ext cx="1401233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5348819" y="4671248"/>
              <a:ext cx="4023783" cy="1628687"/>
              <a:chOff x="5348819" y="4671248"/>
              <a:chExt cx="4023783" cy="1628687"/>
            </a:xfrm>
          </p:grpSpPr>
          <p:sp>
            <p:nvSpPr>
              <p:cNvPr id="6193" name="Rectangle 53"/>
              <p:cNvSpPr>
                <a:spLocks noChangeArrowheads="1"/>
              </p:cNvSpPr>
              <p:nvPr/>
            </p:nvSpPr>
            <p:spPr bwMode="auto">
              <a:xfrm>
                <a:off x="5348819" y="4898231"/>
                <a:ext cx="4023783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dirty="0" err="1">
                    <a:solidFill>
                      <a:srgbClr val="FFFF00"/>
                    </a:solidFill>
                    <a:latin typeface="Arial" charset="0"/>
                  </a:rPr>
                  <a:t>o.d.l</a:t>
                </a:r>
                <a:r>
                  <a:rPr lang="it-IT" altLang="it-IT" sz="2600" dirty="0">
                    <a:solidFill>
                      <a:srgbClr val="FFFF00"/>
                    </a:solidFill>
                    <a:latin typeface="Arial" charset="0"/>
                  </a:rPr>
                  <a:t>.</a:t>
                </a:r>
                <a:endParaRPr lang="it-IT" altLang="it-IT" sz="3000" baseline="-250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grpSp>
            <p:nvGrpSpPr>
              <p:cNvPr id="7" name="Gruppo 6"/>
              <p:cNvGrpSpPr/>
              <p:nvPr/>
            </p:nvGrpSpPr>
            <p:grpSpPr>
              <a:xfrm>
                <a:off x="5410202" y="4671248"/>
                <a:ext cx="3475567" cy="1628687"/>
                <a:chOff x="5410202" y="4671248"/>
                <a:chExt cx="3475567" cy="1628687"/>
              </a:xfrm>
            </p:grpSpPr>
            <p:sp>
              <p:nvSpPr>
                <p:cNvPr id="6199" name="Line 59"/>
                <p:cNvSpPr>
                  <a:spLocks noChangeShapeType="1"/>
                </p:cNvSpPr>
                <p:nvPr/>
              </p:nvSpPr>
              <p:spPr bwMode="auto">
                <a:xfrm>
                  <a:off x="6544733" y="5094685"/>
                  <a:ext cx="1524000" cy="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200" name="Rectangle 60"/>
                <p:cNvSpPr>
                  <a:spLocks noChangeArrowheads="1"/>
                </p:cNvSpPr>
                <p:nvPr/>
              </p:nvSpPr>
              <p:spPr bwMode="auto">
                <a:xfrm>
                  <a:off x="6728886" y="4671248"/>
                  <a:ext cx="1401233" cy="453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600" dirty="0">
                      <a:solidFill>
                        <a:srgbClr val="FFFF00"/>
                      </a:solidFill>
                      <a:latin typeface="Arial" charset="0"/>
                    </a:rPr>
                    <a:t>2 - 0</a:t>
                  </a:r>
                  <a:endParaRPr lang="it-IT" altLang="it-IT" sz="3000" baseline="-25000" dirty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1" name="Rectangle 61"/>
                <p:cNvSpPr>
                  <a:spLocks noChangeArrowheads="1"/>
                </p:cNvSpPr>
                <p:nvPr/>
              </p:nvSpPr>
              <p:spPr bwMode="auto">
                <a:xfrm>
                  <a:off x="7116235" y="5160169"/>
                  <a:ext cx="1403351" cy="453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600" dirty="0">
                      <a:solidFill>
                        <a:srgbClr val="FFFF00"/>
                      </a:solidFill>
                      <a:latin typeface="Arial" charset="0"/>
                    </a:rPr>
                    <a:t>2</a:t>
                  </a:r>
                  <a:endParaRPr lang="it-IT" altLang="it-IT" sz="3000" baseline="-25000" dirty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2" name="Rectangle 62"/>
                <p:cNvSpPr>
                  <a:spLocks noChangeArrowheads="1"/>
                </p:cNvSpPr>
                <p:nvPr/>
              </p:nvSpPr>
              <p:spPr bwMode="auto">
                <a:xfrm>
                  <a:off x="8092017" y="4941094"/>
                  <a:ext cx="404283" cy="453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600">
                      <a:solidFill>
                        <a:srgbClr val="FFFF00"/>
                      </a:solidFill>
                      <a:latin typeface="Arial" charset="0"/>
                    </a:rPr>
                    <a:t>=</a:t>
                  </a:r>
                  <a:endParaRPr lang="it-IT" altLang="it-IT" sz="3000" baseline="-2500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4" name="Rectangle 64"/>
                <p:cNvSpPr>
                  <a:spLocks noChangeArrowheads="1"/>
                </p:cNvSpPr>
                <p:nvPr/>
              </p:nvSpPr>
              <p:spPr bwMode="auto">
                <a:xfrm>
                  <a:off x="5410202" y="5845969"/>
                  <a:ext cx="3475567" cy="453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600" b="1">
                      <a:solidFill>
                        <a:srgbClr val="FFFF00"/>
                      </a:solidFill>
                      <a:latin typeface="Arial" charset="0"/>
                    </a:rPr>
                    <a:t>Diamagnetica</a:t>
                  </a:r>
                  <a:endParaRPr lang="it-IT" altLang="it-IT" sz="3000" b="1" baseline="-2500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6" name="Gruppo 5"/>
          <p:cNvGrpSpPr/>
          <p:nvPr/>
        </p:nvGrpSpPr>
        <p:grpSpPr>
          <a:xfrm>
            <a:off x="1608669" y="4265535"/>
            <a:ext cx="5753101" cy="2461497"/>
            <a:chOff x="84668" y="4265534"/>
            <a:chExt cx="5753101" cy="2461497"/>
          </a:xfrm>
        </p:grpSpPr>
        <p:sp>
          <p:nvSpPr>
            <p:cNvPr id="6177" name="Line 37"/>
            <p:cNvSpPr>
              <a:spLocks noChangeShapeType="1"/>
            </p:cNvSpPr>
            <p:nvPr/>
          </p:nvSpPr>
          <p:spPr bwMode="auto">
            <a:xfrm>
              <a:off x="753533" y="4375547"/>
              <a:ext cx="0" cy="2351484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78" name="Line 38"/>
            <p:cNvSpPr>
              <a:spLocks noChangeShapeType="1"/>
            </p:cNvSpPr>
            <p:nvPr/>
          </p:nvSpPr>
          <p:spPr bwMode="auto">
            <a:xfrm>
              <a:off x="827617" y="5472113"/>
              <a:ext cx="97366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79" name="Line 39"/>
            <p:cNvSpPr>
              <a:spLocks noChangeShapeType="1"/>
            </p:cNvSpPr>
            <p:nvPr/>
          </p:nvSpPr>
          <p:spPr bwMode="auto">
            <a:xfrm>
              <a:off x="4252386" y="5472113"/>
              <a:ext cx="975783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0" name="Line 40"/>
            <p:cNvSpPr>
              <a:spLocks noChangeShapeType="1"/>
            </p:cNvSpPr>
            <p:nvPr/>
          </p:nvSpPr>
          <p:spPr bwMode="auto">
            <a:xfrm>
              <a:off x="2523068" y="4741069"/>
              <a:ext cx="97366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1" name="Line 41"/>
            <p:cNvSpPr>
              <a:spLocks noChangeShapeType="1"/>
            </p:cNvSpPr>
            <p:nvPr/>
          </p:nvSpPr>
          <p:spPr bwMode="auto">
            <a:xfrm>
              <a:off x="2523068" y="6269831"/>
              <a:ext cx="97366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2" name="Line 42"/>
            <p:cNvSpPr>
              <a:spLocks noChangeShapeType="1"/>
            </p:cNvSpPr>
            <p:nvPr/>
          </p:nvSpPr>
          <p:spPr bwMode="auto">
            <a:xfrm flipV="1">
              <a:off x="4047067" y="4408886"/>
              <a:ext cx="0" cy="218836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3" name="Line 43"/>
            <p:cNvSpPr>
              <a:spLocks noChangeShapeType="1"/>
            </p:cNvSpPr>
            <p:nvPr/>
          </p:nvSpPr>
          <p:spPr bwMode="auto">
            <a:xfrm flipV="1">
              <a:off x="3496735" y="5454255"/>
              <a:ext cx="488951" cy="81557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84" name="Rectangle 44"/>
            <p:cNvSpPr>
              <a:spLocks noChangeArrowheads="1"/>
            </p:cNvSpPr>
            <p:nvPr/>
          </p:nvSpPr>
          <p:spPr bwMode="auto">
            <a:xfrm>
              <a:off x="2525187" y="4735118"/>
              <a:ext cx="975783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Symbol" pitchFamily="18" charset="2"/>
                  <a:sym typeface="Symbol" pitchFamily="18" charset="2"/>
                </a:rPr>
                <a:t>s</a:t>
              </a:r>
              <a:r>
                <a:rPr lang="it-IT" altLang="it-IT" sz="2800">
                  <a:solidFill>
                    <a:srgbClr val="66FFFF"/>
                  </a:solidFill>
                  <a:latin typeface="Arial" charset="0"/>
                  <a:sym typeface="Symbol" pitchFamily="18" charset="2"/>
                </a:rPr>
                <a:t>*</a:t>
              </a:r>
              <a:r>
                <a:rPr lang="it-IT" altLang="it-IT" sz="2800" baseline="-25000">
                  <a:solidFill>
                    <a:srgbClr val="66FFFF"/>
                  </a:solidFill>
                  <a:latin typeface="Arial" charset="0"/>
                </a:rPr>
                <a:t>1s</a:t>
              </a:r>
            </a:p>
          </p:txBody>
        </p:sp>
        <p:sp>
          <p:nvSpPr>
            <p:cNvPr id="6185" name="Rectangle 45"/>
            <p:cNvSpPr>
              <a:spLocks noChangeArrowheads="1"/>
            </p:cNvSpPr>
            <p:nvPr/>
          </p:nvSpPr>
          <p:spPr bwMode="auto">
            <a:xfrm>
              <a:off x="2628903" y="6230066"/>
              <a:ext cx="785284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66FFFF"/>
                  </a:solidFill>
                  <a:latin typeface="Symbol" pitchFamily="18" charset="2"/>
                  <a:sym typeface="Symbol" pitchFamily="18" charset="2"/>
                </a:rPr>
                <a:t>s</a:t>
              </a:r>
              <a:r>
                <a:rPr lang="it-IT" altLang="it-IT" sz="2800" baseline="-25000" dirty="0">
                  <a:solidFill>
                    <a:srgbClr val="66FFFF"/>
                  </a:solidFill>
                  <a:latin typeface="Arial" charset="0"/>
                </a:rPr>
                <a:t>1s</a:t>
              </a:r>
            </a:p>
          </p:txBody>
        </p:sp>
        <p:sp>
          <p:nvSpPr>
            <p:cNvPr id="6186" name="Rectangle 46"/>
            <p:cNvSpPr>
              <a:spLocks noChangeArrowheads="1"/>
            </p:cNvSpPr>
            <p:nvPr/>
          </p:nvSpPr>
          <p:spPr bwMode="auto">
            <a:xfrm>
              <a:off x="929219" y="5454254"/>
              <a:ext cx="487628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Arial" charset="0"/>
                </a:rPr>
                <a:t>1s</a:t>
              </a:r>
              <a:endParaRPr lang="it-IT" altLang="it-IT" sz="2800" baseline="-25000">
                <a:solidFill>
                  <a:srgbClr val="66FFFF"/>
                </a:solidFill>
                <a:latin typeface="Arial" charset="0"/>
              </a:endParaRPr>
            </a:p>
          </p:txBody>
        </p:sp>
        <p:sp>
          <p:nvSpPr>
            <p:cNvPr id="6187" name="AutoShape 47"/>
            <p:cNvSpPr>
              <a:spLocks noChangeArrowheads="1"/>
            </p:cNvSpPr>
            <p:nvPr/>
          </p:nvSpPr>
          <p:spPr bwMode="auto">
            <a:xfrm>
              <a:off x="2779186" y="5943600"/>
              <a:ext cx="213783" cy="228600"/>
            </a:xfrm>
            <a:prstGeom prst="upArrow">
              <a:avLst>
                <a:gd name="adj1" fmla="val 50000"/>
                <a:gd name="adj2" fmla="val 47525"/>
              </a:avLst>
            </a:prstGeom>
            <a:solidFill>
              <a:srgbClr val="00FF00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188" name="AutoShape 48"/>
            <p:cNvSpPr>
              <a:spLocks noChangeArrowheads="1"/>
            </p:cNvSpPr>
            <p:nvPr/>
          </p:nvSpPr>
          <p:spPr bwMode="auto">
            <a:xfrm>
              <a:off x="1098553" y="5160169"/>
              <a:ext cx="213783" cy="228600"/>
            </a:xfrm>
            <a:prstGeom prst="upArrow">
              <a:avLst>
                <a:gd name="adj1" fmla="val 50000"/>
                <a:gd name="adj2" fmla="val 47525"/>
              </a:avLst>
            </a:prstGeom>
            <a:solidFill>
              <a:srgbClr val="00FF00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189" name="Rectangle 49"/>
            <p:cNvSpPr>
              <a:spLocks noChangeArrowheads="1"/>
            </p:cNvSpPr>
            <p:nvPr/>
          </p:nvSpPr>
          <p:spPr bwMode="auto">
            <a:xfrm>
              <a:off x="84668" y="4476750"/>
              <a:ext cx="364196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>
                  <a:solidFill>
                    <a:srgbClr val="66FFFF"/>
                  </a:solidFill>
                  <a:latin typeface="Arial" charset="0"/>
                </a:rPr>
                <a:t>E</a:t>
              </a:r>
              <a:endParaRPr lang="it-IT" altLang="it-IT" sz="3000" b="1" baseline="-25000">
                <a:solidFill>
                  <a:srgbClr val="66FFFF"/>
                </a:solidFill>
                <a:latin typeface="Arial" charset="0"/>
              </a:endParaRPr>
            </a:p>
          </p:txBody>
        </p:sp>
        <p:sp>
          <p:nvSpPr>
            <p:cNvPr id="6190" name="Rectangle 50"/>
            <p:cNvSpPr>
              <a:spLocks noChangeArrowheads="1"/>
            </p:cNvSpPr>
            <p:nvPr/>
          </p:nvSpPr>
          <p:spPr bwMode="auto">
            <a:xfrm>
              <a:off x="999068" y="4311254"/>
              <a:ext cx="973667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>
                  <a:solidFill>
                    <a:srgbClr val="FFFF00"/>
                  </a:solidFill>
                  <a:latin typeface="Arial" charset="0"/>
                </a:rPr>
                <a:t>H</a:t>
              </a:r>
              <a:endParaRPr lang="it-IT" altLang="it-IT" sz="3000" b="1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191" name="Rectangle 51"/>
            <p:cNvSpPr>
              <a:spLocks noChangeArrowheads="1"/>
            </p:cNvSpPr>
            <p:nvPr/>
          </p:nvSpPr>
          <p:spPr bwMode="auto">
            <a:xfrm>
              <a:off x="4495802" y="4311254"/>
              <a:ext cx="1341967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>
                  <a:solidFill>
                    <a:srgbClr val="FFFF00"/>
                  </a:solidFill>
                  <a:latin typeface="Arial" charset="0"/>
                </a:rPr>
                <a:t>H</a:t>
              </a:r>
              <a:endParaRPr lang="it-IT" altLang="it-IT" sz="3000" b="1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194" name="Line 54"/>
            <p:cNvSpPr>
              <a:spLocks noChangeShapeType="1"/>
            </p:cNvSpPr>
            <p:nvPr/>
          </p:nvSpPr>
          <p:spPr bwMode="auto">
            <a:xfrm flipV="1">
              <a:off x="2034117" y="4408886"/>
              <a:ext cx="0" cy="218836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95" name="Line 55"/>
            <p:cNvSpPr>
              <a:spLocks noChangeShapeType="1"/>
            </p:cNvSpPr>
            <p:nvPr/>
          </p:nvSpPr>
          <p:spPr bwMode="auto">
            <a:xfrm>
              <a:off x="753533" y="6727031"/>
              <a:ext cx="3657600" cy="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96" name="Line 56"/>
            <p:cNvSpPr>
              <a:spLocks noChangeShapeType="1"/>
            </p:cNvSpPr>
            <p:nvPr/>
          </p:nvSpPr>
          <p:spPr bwMode="auto">
            <a:xfrm flipH="1" flipV="1">
              <a:off x="2156884" y="5486401"/>
              <a:ext cx="304800" cy="7512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97" name="Line 57"/>
            <p:cNvSpPr>
              <a:spLocks noChangeShapeType="1"/>
            </p:cNvSpPr>
            <p:nvPr/>
          </p:nvSpPr>
          <p:spPr bwMode="auto">
            <a:xfrm flipH="1" flipV="1">
              <a:off x="3558119" y="4702970"/>
              <a:ext cx="427567" cy="7512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98" name="Line 58"/>
            <p:cNvSpPr>
              <a:spLocks noChangeShapeType="1"/>
            </p:cNvSpPr>
            <p:nvPr/>
          </p:nvSpPr>
          <p:spPr bwMode="auto">
            <a:xfrm flipV="1">
              <a:off x="2156884" y="4735117"/>
              <a:ext cx="304800" cy="71913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05" name="Rectangle 65"/>
            <p:cNvSpPr>
              <a:spLocks noChangeArrowheads="1"/>
            </p:cNvSpPr>
            <p:nvPr/>
          </p:nvSpPr>
          <p:spPr bwMode="auto">
            <a:xfrm>
              <a:off x="2605619" y="4265534"/>
              <a:ext cx="1341967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 dirty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it-IT" altLang="it-IT" sz="3000" b="1" baseline="-25000" dirty="0">
                  <a:solidFill>
                    <a:srgbClr val="FFFF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6206" name="Rectangle 66"/>
            <p:cNvSpPr>
              <a:spLocks noChangeArrowheads="1"/>
            </p:cNvSpPr>
            <p:nvPr/>
          </p:nvSpPr>
          <p:spPr bwMode="auto">
            <a:xfrm>
              <a:off x="4373033" y="5454254"/>
              <a:ext cx="487628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Arial" charset="0"/>
                </a:rPr>
                <a:t>1s</a:t>
              </a:r>
              <a:endParaRPr lang="it-IT" altLang="it-IT" sz="2800" baseline="-25000">
                <a:solidFill>
                  <a:srgbClr val="66FFFF"/>
                </a:solidFill>
                <a:latin typeface="Arial" charset="0"/>
              </a:endParaRPr>
            </a:p>
          </p:txBody>
        </p:sp>
        <p:sp>
          <p:nvSpPr>
            <p:cNvPr id="6207" name="AutoShape 67"/>
            <p:cNvSpPr>
              <a:spLocks noChangeArrowheads="1"/>
            </p:cNvSpPr>
            <p:nvPr/>
          </p:nvSpPr>
          <p:spPr bwMode="auto">
            <a:xfrm flipV="1">
              <a:off x="3048000" y="5943600"/>
              <a:ext cx="213784" cy="228600"/>
            </a:xfrm>
            <a:prstGeom prst="upArrow">
              <a:avLst>
                <a:gd name="adj1" fmla="val 50000"/>
                <a:gd name="adj2" fmla="val 47525"/>
              </a:avLst>
            </a:prstGeom>
            <a:solidFill>
              <a:srgbClr val="00FF00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208" name="AutoShape 68"/>
            <p:cNvSpPr>
              <a:spLocks noChangeArrowheads="1"/>
            </p:cNvSpPr>
            <p:nvPr/>
          </p:nvSpPr>
          <p:spPr bwMode="auto">
            <a:xfrm>
              <a:off x="4633386" y="5160169"/>
              <a:ext cx="213783" cy="228600"/>
            </a:xfrm>
            <a:prstGeom prst="upArrow">
              <a:avLst>
                <a:gd name="adj1" fmla="val 50000"/>
                <a:gd name="adj2" fmla="val 47525"/>
              </a:avLst>
            </a:prstGeom>
            <a:solidFill>
              <a:srgbClr val="00FF00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55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6"/>
    </mc:Choice>
    <mc:Fallback>
      <p:transition spd="slow" advTm="7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1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1706037" y="65496"/>
            <a:ext cx="8779933" cy="577077"/>
          </a:xfrm>
          <a:prstGeom prst="rect">
            <a:avLst/>
          </a:prstGeom>
          <a:solidFill>
            <a:srgbClr val="00FF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400">
                <a:solidFill>
                  <a:srgbClr val="0000CC"/>
                </a:solidFill>
                <a:latin typeface="Tahoma" pitchFamily="34" charset="0"/>
              </a:rPr>
              <a:t>MOLECOLA He</a:t>
            </a:r>
            <a:r>
              <a:rPr lang="it-IT" altLang="it-IT" sz="3400" baseline="-2500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baseline="30000">
                <a:solidFill>
                  <a:srgbClr val="0000CC"/>
                </a:solidFill>
                <a:latin typeface="Tahoma" pitchFamily="34" charset="0"/>
              </a:rPr>
              <a:t>+</a:t>
            </a:r>
            <a:r>
              <a:rPr lang="it-IT" altLang="it-IT" sz="3400">
                <a:solidFill>
                  <a:srgbClr val="0000CC"/>
                </a:solidFill>
                <a:latin typeface="Tahoma" pitchFamily="34" charset="0"/>
              </a:rPr>
              <a:t> = (</a:t>
            </a:r>
            <a:r>
              <a:rPr lang="it-IT" altLang="it-IT" sz="340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altLang="it-IT" sz="3400" baseline="-25000">
                <a:solidFill>
                  <a:srgbClr val="0000CC"/>
                </a:solidFill>
                <a:latin typeface="Tahoma" pitchFamily="34" charset="0"/>
              </a:rPr>
              <a:t>1s</a:t>
            </a:r>
            <a:r>
              <a:rPr lang="it-IT" altLang="it-IT" sz="3400">
                <a:solidFill>
                  <a:srgbClr val="0000CC"/>
                </a:solidFill>
                <a:latin typeface="Tahoma" pitchFamily="34" charset="0"/>
              </a:rPr>
              <a:t>)</a:t>
            </a:r>
            <a:r>
              <a:rPr lang="it-IT" altLang="it-IT" sz="3400" baseline="3000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>
                <a:solidFill>
                  <a:srgbClr val="0000CC"/>
                </a:solidFill>
                <a:latin typeface="Tahoma" pitchFamily="34" charset="0"/>
              </a:rPr>
              <a:t> (</a:t>
            </a:r>
            <a:r>
              <a:rPr lang="it-IT" altLang="it-IT" sz="340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altLang="it-IT" sz="3400">
                <a:solidFill>
                  <a:srgbClr val="0000CC"/>
                </a:solidFill>
                <a:latin typeface="Tahoma" pitchFamily="34" charset="0"/>
              </a:rPr>
              <a:t>*</a:t>
            </a:r>
            <a:r>
              <a:rPr lang="it-IT" altLang="it-IT" sz="3400" baseline="-25000">
                <a:solidFill>
                  <a:srgbClr val="0000CC"/>
                </a:solidFill>
                <a:latin typeface="Tahoma" pitchFamily="34" charset="0"/>
              </a:rPr>
              <a:t>1s</a:t>
            </a:r>
            <a:r>
              <a:rPr lang="it-IT" altLang="it-IT" sz="3400">
                <a:solidFill>
                  <a:srgbClr val="0000CC"/>
                </a:solidFill>
                <a:latin typeface="Tahoma" pitchFamily="34" charset="0"/>
              </a:rPr>
              <a:t>)</a:t>
            </a:r>
            <a:r>
              <a:rPr lang="it-IT" altLang="it-IT" sz="3400" baseline="30000">
                <a:solidFill>
                  <a:srgbClr val="0000CC"/>
                </a:solidFill>
                <a:latin typeface="Tahoma" pitchFamily="34" charset="0"/>
              </a:rPr>
              <a:t>1</a:t>
            </a:r>
            <a:endParaRPr lang="it-IT" altLang="it-IT" sz="3400" baseline="30000">
              <a:solidFill>
                <a:srgbClr val="FFFF00"/>
              </a:solidFill>
              <a:latin typeface="Tahoma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828368" y="926218"/>
            <a:ext cx="4572000" cy="1529875"/>
            <a:chOff x="5304368" y="926208"/>
            <a:chExt cx="4572000" cy="1529875"/>
          </a:xfrm>
        </p:grpSpPr>
        <p:sp>
          <p:nvSpPr>
            <p:cNvPr id="7200" name="Rectangle 32"/>
            <p:cNvSpPr>
              <a:spLocks noChangeArrowheads="1"/>
            </p:cNvSpPr>
            <p:nvPr/>
          </p:nvSpPr>
          <p:spPr bwMode="auto">
            <a:xfrm>
              <a:off x="8473019" y="1177529"/>
              <a:ext cx="1403349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0,5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5304368" y="926208"/>
              <a:ext cx="4021667" cy="1529875"/>
              <a:chOff x="5304368" y="926208"/>
              <a:chExt cx="4021667" cy="1529875"/>
            </a:xfrm>
          </p:grpSpPr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5304368" y="1177529"/>
                <a:ext cx="4021667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FFFF00"/>
                    </a:solidFill>
                    <a:latin typeface="Arial" charset="0"/>
                  </a:rPr>
                  <a:t>o.d.l.</a:t>
                </a:r>
                <a:endParaRPr lang="it-IT" altLang="it-IT" sz="3000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196" name="Line 28"/>
              <p:cNvSpPr>
                <a:spLocks noChangeShapeType="1"/>
              </p:cNvSpPr>
              <p:nvPr/>
            </p:nvSpPr>
            <p:spPr bwMode="auto">
              <a:xfrm>
                <a:off x="6523567" y="1373981"/>
                <a:ext cx="15240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6813551" y="926208"/>
                <a:ext cx="1401233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dirty="0">
                    <a:solidFill>
                      <a:srgbClr val="FFFF00"/>
                    </a:solidFill>
                    <a:latin typeface="Arial" charset="0"/>
                  </a:rPr>
                  <a:t>2 - 1</a:t>
                </a:r>
                <a:endParaRPr lang="it-IT" altLang="it-IT" sz="3000" baseline="-250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7071785" y="1439466"/>
                <a:ext cx="1401233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FFFF00"/>
                    </a:solidFill>
                    <a:latin typeface="Arial" charset="0"/>
                  </a:rPr>
                  <a:t>2</a:t>
                </a:r>
                <a:endParaRPr lang="it-IT" altLang="it-IT" sz="3000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8068735" y="1202531"/>
                <a:ext cx="404284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FFFF00"/>
                    </a:solidFill>
                    <a:latin typeface="Arial" charset="0"/>
                  </a:rPr>
                  <a:t>=</a:t>
                </a:r>
                <a:endParaRPr lang="it-IT" altLang="it-IT" sz="3000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5486401" y="2002117"/>
                <a:ext cx="3475567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 dirty="0">
                    <a:solidFill>
                      <a:srgbClr val="FFFF00"/>
                    </a:solidFill>
                    <a:latin typeface="Arial" charset="0"/>
                  </a:rPr>
                  <a:t>Paramagnetica</a:t>
                </a:r>
                <a:endParaRPr lang="it-IT" altLang="it-IT" sz="3000" b="1" baseline="-250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221" name="Rectangle 53"/>
          <p:cNvSpPr>
            <a:spLocks noChangeArrowheads="1"/>
          </p:cNvSpPr>
          <p:nvPr/>
        </p:nvSpPr>
        <p:spPr bwMode="auto">
          <a:xfrm>
            <a:off x="1655366" y="3279942"/>
            <a:ext cx="8669739" cy="577077"/>
          </a:xfrm>
          <a:prstGeom prst="rect">
            <a:avLst/>
          </a:prstGeom>
          <a:solidFill>
            <a:srgbClr val="00FF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 lIns="53337" tIns="26668" rIns="53337" bIns="26668">
            <a:spAutoFit/>
          </a:bodyPr>
          <a:lstStyle>
            <a:lvl1pPr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MOLECOLA He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 (ipotetica) = (</a:t>
            </a:r>
            <a:r>
              <a:rPr lang="it-IT" altLang="it-IT" sz="34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1s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)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 (</a:t>
            </a:r>
            <a:r>
              <a:rPr lang="it-IT" altLang="it-IT" sz="34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*</a:t>
            </a:r>
            <a:r>
              <a:rPr lang="it-IT" altLang="it-IT" sz="3400" baseline="-25000" dirty="0">
                <a:solidFill>
                  <a:srgbClr val="0000CC"/>
                </a:solidFill>
                <a:latin typeface="Tahoma" pitchFamily="34" charset="0"/>
              </a:rPr>
              <a:t>1s</a:t>
            </a:r>
            <a:r>
              <a:rPr lang="it-IT" altLang="it-IT" sz="3400" dirty="0">
                <a:solidFill>
                  <a:srgbClr val="0000CC"/>
                </a:solidFill>
                <a:latin typeface="Tahoma" pitchFamily="34" charset="0"/>
              </a:rPr>
              <a:t>)</a:t>
            </a:r>
            <a:r>
              <a:rPr lang="it-IT" altLang="it-IT" sz="3400" baseline="30000" dirty="0">
                <a:solidFill>
                  <a:srgbClr val="0000CC"/>
                </a:solidFill>
                <a:latin typeface="Tahoma" pitchFamily="34" charset="0"/>
              </a:rPr>
              <a:t>2</a:t>
            </a:r>
            <a:endParaRPr lang="it-IT" altLang="it-IT" sz="3400" baseline="30000" dirty="0">
              <a:solidFill>
                <a:srgbClr val="FFFF00"/>
              </a:solidFill>
              <a:latin typeface="Tahoma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7192433" y="4614272"/>
            <a:ext cx="4023784" cy="1590090"/>
            <a:chOff x="5668433" y="4614259"/>
            <a:chExt cx="4023784" cy="1590090"/>
          </a:xfrm>
        </p:grpSpPr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5668433" y="4866085"/>
              <a:ext cx="4023784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o.d.l.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7228" name="Line 60"/>
            <p:cNvSpPr>
              <a:spLocks noChangeShapeType="1"/>
            </p:cNvSpPr>
            <p:nvPr/>
          </p:nvSpPr>
          <p:spPr bwMode="auto">
            <a:xfrm>
              <a:off x="6887633" y="5061347"/>
              <a:ext cx="15240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29" name="Rectangle 61"/>
            <p:cNvSpPr>
              <a:spLocks noChangeArrowheads="1"/>
            </p:cNvSpPr>
            <p:nvPr/>
          </p:nvSpPr>
          <p:spPr bwMode="auto">
            <a:xfrm>
              <a:off x="7224184" y="4614259"/>
              <a:ext cx="1401233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dirty="0">
                  <a:solidFill>
                    <a:srgbClr val="FFFF00"/>
                  </a:solidFill>
                  <a:latin typeface="Arial" charset="0"/>
                </a:rPr>
                <a:t>2 - 2</a:t>
              </a:r>
              <a:endParaRPr lang="it-IT" altLang="it-IT" sz="3000" baseline="-250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7230" name="Rectangle 62"/>
            <p:cNvSpPr>
              <a:spLocks noChangeArrowheads="1"/>
            </p:cNvSpPr>
            <p:nvPr/>
          </p:nvSpPr>
          <p:spPr bwMode="auto">
            <a:xfrm>
              <a:off x="7437968" y="5126831"/>
              <a:ext cx="510117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7231" name="Rectangle 63"/>
            <p:cNvSpPr>
              <a:spLocks noChangeArrowheads="1"/>
            </p:cNvSpPr>
            <p:nvPr/>
          </p:nvSpPr>
          <p:spPr bwMode="auto">
            <a:xfrm>
              <a:off x="8434917" y="4889897"/>
              <a:ext cx="404283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=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7232" name="Rectangle 64"/>
            <p:cNvSpPr>
              <a:spLocks noChangeArrowheads="1"/>
            </p:cNvSpPr>
            <p:nvPr/>
          </p:nvSpPr>
          <p:spPr bwMode="auto">
            <a:xfrm>
              <a:off x="8801102" y="4889897"/>
              <a:ext cx="427567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00"/>
                  </a:solidFill>
                  <a:latin typeface="Arial" charset="0"/>
                </a:rPr>
                <a:t>0</a:t>
              </a:r>
              <a:endParaRPr lang="it-IT" altLang="it-IT" sz="300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7233" name="Rectangle 65"/>
            <p:cNvSpPr>
              <a:spLocks noChangeArrowheads="1"/>
            </p:cNvSpPr>
            <p:nvPr/>
          </p:nvSpPr>
          <p:spPr bwMode="auto">
            <a:xfrm>
              <a:off x="5890685" y="5750383"/>
              <a:ext cx="3071283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 dirty="0">
                  <a:solidFill>
                    <a:srgbClr val="FFFF00"/>
                  </a:solidFill>
                  <a:latin typeface="Arial" charset="0"/>
                </a:rPr>
                <a:t>Non è stabile</a:t>
              </a:r>
              <a:endParaRPr lang="it-IT" altLang="it-IT" sz="3000" b="1" baseline="-250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585384" y="3910033"/>
            <a:ext cx="5514976" cy="2784854"/>
            <a:chOff x="61384" y="3910032"/>
            <a:chExt cx="5514976" cy="2784854"/>
          </a:xfrm>
        </p:grpSpPr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2719916" y="3910032"/>
              <a:ext cx="1098551" cy="51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000" b="1" dirty="0">
                  <a:solidFill>
                    <a:srgbClr val="FFFF00"/>
                  </a:solidFill>
                  <a:latin typeface="Arial" charset="0"/>
                </a:rPr>
                <a:t>He</a:t>
              </a:r>
              <a:r>
                <a:rPr lang="it-IT" altLang="it-IT" sz="3000" b="1" baseline="-25000" dirty="0">
                  <a:solidFill>
                    <a:srgbClr val="FFFF00"/>
                  </a:solidFill>
                  <a:latin typeface="Arial" charset="0"/>
                </a:rPr>
                <a:t>2</a:t>
              </a: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61384" y="4297570"/>
              <a:ext cx="5514976" cy="2397316"/>
              <a:chOff x="61384" y="4297570"/>
              <a:chExt cx="5514976" cy="2397316"/>
            </a:xfrm>
          </p:grpSpPr>
          <p:sp>
            <p:nvSpPr>
              <p:cNvPr id="7202" name="Line 34"/>
              <p:cNvSpPr>
                <a:spLocks noChangeShapeType="1"/>
              </p:cNvSpPr>
              <p:nvPr/>
            </p:nvSpPr>
            <p:spPr bwMode="auto">
              <a:xfrm>
                <a:off x="732367" y="4343401"/>
                <a:ext cx="0" cy="2351485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/>
            </p:nvSpPr>
            <p:spPr bwMode="auto">
              <a:xfrm>
                <a:off x="804333" y="5439966"/>
                <a:ext cx="975784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4" name="Line 36"/>
              <p:cNvSpPr>
                <a:spLocks noChangeShapeType="1"/>
              </p:cNvSpPr>
              <p:nvPr/>
            </p:nvSpPr>
            <p:spPr bwMode="auto">
              <a:xfrm>
                <a:off x="4389968" y="5439966"/>
                <a:ext cx="97366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5" name="Line 37"/>
              <p:cNvSpPr>
                <a:spLocks noChangeShapeType="1"/>
              </p:cNvSpPr>
              <p:nvPr/>
            </p:nvSpPr>
            <p:spPr bwMode="auto">
              <a:xfrm>
                <a:off x="2499786" y="4708922"/>
                <a:ext cx="975783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6" name="Line 38"/>
              <p:cNvSpPr>
                <a:spLocks noChangeShapeType="1"/>
              </p:cNvSpPr>
              <p:nvPr/>
            </p:nvSpPr>
            <p:spPr bwMode="auto">
              <a:xfrm>
                <a:off x="2499786" y="6237685"/>
                <a:ext cx="975783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7" name="Line 39"/>
              <p:cNvSpPr>
                <a:spLocks noChangeShapeType="1"/>
              </p:cNvSpPr>
              <p:nvPr/>
            </p:nvSpPr>
            <p:spPr bwMode="auto">
              <a:xfrm flipV="1">
                <a:off x="4023784" y="4375549"/>
                <a:ext cx="0" cy="21883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8" name="Line 40"/>
              <p:cNvSpPr>
                <a:spLocks noChangeShapeType="1"/>
              </p:cNvSpPr>
              <p:nvPr/>
            </p:nvSpPr>
            <p:spPr bwMode="auto">
              <a:xfrm flipV="1">
                <a:off x="3475569" y="5420917"/>
                <a:ext cx="486833" cy="816769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9" name="Rectangle 41"/>
              <p:cNvSpPr>
                <a:spLocks noChangeArrowheads="1"/>
              </p:cNvSpPr>
              <p:nvPr/>
            </p:nvSpPr>
            <p:spPr bwMode="auto">
              <a:xfrm>
                <a:off x="2504017" y="4702970"/>
                <a:ext cx="973667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  <a:sym typeface="Symbol" pitchFamily="18" charset="2"/>
                  </a:rPr>
                  <a:t>*</a:t>
                </a:r>
                <a:r>
                  <a:rPr lang="it-IT" altLang="it-IT" sz="2800" baseline="-25000">
                    <a:solidFill>
                      <a:srgbClr val="66FFFF"/>
                    </a:solidFill>
                    <a:latin typeface="Arial" charset="0"/>
                  </a:rPr>
                  <a:t>1s</a:t>
                </a:r>
              </a:p>
            </p:txBody>
          </p:sp>
          <p:sp>
            <p:nvSpPr>
              <p:cNvPr id="7210" name="Rectangle 42"/>
              <p:cNvSpPr>
                <a:spLocks noChangeArrowheads="1"/>
              </p:cNvSpPr>
              <p:nvPr/>
            </p:nvSpPr>
            <p:spPr bwMode="auto">
              <a:xfrm>
                <a:off x="2662767" y="6179662"/>
                <a:ext cx="783167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dirty="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800" baseline="-25000" dirty="0">
                    <a:solidFill>
                      <a:srgbClr val="66FFFF"/>
                    </a:solidFill>
                    <a:latin typeface="Arial" charset="0"/>
                  </a:rPr>
                  <a:t>1s</a:t>
                </a:r>
              </a:p>
            </p:txBody>
          </p:sp>
          <p:sp>
            <p:nvSpPr>
              <p:cNvPr id="7211" name="Rectangle 43"/>
              <p:cNvSpPr>
                <a:spLocks noChangeArrowheads="1"/>
              </p:cNvSpPr>
              <p:nvPr/>
            </p:nvSpPr>
            <p:spPr bwMode="auto">
              <a:xfrm>
                <a:off x="1027853" y="5442348"/>
                <a:ext cx="48762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dirty="0">
                    <a:solidFill>
                      <a:srgbClr val="66FFFF"/>
                    </a:solidFill>
                    <a:latin typeface="Arial" charset="0"/>
                  </a:rPr>
                  <a:t>1s</a:t>
                </a:r>
                <a:endParaRPr lang="it-IT" altLang="it-IT" sz="2800" baseline="-25000" dirty="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7212" name="AutoShape 44"/>
              <p:cNvSpPr>
                <a:spLocks noChangeArrowheads="1"/>
              </p:cNvSpPr>
              <p:nvPr/>
            </p:nvSpPr>
            <p:spPr bwMode="auto">
              <a:xfrm>
                <a:off x="2755900" y="5911454"/>
                <a:ext cx="213784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13" name="AutoShape 45"/>
              <p:cNvSpPr>
                <a:spLocks noChangeArrowheads="1"/>
              </p:cNvSpPr>
              <p:nvPr/>
            </p:nvSpPr>
            <p:spPr bwMode="auto">
              <a:xfrm flipV="1">
                <a:off x="2988733" y="5911454"/>
                <a:ext cx="213784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14" name="AutoShape 46"/>
              <p:cNvSpPr>
                <a:spLocks noChangeArrowheads="1"/>
              </p:cNvSpPr>
              <p:nvPr/>
            </p:nvSpPr>
            <p:spPr bwMode="auto">
              <a:xfrm>
                <a:off x="1075267" y="5126831"/>
                <a:ext cx="213784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15" name="AutoShape 47"/>
              <p:cNvSpPr>
                <a:spLocks noChangeArrowheads="1"/>
              </p:cNvSpPr>
              <p:nvPr/>
            </p:nvSpPr>
            <p:spPr bwMode="auto">
              <a:xfrm flipV="1">
                <a:off x="1310217" y="5126831"/>
                <a:ext cx="211667" cy="228600"/>
              </a:xfrm>
              <a:prstGeom prst="upArrow">
                <a:avLst>
                  <a:gd name="adj1" fmla="val 50000"/>
                  <a:gd name="adj2" fmla="val 48000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16" name="AutoShape 48"/>
              <p:cNvSpPr>
                <a:spLocks noChangeArrowheads="1"/>
              </p:cNvSpPr>
              <p:nvPr/>
            </p:nvSpPr>
            <p:spPr bwMode="auto">
              <a:xfrm>
                <a:off x="4660900" y="5126831"/>
                <a:ext cx="213784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17" name="AutoShape 49"/>
              <p:cNvSpPr>
                <a:spLocks noChangeArrowheads="1"/>
              </p:cNvSpPr>
              <p:nvPr/>
            </p:nvSpPr>
            <p:spPr bwMode="auto">
              <a:xfrm>
                <a:off x="2868086" y="4425554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18" name="Rectangle 50"/>
              <p:cNvSpPr>
                <a:spLocks noChangeArrowheads="1"/>
              </p:cNvSpPr>
              <p:nvPr/>
            </p:nvSpPr>
            <p:spPr bwMode="auto">
              <a:xfrm>
                <a:off x="61384" y="4444604"/>
                <a:ext cx="364196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66FFFF"/>
                    </a:solidFill>
                    <a:latin typeface="Arial" charset="0"/>
                  </a:rPr>
                  <a:t>E</a:t>
                </a:r>
                <a:endParaRPr lang="it-IT" altLang="it-IT" sz="3000" b="1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7219" name="Rectangle 51"/>
              <p:cNvSpPr>
                <a:spLocks noChangeArrowheads="1"/>
              </p:cNvSpPr>
              <p:nvPr/>
            </p:nvSpPr>
            <p:spPr bwMode="auto">
              <a:xfrm>
                <a:off x="975787" y="4356498"/>
                <a:ext cx="975783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He</a:t>
                </a:r>
                <a:endParaRPr lang="it-IT" altLang="it-IT" sz="3000" b="1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220" name="Rectangle 52"/>
              <p:cNvSpPr>
                <a:spLocks noChangeArrowheads="1"/>
              </p:cNvSpPr>
              <p:nvPr/>
            </p:nvSpPr>
            <p:spPr bwMode="auto">
              <a:xfrm>
                <a:off x="4651377" y="4297570"/>
                <a:ext cx="924983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 dirty="0">
                    <a:solidFill>
                      <a:srgbClr val="FFFF00"/>
                    </a:solidFill>
                    <a:latin typeface="Arial" charset="0"/>
                  </a:rPr>
                  <a:t>He</a:t>
                </a:r>
                <a:endParaRPr lang="it-IT" altLang="it-IT" sz="3000" b="1" baseline="-250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223" name="Line 55"/>
              <p:cNvSpPr>
                <a:spLocks noChangeShapeType="1"/>
              </p:cNvSpPr>
              <p:nvPr/>
            </p:nvSpPr>
            <p:spPr bwMode="auto">
              <a:xfrm flipV="1">
                <a:off x="2010833" y="4375549"/>
                <a:ext cx="0" cy="21883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4" name="Line 56"/>
              <p:cNvSpPr>
                <a:spLocks noChangeShapeType="1"/>
              </p:cNvSpPr>
              <p:nvPr/>
            </p:nvSpPr>
            <p:spPr bwMode="auto">
              <a:xfrm>
                <a:off x="732367" y="6694885"/>
                <a:ext cx="365760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5" name="Line 57"/>
              <p:cNvSpPr>
                <a:spLocks noChangeShapeType="1"/>
              </p:cNvSpPr>
              <p:nvPr/>
            </p:nvSpPr>
            <p:spPr bwMode="auto">
              <a:xfrm flipH="1" flipV="1">
                <a:off x="2133600" y="5454255"/>
                <a:ext cx="304800" cy="75009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6" name="Line 58"/>
              <p:cNvSpPr>
                <a:spLocks noChangeShapeType="1"/>
              </p:cNvSpPr>
              <p:nvPr/>
            </p:nvSpPr>
            <p:spPr bwMode="auto">
              <a:xfrm flipH="1" flipV="1">
                <a:off x="3534835" y="4669633"/>
                <a:ext cx="427567" cy="75128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7" name="Line 59"/>
              <p:cNvSpPr>
                <a:spLocks noChangeShapeType="1"/>
              </p:cNvSpPr>
              <p:nvPr/>
            </p:nvSpPr>
            <p:spPr bwMode="auto">
              <a:xfrm flipV="1">
                <a:off x="2133600" y="4702970"/>
                <a:ext cx="304800" cy="717947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34" name="AutoShape 66"/>
              <p:cNvSpPr>
                <a:spLocks noChangeArrowheads="1"/>
              </p:cNvSpPr>
              <p:nvPr/>
            </p:nvSpPr>
            <p:spPr bwMode="auto">
              <a:xfrm flipV="1">
                <a:off x="3132668" y="4441031"/>
                <a:ext cx="211667" cy="228600"/>
              </a:xfrm>
              <a:prstGeom prst="upArrow">
                <a:avLst>
                  <a:gd name="adj1" fmla="val 50000"/>
                  <a:gd name="adj2" fmla="val 48000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36" name="AutoShape 68"/>
              <p:cNvSpPr>
                <a:spLocks noChangeArrowheads="1"/>
              </p:cNvSpPr>
              <p:nvPr/>
            </p:nvSpPr>
            <p:spPr bwMode="auto">
              <a:xfrm flipV="1">
                <a:off x="4900086" y="5126831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237" name="Rectangle 69"/>
              <p:cNvSpPr>
                <a:spLocks noChangeArrowheads="1"/>
              </p:cNvSpPr>
              <p:nvPr/>
            </p:nvSpPr>
            <p:spPr bwMode="auto">
              <a:xfrm>
                <a:off x="4580467" y="5442348"/>
                <a:ext cx="48762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</a:rPr>
                  <a:t>1s</a:t>
                </a:r>
                <a:endParaRPr lang="it-IT" altLang="it-IT" sz="2800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5" name="Gruppo 4"/>
          <p:cNvGrpSpPr/>
          <p:nvPr/>
        </p:nvGrpSpPr>
        <p:grpSpPr>
          <a:xfrm>
            <a:off x="1452033" y="685811"/>
            <a:ext cx="5681136" cy="2351485"/>
            <a:chOff x="-71967" y="685801"/>
            <a:chExt cx="5681136" cy="2351485"/>
          </a:xfrm>
        </p:grpSpPr>
        <p:grpSp>
          <p:nvGrpSpPr>
            <p:cNvPr id="4" name="Gruppo 3"/>
            <p:cNvGrpSpPr/>
            <p:nvPr/>
          </p:nvGrpSpPr>
          <p:grpSpPr>
            <a:xfrm>
              <a:off x="-71967" y="685801"/>
              <a:ext cx="5681136" cy="2351485"/>
              <a:chOff x="-71967" y="685801"/>
              <a:chExt cx="5681136" cy="2351485"/>
            </a:xfrm>
          </p:grpSpPr>
          <p:sp>
            <p:nvSpPr>
              <p:cNvPr id="7170" name="Line 2"/>
              <p:cNvSpPr>
                <a:spLocks noChangeShapeType="1"/>
              </p:cNvSpPr>
              <p:nvPr/>
            </p:nvSpPr>
            <p:spPr bwMode="auto">
              <a:xfrm>
                <a:off x="524933" y="685801"/>
                <a:ext cx="0" cy="2351485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1" name="Line 3"/>
              <p:cNvSpPr>
                <a:spLocks noChangeShapeType="1"/>
              </p:cNvSpPr>
              <p:nvPr/>
            </p:nvSpPr>
            <p:spPr bwMode="auto">
              <a:xfrm>
                <a:off x="599017" y="1782366"/>
                <a:ext cx="97366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2" name="Line 4"/>
              <p:cNvSpPr>
                <a:spLocks noChangeShapeType="1"/>
              </p:cNvSpPr>
              <p:nvPr/>
            </p:nvSpPr>
            <p:spPr bwMode="auto">
              <a:xfrm>
                <a:off x="4182533" y="1782366"/>
                <a:ext cx="975784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3" name="Line 5"/>
              <p:cNvSpPr>
                <a:spLocks noChangeShapeType="1"/>
              </p:cNvSpPr>
              <p:nvPr/>
            </p:nvSpPr>
            <p:spPr bwMode="auto">
              <a:xfrm>
                <a:off x="2294466" y="1051322"/>
                <a:ext cx="97366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2294466" y="2580085"/>
                <a:ext cx="97366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 flipV="1">
                <a:off x="3818467" y="717949"/>
                <a:ext cx="0" cy="21883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6" name="Line 8"/>
              <p:cNvSpPr>
                <a:spLocks noChangeShapeType="1"/>
              </p:cNvSpPr>
              <p:nvPr/>
            </p:nvSpPr>
            <p:spPr bwMode="auto">
              <a:xfrm flipV="1">
                <a:off x="3268135" y="1763317"/>
                <a:ext cx="488951" cy="816769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2296586" y="1045370"/>
                <a:ext cx="1147233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  <a:sym typeface="Symbol" pitchFamily="18" charset="2"/>
                  </a:rPr>
                  <a:t>*</a:t>
                </a:r>
                <a:r>
                  <a:rPr lang="it-IT" altLang="it-IT" sz="2800" baseline="-25000">
                    <a:solidFill>
                      <a:srgbClr val="66FFFF"/>
                    </a:solidFill>
                    <a:latin typeface="Arial" charset="0"/>
                  </a:rPr>
                  <a:t>1s</a:t>
                </a:r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2302936" y="2540318"/>
                <a:ext cx="577396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 dirty="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800" baseline="-25000" dirty="0">
                    <a:solidFill>
                      <a:srgbClr val="66FFFF"/>
                    </a:solidFill>
                    <a:latin typeface="Arial" charset="0"/>
                  </a:rPr>
                  <a:t>1s</a:t>
                </a:r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700617" y="1759745"/>
                <a:ext cx="1310216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800">
                    <a:solidFill>
                      <a:srgbClr val="66FFFF"/>
                    </a:solidFill>
                    <a:latin typeface="Arial" charset="0"/>
                  </a:rPr>
                  <a:t>1s</a:t>
                </a:r>
                <a:endParaRPr lang="it-IT" altLang="it-IT" sz="2800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7180" name="AutoShape 12"/>
              <p:cNvSpPr>
                <a:spLocks noChangeArrowheads="1"/>
              </p:cNvSpPr>
              <p:nvPr/>
            </p:nvSpPr>
            <p:spPr bwMode="auto">
              <a:xfrm>
                <a:off x="2550586" y="2253854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81" name="AutoShape 13"/>
              <p:cNvSpPr>
                <a:spLocks noChangeArrowheads="1"/>
              </p:cNvSpPr>
              <p:nvPr/>
            </p:nvSpPr>
            <p:spPr bwMode="auto">
              <a:xfrm flipV="1">
                <a:off x="2783419" y="2253854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82" name="AutoShape 14"/>
              <p:cNvSpPr>
                <a:spLocks noChangeArrowheads="1"/>
              </p:cNvSpPr>
              <p:nvPr/>
            </p:nvSpPr>
            <p:spPr bwMode="auto">
              <a:xfrm>
                <a:off x="869953" y="1469231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83" name="AutoShape 15"/>
              <p:cNvSpPr>
                <a:spLocks noChangeArrowheads="1"/>
              </p:cNvSpPr>
              <p:nvPr/>
            </p:nvSpPr>
            <p:spPr bwMode="auto">
              <a:xfrm flipV="1">
                <a:off x="1102786" y="1469231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84" name="AutoShape 16"/>
              <p:cNvSpPr>
                <a:spLocks noChangeArrowheads="1"/>
              </p:cNvSpPr>
              <p:nvPr/>
            </p:nvSpPr>
            <p:spPr bwMode="auto">
              <a:xfrm>
                <a:off x="4455586" y="1469231"/>
                <a:ext cx="213783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85" name="AutoShape 17"/>
              <p:cNvSpPr>
                <a:spLocks noChangeArrowheads="1"/>
              </p:cNvSpPr>
              <p:nvPr/>
            </p:nvSpPr>
            <p:spPr bwMode="auto">
              <a:xfrm>
                <a:off x="2662767" y="767954"/>
                <a:ext cx="213784" cy="228600"/>
              </a:xfrm>
              <a:prstGeom prst="upArrow">
                <a:avLst>
                  <a:gd name="adj1" fmla="val 50000"/>
                  <a:gd name="adj2" fmla="val 47525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-71967" y="787004"/>
                <a:ext cx="364196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66FFFF"/>
                    </a:solidFill>
                    <a:latin typeface="Arial" charset="0"/>
                  </a:rPr>
                  <a:t>E</a:t>
                </a:r>
                <a:endParaRPr lang="it-IT" altLang="it-IT" sz="3000" b="1" baseline="-2500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770468" y="698898"/>
                <a:ext cx="973667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He</a:t>
                </a:r>
                <a:endParaRPr lang="it-IT" altLang="it-IT" sz="3000" b="1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267202" y="698898"/>
                <a:ext cx="1341967" cy="515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000" b="1">
                    <a:solidFill>
                      <a:srgbClr val="FFFF00"/>
                    </a:solidFill>
                    <a:latin typeface="Arial" charset="0"/>
                  </a:rPr>
                  <a:t>He</a:t>
                </a:r>
                <a:r>
                  <a:rPr lang="it-IT" altLang="it-IT" sz="3000" b="1" baseline="30000">
                    <a:solidFill>
                      <a:srgbClr val="FFFF00"/>
                    </a:solidFill>
                    <a:latin typeface="Arial" charset="0"/>
                  </a:rPr>
                  <a:t>+</a:t>
                </a:r>
                <a:endParaRPr lang="it-IT" altLang="it-IT" sz="3000" b="1" baseline="-2500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7191" name="Line 23"/>
              <p:cNvSpPr>
                <a:spLocks noChangeShapeType="1"/>
              </p:cNvSpPr>
              <p:nvPr/>
            </p:nvSpPr>
            <p:spPr bwMode="auto">
              <a:xfrm flipV="1">
                <a:off x="1805517" y="717949"/>
                <a:ext cx="0" cy="218836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92" name="Line 24"/>
              <p:cNvSpPr>
                <a:spLocks noChangeShapeType="1"/>
              </p:cNvSpPr>
              <p:nvPr/>
            </p:nvSpPr>
            <p:spPr bwMode="auto">
              <a:xfrm>
                <a:off x="524933" y="3037285"/>
                <a:ext cx="365760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93" name="Line 25"/>
              <p:cNvSpPr>
                <a:spLocks noChangeShapeType="1"/>
              </p:cNvSpPr>
              <p:nvPr/>
            </p:nvSpPr>
            <p:spPr bwMode="auto">
              <a:xfrm flipH="1" flipV="1">
                <a:off x="1928284" y="1796655"/>
                <a:ext cx="304800" cy="75009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94" name="Line 26"/>
              <p:cNvSpPr>
                <a:spLocks noChangeShapeType="1"/>
              </p:cNvSpPr>
              <p:nvPr/>
            </p:nvSpPr>
            <p:spPr bwMode="auto">
              <a:xfrm flipH="1" flipV="1">
                <a:off x="3329519" y="1012033"/>
                <a:ext cx="427567" cy="75128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95" name="Line 27"/>
              <p:cNvSpPr>
                <a:spLocks noChangeShapeType="1"/>
              </p:cNvSpPr>
              <p:nvPr/>
            </p:nvSpPr>
            <p:spPr bwMode="auto">
              <a:xfrm flipV="1">
                <a:off x="1928284" y="1045370"/>
                <a:ext cx="304800" cy="717947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238" name="Rectangle 70"/>
            <p:cNvSpPr>
              <a:spLocks noChangeArrowheads="1"/>
            </p:cNvSpPr>
            <p:nvPr/>
          </p:nvSpPr>
          <p:spPr bwMode="auto">
            <a:xfrm>
              <a:off x="4163484" y="1759745"/>
              <a:ext cx="1312333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>
                  <a:solidFill>
                    <a:srgbClr val="66FFFF"/>
                  </a:solidFill>
                  <a:latin typeface="Arial" charset="0"/>
                </a:rPr>
                <a:t>1s</a:t>
              </a:r>
              <a:endParaRPr lang="it-IT" altLang="it-IT" sz="2800" baseline="-25000">
                <a:solidFill>
                  <a:srgbClr val="66FFFF"/>
                </a:solidFill>
                <a:latin typeface="Arial" charset="0"/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80"/>
    </mc:Choice>
    <mc:Fallback>
      <p:transition spd="slow" advTm="9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2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2035175" y="717550"/>
            <a:ext cx="0" cy="548640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24063" y="6203950"/>
            <a:ext cx="8229600" cy="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127307" y="2820988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995617" y="2820988"/>
            <a:ext cx="731837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3864032" y="2820988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7842307" y="2774950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8756707" y="2774950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9579032" y="2774950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8756707" y="5380038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2995617" y="5380038"/>
            <a:ext cx="731837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 flipV="1">
            <a:off x="4595813" y="996979"/>
            <a:ext cx="0" cy="5121275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 flipV="1">
            <a:off x="7842251" y="996979"/>
            <a:ext cx="0" cy="5121275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20" name="Text Box 32"/>
          <p:cNvSpPr txBox="1">
            <a:spLocks noChangeArrowheads="1"/>
          </p:cNvSpPr>
          <p:nvPr/>
        </p:nvSpPr>
        <p:spPr bwMode="auto">
          <a:xfrm>
            <a:off x="2236791" y="6218238"/>
            <a:ext cx="9345612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 = (</a:t>
            </a:r>
            <a:r>
              <a:rPr lang="it-IT" altLang="it-IT" sz="29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2s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2s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1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900" baseline="-25000" dirty="0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900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 dirty="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3894138" y="2825750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3025776" y="2825750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2203451" y="2825750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7964488" y="2779713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8832851" y="2779713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9701214" y="2779713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8853489" y="5389563"/>
            <a:ext cx="503536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  <a:sym typeface="Symbol" pitchFamily="18" charset="2"/>
              </a:rPr>
              <a:t>2s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092451" y="5384801"/>
            <a:ext cx="503536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2s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37" name="AutoShape 49"/>
          <p:cNvSpPr>
            <a:spLocks noChangeArrowheads="1"/>
          </p:cNvSpPr>
          <p:nvPr/>
        </p:nvSpPr>
        <p:spPr bwMode="auto">
          <a:xfrm>
            <a:off x="3163946" y="4968919"/>
            <a:ext cx="158751" cy="320675"/>
          </a:xfrm>
          <a:prstGeom prst="upArrow">
            <a:avLst>
              <a:gd name="adj1" fmla="val 50000"/>
              <a:gd name="adj2" fmla="val 505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38" name="AutoShape 50"/>
          <p:cNvSpPr>
            <a:spLocks noChangeArrowheads="1"/>
          </p:cNvSpPr>
          <p:nvPr/>
        </p:nvSpPr>
        <p:spPr bwMode="auto">
          <a:xfrm flipV="1">
            <a:off x="3338571" y="4968919"/>
            <a:ext cx="160337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43" name="AutoShape 55"/>
          <p:cNvSpPr>
            <a:spLocks noChangeArrowheads="1"/>
          </p:cNvSpPr>
          <p:nvPr/>
        </p:nvSpPr>
        <p:spPr bwMode="auto">
          <a:xfrm>
            <a:off x="8963026" y="4980032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44" name="AutoShape 56"/>
          <p:cNvSpPr>
            <a:spLocks noChangeArrowheads="1"/>
          </p:cNvSpPr>
          <p:nvPr/>
        </p:nvSpPr>
        <p:spPr bwMode="auto">
          <a:xfrm flipV="1">
            <a:off x="9137650" y="4980032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1" name="AutoShape 63"/>
          <p:cNvSpPr>
            <a:spLocks noChangeArrowheads="1"/>
          </p:cNvSpPr>
          <p:nvPr/>
        </p:nvSpPr>
        <p:spPr bwMode="auto">
          <a:xfrm>
            <a:off x="2330450" y="2382882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2" name="AutoShape 64"/>
          <p:cNvSpPr>
            <a:spLocks noChangeArrowheads="1"/>
          </p:cNvSpPr>
          <p:nvPr/>
        </p:nvSpPr>
        <p:spPr bwMode="auto">
          <a:xfrm flipV="1">
            <a:off x="2506720" y="2382882"/>
            <a:ext cx="158751" cy="320675"/>
          </a:xfrm>
          <a:prstGeom prst="upArrow">
            <a:avLst>
              <a:gd name="adj1" fmla="val 50000"/>
              <a:gd name="adj2" fmla="val 505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3" name="AutoShape 65"/>
          <p:cNvSpPr>
            <a:spLocks noChangeArrowheads="1"/>
          </p:cNvSpPr>
          <p:nvPr/>
        </p:nvSpPr>
        <p:spPr bwMode="auto">
          <a:xfrm>
            <a:off x="3300471" y="2349502"/>
            <a:ext cx="160337" cy="319088"/>
          </a:xfrm>
          <a:prstGeom prst="upArrow">
            <a:avLst>
              <a:gd name="adj1" fmla="val 50000"/>
              <a:gd name="adj2" fmla="val 49753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4" name="AutoShape 66"/>
          <p:cNvSpPr>
            <a:spLocks noChangeArrowheads="1"/>
          </p:cNvSpPr>
          <p:nvPr/>
        </p:nvSpPr>
        <p:spPr bwMode="auto">
          <a:xfrm>
            <a:off x="4113271" y="2349502"/>
            <a:ext cx="160337" cy="319088"/>
          </a:xfrm>
          <a:prstGeom prst="upArrow">
            <a:avLst>
              <a:gd name="adj1" fmla="val 50000"/>
              <a:gd name="adj2" fmla="val 49753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5" name="AutoShape 67"/>
          <p:cNvSpPr>
            <a:spLocks noChangeArrowheads="1"/>
          </p:cNvSpPr>
          <p:nvPr/>
        </p:nvSpPr>
        <p:spPr bwMode="auto">
          <a:xfrm>
            <a:off x="9050395" y="2332082"/>
            <a:ext cx="158751" cy="319087"/>
          </a:xfrm>
          <a:prstGeom prst="upArrow">
            <a:avLst>
              <a:gd name="adj1" fmla="val 50000"/>
              <a:gd name="adj2" fmla="val 5025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6" name="AutoShape 68"/>
          <p:cNvSpPr>
            <a:spLocks noChangeArrowheads="1"/>
          </p:cNvSpPr>
          <p:nvPr/>
        </p:nvSpPr>
        <p:spPr bwMode="auto">
          <a:xfrm>
            <a:off x="9915526" y="2332082"/>
            <a:ext cx="160339" cy="319087"/>
          </a:xfrm>
          <a:prstGeom prst="upArrow">
            <a:avLst>
              <a:gd name="adj1" fmla="val 50000"/>
              <a:gd name="adj2" fmla="val 49752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7" name="AutoShape 69"/>
          <p:cNvSpPr>
            <a:spLocks noChangeArrowheads="1"/>
          </p:cNvSpPr>
          <p:nvPr/>
        </p:nvSpPr>
        <p:spPr bwMode="auto">
          <a:xfrm>
            <a:off x="8045450" y="2347957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58" name="AutoShape 70"/>
          <p:cNvSpPr>
            <a:spLocks noChangeArrowheads="1"/>
          </p:cNvSpPr>
          <p:nvPr/>
        </p:nvSpPr>
        <p:spPr bwMode="auto">
          <a:xfrm flipV="1">
            <a:off x="8221720" y="2347957"/>
            <a:ext cx="158751" cy="320675"/>
          </a:xfrm>
          <a:prstGeom prst="upArrow">
            <a:avLst>
              <a:gd name="adj1" fmla="val 50000"/>
              <a:gd name="adj2" fmla="val 505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7961" name="Rectangle 73"/>
          <p:cNvSpPr>
            <a:spLocks noChangeArrowheads="1"/>
          </p:cNvSpPr>
          <p:nvPr/>
        </p:nvSpPr>
        <p:spPr bwMode="auto">
          <a:xfrm>
            <a:off x="1570037" y="873169"/>
            <a:ext cx="375296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66FFFF"/>
                </a:solidFill>
                <a:latin typeface="Arial" charset="0"/>
              </a:rPr>
              <a:t>E</a:t>
            </a:r>
            <a:endParaRPr lang="it-IT" altLang="it-IT" sz="3100" b="1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7962" name="Rectangle 74"/>
          <p:cNvSpPr>
            <a:spLocks noChangeArrowheads="1"/>
          </p:cNvSpPr>
          <p:nvPr/>
        </p:nvSpPr>
        <p:spPr bwMode="auto">
          <a:xfrm>
            <a:off x="3178232" y="658836"/>
            <a:ext cx="731839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FFFF00"/>
                </a:solidFill>
                <a:latin typeface="Arial" charset="0"/>
              </a:rPr>
              <a:t>O</a:t>
            </a:r>
            <a:endParaRPr lang="it-IT" altLang="it-IT" sz="3100" b="1" baseline="-250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775096" y="4376800"/>
            <a:ext cx="5075281" cy="1705002"/>
            <a:chOff x="2251094" y="4376798"/>
            <a:chExt cx="5075281" cy="1705001"/>
          </a:xfrm>
        </p:grpSpPr>
        <p:sp>
          <p:nvSpPr>
            <p:cNvPr id="37905" name="Line 17"/>
            <p:cNvSpPr>
              <a:spLocks noChangeShapeType="1"/>
            </p:cNvSpPr>
            <p:nvPr/>
          </p:nvSpPr>
          <p:spPr bwMode="auto">
            <a:xfrm>
              <a:off x="4550747" y="5751633"/>
              <a:ext cx="73183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251094" y="4376798"/>
              <a:ext cx="5075281" cy="1705001"/>
              <a:chOff x="2251094" y="4376798"/>
              <a:chExt cx="5075281" cy="1705001"/>
            </a:xfrm>
          </p:grpSpPr>
          <p:sp>
            <p:nvSpPr>
              <p:cNvPr id="37904" name="Line 16"/>
              <p:cNvSpPr>
                <a:spLocks noChangeShapeType="1"/>
              </p:cNvSpPr>
              <p:nvPr/>
            </p:nvSpPr>
            <p:spPr bwMode="auto">
              <a:xfrm>
                <a:off x="4553745" y="4802249"/>
                <a:ext cx="73183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940" name="AutoShape 52"/>
              <p:cNvSpPr>
                <a:spLocks noChangeArrowheads="1"/>
              </p:cNvSpPr>
              <p:nvPr/>
            </p:nvSpPr>
            <p:spPr bwMode="auto">
              <a:xfrm flipV="1">
                <a:off x="4918904" y="4391086"/>
                <a:ext cx="160337" cy="319088"/>
              </a:xfrm>
              <a:prstGeom prst="upArrow">
                <a:avLst>
                  <a:gd name="adj1" fmla="val 50000"/>
                  <a:gd name="adj2" fmla="val 49753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uppo 4"/>
              <p:cNvGrpSpPr/>
              <p:nvPr/>
            </p:nvGrpSpPr>
            <p:grpSpPr>
              <a:xfrm>
                <a:off x="2251094" y="4376798"/>
                <a:ext cx="5075281" cy="1705001"/>
                <a:chOff x="2203452" y="4375150"/>
                <a:chExt cx="5075281" cy="1705001"/>
              </a:xfrm>
            </p:grpSpPr>
            <p:sp>
              <p:nvSpPr>
                <p:cNvPr id="37916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203494" y="4786347"/>
                  <a:ext cx="2332039" cy="593725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17" name="Line 29"/>
                <p:cNvSpPr>
                  <a:spLocks noChangeShapeType="1"/>
                </p:cNvSpPr>
                <p:nvPr/>
              </p:nvSpPr>
              <p:spPr bwMode="auto">
                <a:xfrm>
                  <a:off x="2203452" y="5380038"/>
                  <a:ext cx="2193925" cy="366712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18" name="Line 30"/>
                <p:cNvSpPr>
                  <a:spLocks noChangeShapeType="1"/>
                </p:cNvSpPr>
                <p:nvPr/>
              </p:nvSpPr>
              <p:spPr bwMode="auto">
                <a:xfrm>
                  <a:off x="5175251" y="4786347"/>
                  <a:ext cx="2057400" cy="593725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1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5265782" y="5380038"/>
                  <a:ext cx="2012951" cy="366712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933" name="Rectangle 45"/>
                <p:cNvSpPr>
                  <a:spLocks noChangeArrowheads="1"/>
                </p:cNvSpPr>
                <p:nvPr/>
              </p:nvSpPr>
              <p:spPr bwMode="auto">
                <a:xfrm>
                  <a:off x="4397377" y="4708526"/>
                  <a:ext cx="958851" cy="5016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900">
                      <a:solidFill>
                        <a:srgbClr val="66FFFF"/>
                      </a:solidFill>
                      <a:latin typeface="Symbol" pitchFamily="18" charset="2"/>
                      <a:sym typeface="Symbol" pitchFamily="18" charset="2"/>
                    </a:rPr>
                    <a:t>s</a:t>
                  </a:r>
                  <a:r>
                    <a:rPr lang="it-IT" altLang="it-IT" sz="2900">
                      <a:solidFill>
                        <a:srgbClr val="66FFFF"/>
                      </a:solidFill>
                      <a:latin typeface="Arial" charset="0"/>
                      <a:sym typeface="Symbol" pitchFamily="18" charset="2"/>
                    </a:rPr>
                    <a:t>*</a:t>
                  </a:r>
                  <a:r>
                    <a:rPr lang="it-IT" altLang="it-IT" sz="2900" baseline="-25000">
                      <a:solidFill>
                        <a:srgbClr val="66FFFF"/>
                      </a:solidFill>
                      <a:latin typeface="Arial" charset="0"/>
                    </a:rPr>
                    <a:t>2s</a:t>
                  </a:r>
                  <a:endParaRPr lang="it-IT" altLang="it-IT" sz="2900">
                    <a:solidFill>
                      <a:srgbClr val="66FFFF"/>
                    </a:solidFill>
                    <a:latin typeface="Arial" charset="0"/>
                  </a:endParaRPr>
                </a:p>
              </p:txBody>
            </p:sp>
            <p:sp>
              <p:nvSpPr>
                <p:cNvPr id="37936" name="Rectangle 48"/>
                <p:cNvSpPr>
                  <a:spLocks noChangeArrowheads="1"/>
                </p:cNvSpPr>
                <p:nvPr/>
              </p:nvSpPr>
              <p:spPr bwMode="auto">
                <a:xfrm>
                  <a:off x="4473604" y="5578475"/>
                  <a:ext cx="601663" cy="5016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900">
                      <a:solidFill>
                        <a:srgbClr val="66FFFF"/>
                      </a:solidFill>
                      <a:latin typeface="Symbol" pitchFamily="18" charset="2"/>
                      <a:sym typeface="Symbol" pitchFamily="18" charset="2"/>
                    </a:rPr>
                    <a:t>s</a:t>
                  </a:r>
                  <a:r>
                    <a:rPr lang="it-IT" altLang="it-IT" sz="2900" baseline="-25000">
                      <a:solidFill>
                        <a:srgbClr val="66FFFF"/>
                      </a:solidFill>
                      <a:latin typeface="Arial" charset="0"/>
                    </a:rPr>
                    <a:t>2s</a:t>
                  </a:r>
                  <a:endParaRPr lang="it-IT" altLang="it-IT" sz="2900">
                    <a:solidFill>
                      <a:srgbClr val="66FFFF"/>
                    </a:solidFill>
                    <a:latin typeface="Arial" charset="0"/>
                  </a:endParaRPr>
                </a:p>
              </p:txBody>
            </p:sp>
            <p:sp>
              <p:nvSpPr>
                <p:cNvPr id="37939" name="AutoShape 51"/>
                <p:cNvSpPr>
                  <a:spLocks noChangeArrowheads="1"/>
                </p:cNvSpPr>
                <p:nvPr/>
              </p:nvSpPr>
              <p:spPr bwMode="auto">
                <a:xfrm>
                  <a:off x="4633958" y="4375150"/>
                  <a:ext cx="160337" cy="319088"/>
                </a:xfrm>
                <a:prstGeom prst="upArrow">
                  <a:avLst>
                    <a:gd name="adj1" fmla="val 50000"/>
                    <a:gd name="adj2" fmla="val 49753"/>
                  </a:avLst>
                </a:prstGeom>
                <a:solidFill>
                  <a:srgbClr val="00FF00"/>
                </a:solidFill>
                <a:ln w="28575">
                  <a:solidFill>
                    <a:srgbClr val="FFFF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41" name="AutoShape 53"/>
                <p:cNvSpPr>
                  <a:spLocks noChangeArrowheads="1"/>
                </p:cNvSpPr>
                <p:nvPr/>
              </p:nvSpPr>
              <p:spPr bwMode="auto">
                <a:xfrm>
                  <a:off x="4616449" y="5345147"/>
                  <a:ext cx="160339" cy="319087"/>
                </a:xfrm>
                <a:prstGeom prst="upArrow">
                  <a:avLst>
                    <a:gd name="adj1" fmla="val 50000"/>
                    <a:gd name="adj2" fmla="val 49752"/>
                  </a:avLst>
                </a:prstGeom>
                <a:solidFill>
                  <a:srgbClr val="00FF00"/>
                </a:solidFill>
                <a:ln w="28575">
                  <a:solidFill>
                    <a:srgbClr val="FFFF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42" name="AutoShape 54"/>
                <p:cNvSpPr>
                  <a:spLocks noChangeArrowheads="1"/>
                </p:cNvSpPr>
                <p:nvPr/>
              </p:nvSpPr>
              <p:spPr bwMode="auto">
                <a:xfrm flipV="1">
                  <a:off x="4792680" y="5345147"/>
                  <a:ext cx="158751" cy="319087"/>
                </a:xfrm>
                <a:prstGeom prst="upArrow">
                  <a:avLst>
                    <a:gd name="adj1" fmla="val 50000"/>
                    <a:gd name="adj2" fmla="val 50250"/>
                  </a:avLst>
                </a:prstGeom>
                <a:solidFill>
                  <a:srgbClr val="00FF00"/>
                </a:solidFill>
                <a:ln w="28575">
                  <a:solidFill>
                    <a:srgbClr val="FFFF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2" name="Gruppo 11"/>
          <p:cNvGrpSpPr/>
          <p:nvPr/>
        </p:nvGrpSpPr>
        <p:grpSpPr>
          <a:xfrm>
            <a:off x="4595818" y="1047665"/>
            <a:ext cx="3246435" cy="4057865"/>
            <a:chOff x="3071816" y="1047655"/>
            <a:chExt cx="3246435" cy="4057865"/>
          </a:xfrm>
        </p:grpSpPr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>
              <a:off x="4347402" y="1632270"/>
              <a:ext cx="731839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3071816" y="1047655"/>
              <a:ext cx="3246435" cy="4057865"/>
              <a:chOff x="3071816" y="1047655"/>
              <a:chExt cx="3246435" cy="4057865"/>
            </a:xfrm>
          </p:grpSpPr>
          <p:sp>
            <p:nvSpPr>
              <p:cNvPr id="37901" name="Line 13"/>
              <p:cNvSpPr>
                <a:spLocks noChangeShapeType="1"/>
              </p:cNvSpPr>
              <p:nvPr/>
            </p:nvSpPr>
            <p:spPr bwMode="auto">
              <a:xfrm>
                <a:off x="3352006" y="1924246"/>
                <a:ext cx="73183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0" name="Gruppo 9"/>
              <p:cNvGrpSpPr/>
              <p:nvPr/>
            </p:nvGrpSpPr>
            <p:grpSpPr>
              <a:xfrm>
                <a:off x="3071816" y="1047655"/>
                <a:ext cx="3246435" cy="4057865"/>
                <a:chOff x="3071816" y="1047655"/>
                <a:chExt cx="3246435" cy="4057865"/>
              </a:xfrm>
            </p:grpSpPr>
            <p:sp>
              <p:nvSpPr>
                <p:cNvPr id="37900" name="Line 12"/>
                <p:cNvSpPr>
                  <a:spLocks noChangeShapeType="1"/>
                </p:cNvSpPr>
                <p:nvPr/>
              </p:nvSpPr>
              <p:spPr bwMode="auto">
                <a:xfrm>
                  <a:off x="4443414" y="3379726"/>
                  <a:ext cx="731837" cy="0"/>
                </a:xfrm>
                <a:prstGeom prst="line">
                  <a:avLst/>
                </a:prstGeom>
                <a:noFill/>
                <a:ln w="38100">
                  <a:solidFill>
                    <a:srgbClr val="99FF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9" name="Gruppo 8"/>
                <p:cNvGrpSpPr/>
                <p:nvPr/>
              </p:nvGrpSpPr>
              <p:grpSpPr>
                <a:xfrm>
                  <a:off x="3071816" y="1047655"/>
                  <a:ext cx="3246435" cy="4057865"/>
                  <a:chOff x="3071816" y="1047655"/>
                  <a:chExt cx="3246435" cy="4057865"/>
                </a:xfrm>
              </p:grpSpPr>
              <p:sp>
                <p:nvSpPr>
                  <p:cNvPr id="37899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5282584" y="1924246"/>
                    <a:ext cx="731837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99FF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8" name="Gruppo 7"/>
                  <p:cNvGrpSpPr/>
                  <p:nvPr/>
                </p:nvGrpSpPr>
                <p:grpSpPr>
                  <a:xfrm>
                    <a:off x="3071816" y="1047655"/>
                    <a:ext cx="3246435" cy="4057865"/>
                    <a:chOff x="3071816" y="1036638"/>
                    <a:chExt cx="3246435" cy="4057865"/>
                  </a:xfrm>
                </p:grpSpPr>
                <p:sp>
                  <p:nvSpPr>
                    <p:cNvPr id="37910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17851" y="1906622"/>
                      <a:ext cx="228600" cy="8223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31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376" y="4146576"/>
                      <a:ext cx="582613" cy="79919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</a:t>
                      </a:r>
                      <a:r>
                        <a:rPr lang="it-IT" altLang="it-IT" sz="2900" baseline="-2500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</a:p>
                  </p:txBody>
                </p:sp>
                <p:sp>
                  <p:nvSpPr>
                    <p:cNvPr id="37911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7851" y="2774984"/>
                      <a:ext cx="1371600" cy="5937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12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75251" y="2774984"/>
                      <a:ext cx="1143000" cy="5937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14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1816" y="2820988"/>
                      <a:ext cx="274637" cy="132556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02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03894" y="4146550"/>
                      <a:ext cx="731839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9FF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03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6494" y="4146550"/>
                      <a:ext cx="731839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9FF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13" name="Line 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997575" y="1906588"/>
                      <a:ext cx="228600" cy="86836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1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89652" y="2774950"/>
                      <a:ext cx="136525" cy="137160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921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7419" y="1036638"/>
                      <a:ext cx="935039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Symbol" pitchFamily="18" charset="2"/>
                          <a:sym typeface="Symbol" pitchFamily="18" charset="2"/>
                        </a:rPr>
                        <a:t>s</a:t>
                      </a: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*</a:t>
                      </a:r>
                      <a:r>
                        <a:rPr lang="it-IT" altLang="it-IT" sz="2900" baseline="-2500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22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6451" y="1906589"/>
                      <a:ext cx="876300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*</a:t>
                      </a:r>
                      <a:r>
                        <a:rPr lang="it-IT" altLang="it-IT" sz="2900" baseline="-2500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23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5294" y="1906589"/>
                      <a:ext cx="895351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 dirty="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*</a:t>
                      </a:r>
                      <a:r>
                        <a:rPr lang="it-IT" altLang="it-IT" sz="2900" baseline="-25000" dirty="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 dirty="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24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0728" y="3292475"/>
                      <a:ext cx="703263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 dirty="0">
                          <a:solidFill>
                            <a:srgbClr val="66FFFF"/>
                          </a:solidFill>
                          <a:latin typeface="Symbol" pitchFamily="18" charset="2"/>
                          <a:sym typeface="Symbol" pitchFamily="18" charset="2"/>
                        </a:rPr>
                        <a:t>s</a:t>
                      </a:r>
                      <a:r>
                        <a:rPr lang="it-IT" altLang="it-IT" sz="2900" baseline="-25000" dirty="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 dirty="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32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57815" y="4146551"/>
                      <a:ext cx="582612" cy="9479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</a:t>
                      </a:r>
                      <a:r>
                        <a:rPr lang="it-IT" altLang="it-IT" sz="2900" baseline="-2500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45" name="AutoShap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43301" y="3751268"/>
                      <a:ext cx="160339" cy="319087"/>
                    </a:xfrm>
                    <a:prstGeom prst="upArrow">
                      <a:avLst>
                        <a:gd name="adj1" fmla="val 50000"/>
                        <a:gd name="adj2" fmla="val 49752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46" name="AutoShape 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717925" y="3751268"/>
                      <a:ext cx="160339" cy="319087"/>
                    </a:xfrm>
                    <a:prstGeom prst="upArrow">
                      <a:avLst>
                        <a:gd name="adj1" fmla="val 50000"/>
                        <a:gd name="adj2" fmla="val 49752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47" name="AutoShap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8848" y="2936909"/>
                      <a:ext cx="158751" cy="320675"/>
                    </a:xfrm>
                    <a:prstGeom prst="upArrow">
                      <a:avLst>
                        <a:gd name="adj1" fmla="val 50000"/>
                        <a:gd name="adj2" fmla="val 5050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48" name="AutoShape 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3509" y="2936909"/>
                      <a:ext cx="160337" cy="320675"/>
                    </a:xfrm>
                    <a:prstGeom prst="upArrow">
                      <a:avLst>
                        <a:gd name="adj1" fmla="val 50000"/>
                        <a:gd name="adj2" fmla="val 5000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49" name="AutoShap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86458" y="3751268"/>
                      <a:ext cx="160337" cy="319087"/>
                    </a:xfrm>
                    <a:prstGeom prst="upArrow">
                      <a:avLst>
                        <a:gd name="adj1" fmla="val 50000"/>
                        <a:gd name="adj2" fmla="val 49753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50" name="AutoShape 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761084" y="3751268"/>
                      <a:ext cx="160337" cy="319087"/>
                    </a:xfrm>
                    <a:prstGeom prst="upArrow">
                      <a:avLst>
                        <a:gd name="adj1" fmla="val 50000"/>
                        <a:gd name="adj2" fmla="val 49753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59" name="AutoShap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1382" y="1517684"/>
                      <a:ext cx="158751" cy="320675"/>
                    </a:xfrm>
                    <a:prstGeom prst="upArrow">
                      <a:avLst>
                        <a:gd name="adj1" fmla="val 50000"/>
                        <a:gd name="adj2" fmla="val 5050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960" name="AutoShap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9025" y="1535147"/>
                      <a:ext cx="160339" cy="320675"/>
                    </a:xfrm>
                    <a:prstGeom prst="upArrow">
                      <a:avLst>
                        <a:gd name="adj1" fmla="val 50000"/>
                        <a:gd name="adj2" fmla="val 5000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7963" name="Rectangle 75"/>
          <p:cNvSpPr>
            <a:spLocks noChangeArrowheads="1"/>
          </p:cNvSpPr>
          <p:nvPr/>
        </p:nvSpPr>
        <p:spPr bwMode="auto">
          <a:xfrm>
            <a:off x="5967427" y="594020"/>
            <a:ext cx="1004887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it-IT" altLang="it-IT" sz="3100" b="1" baseline="-25000" dirty="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37964" name="Rectangle 76"/>
          <p:cNvSpPr>
            <a:spLocks noChangeArrowheads="1"/>
          </p:cNvSpPr>
          <p:nvPr/>
        </p:nvSpPr>
        <p:spPr bwMode="auto">
          <a:xfrm>
            <a:off x="8528053" y="658836"/>
            <a:ext cx="593725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FFFF00"/>
                </a:solidFill>
                <a:latin typeface="Arial" charset="0"/>
              </a:rPr>
              <a:t>O</a:t>
            </a:r>
            <a:endParaRPr lang="it-IT" altLang="it-IT" sz="3100" b="1" baseline="-25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7965" name="Rectangle 77"/>
          <p:cNvSpPr>
            <a:spLocks noChangeArrowheads="1"/>
          </p:cNvSpPr>
          <p:nvPr/>
        </p:nvSpPr>
        <p:spPr bwMode="auto">
          <a:xfrm>
            <a:off x="4595859" y="2"/>
            <a:ext cx="2971800" cy="594009"/>
          </a:xfrm>
          <a:prstGeom prst="rect">
            <a:avLst/>
          </a:prstGeom>
          <a:solidFill>
            <a:srgbClr val="00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500">
                <a:solidFill>
                  <a:srgbClr val="0000CC"/>
                </a:solidFill>
                <a:latin typeface="Tahoma" pitchFamily="34" charset="0"/>
              </a:rPr>
              <a:t>MOLECOLA O</a:t>
            </a:r>
            <a:r>
              <a:rPr lang="it-IT" altLang="it-IT" sz="3500" baseline="-25000">
                <a:solidFill>
                  <a:srgbClr val="0000CC"/>
                </a:solidFill>
                <a:latin typeface="Tahoma" pitchFamily="34" charset="0"/>
              </a:rPr>
              <a:t>2</a:t>
            </a:r>
            <a:endParaRPr lang="it-IT" altLang="it-IT" sz="3500" baseline="-250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7966" name="Rectangle 78"/>
          <p:cNvSpPr>
            <a:spLocks noChangeArrowheads="1"/>
          </p:cNvSpPr>
          <p:nvPr/>
        </p:nvSpPr>
        <p:spPr bwMode="auto">
          <a:xfrm>
            <a:off x="8156632" y="1189082"/>
            <a:ext cx="3017839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dirty="0" err="1">
                <a:solidFill>
                  <a:srgbClr val="FFFF00"/>
                </a:solidFill>
                <a:latin typeface="Arial" charset="0"/>
              </a:rPr>
              <a:t>o.d.l</a:t>
            </a:r>
            <a:r>
              <a:rPr lang="it-IT" altLang="it-IT" sz="2700" dirty="0">
                <a:solidFill>
                  <a:srgbClr val="FFFF00"/>
                </a:solidFill>
                <a:latin typeface="Arial" charset="0"/>
              </a:rPr>
              <a:t>. =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dirty="0">
                <a:solidFill>
                  <a:srgbClr val="FFFF00"/>
                </a:solidFill>
                <a:latin typeface="Arial" charset="0"/>
              </a:rPr>
              <a:t>paramagnetica</a:t>
            </a:r>
            <a:endParaRPr lang="it-IT" altLang="it-IT" sz="3100" baseline="-25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70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374"/>
    </mc:Choice>
    <mc:Fallback>
      <p:transition spd="slow" advTm="23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920" grpId="0"/>
      <p:bldP spid="379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2346325" y="717550"/>
            <a:ext cx="0" cy="548640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2335213" y="6203950"/>
            <a:ext cx="8229600" cy="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2438441" y="2820988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306765" y="2820988"/>
            <a:ext cx="731837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4175183" y="2820988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8153458" y="2774950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9067858" y="2774950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9890183" y="2774950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6171885" y="1149040"/>
            <a:ext cx="731837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9067858" y="5380038"/>
            <a:ext cx="731839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3306765" y="5380038"/>
            <a:ext cx="731837" cy="0"/>
          </a:xfrm>
          <a:prstGeom prst="line">
            <a:avLst/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 flipV="1">
            <a:off x="4906963" y="996979"/>
            <a:ext cx="0" cy="5121275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8153400" y="996979"/>
            <a:ext cx="0" cy="5121275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2549583" y="6229350"/>
            <a:ext cx="6567695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NO = (</a:t>
            </a: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 baseline="-250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2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</a:rPr>
              <a:t>s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</a:rPr>
              <a:t>2s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2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</a:rPr>
              <a:t>p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2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</a:rPr>
              <a:t>p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 baseline="-250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2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</a:rPr>
              <a:t>p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(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900" baseline="-25000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900">
                <a:solidFill>
                  <a:srgbClr val="FFFF00"/>
                </a:solidFill>
                <a:latin typeface="Arial" charset="0"/>
              </a:rPr>
              <a:t>)</a:t>
            </a:r>
            <a:r>
              <a:rPr lang="it-IT" altLang="it-IT" sz="2900" baseline="30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36897" name="Rectangle 33"/>
          <p:cNvSpPr>
            <a:spLocks noChangeArrowheads="1"/>
          </p:cNvSpPr>
          <p:nvPr/>
        </p:nvSpPr>
        <p:spPr bwMode="auto">
          <a:xfrm>
            <a:off x="6125877" y="1103004"/>
            <a:ext cx="935039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 dirty="0">
                <a:solidFill>
                  <a:srgbClr val="66FFFF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900" dirty="0">
                <a:solidFill>
                  <a:srgbClr val="66FFFF"/>
                </a:solidFill>
                <a:latin typeface="Arial" charset="0"/>
                <a:sym typeface="Symbol" pitchFamily="18" charset="2"/>
              </a:rPr>
              <a:t>*</a:t>
            </a:r>
            <a:r>
              <a:rPr lang="it-IT" altLang="it-IT" sz="2900" baseline="-25000" dirty="0">
                <a:solidFill>
                  <a:srgbClr val="66FFFF"/>
                </a:solidFill>
                <a:latin typeface="Arial" charset="0"/>
              </a:rPr>
              <a:t>2p</a:t>
            </a:r>
          </a:p>
        </p:txBody>
      </p:sp>
      <p:sp>
        <p:nvSpPr>
          <p:cNvPr id="36901" name="Rectangle 37"/>
          <p:cNvSpPr>
            <a:spLocks noChangeArrowheads="1"/>
          </p:cNvSpPr>
          <p:nvPr/>
        </p:nvSpPr>
        <p:spPr bwMode="auto">
          <a:xfrm>
            <a:off x="4206876" y="2825750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02" name="Rectangle 38"/>
          <p:cNvSpPr>
            <a:spLocks noChangeArrowheads="1"/>
          </p:cNvSpPr>
          <p:nvPr/>
        </p:nvSpPr>
        <p:spPr bwMode="auto">
          <a:xfrm>
            <a:off x="3336926" y="2825750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03" name="Rectangle 39"/>
          <p:cNvSpPr>
            <a:spLocks noChangeArrowheads="1"/>
          </p:cNvSpPr>
          <p:nvPr/>
        </p:nvSpPr>
        <p:spPr bwMode="auto">
          <a:xfrm>
            <a:off x="2514600" y="2825750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04" name="Rectangle 40"/>
          <p:cNvSpPr>
            <a:spLocks noChangeArrowheads="1"/>
          </p:cNvSpPr>
          <p:nvPr/>
        </p:nvSpPr>
        <p:spPr bwMode="auto">
          <a:xfrm>
            <a:off x="8275639" y="2779713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9144000" y="2779713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06" name="Rectangle 42"/>
          <p:cNvSpPr>
            <a:spLocks noChangeArrowheads="1"/>
          </p:cNvSpPr>
          <p:nvPr/>
        </p:nvSpPr>
        <p:spPr bwMode="auto">
          <a:xfrm>
            <a:off x="10012363" y="2779713"/>
            <a:ext cx="52437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2p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9164639" y="5389563"/>
            <a:ext cx="503536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  <a:sym typeface="Symbol" pitchFamily="18" charset="2"/>
              </a:rPr>
              <a:t>2s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3403603" y="5384801"/>
            <a:ext cx="503536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66FFFF"/>
                </a:solidFill>
                <a:latin typeface="Arial" charset="0"/>
              </a:rPr>
              <a:t>2s</a:t>
            </a:r>
            <a:endParaRPr lang="it-IT" altLang="it-IT" sz="2900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13" name="AutoShape 49"/>
          <p:cNvSpPr>
            <a:spLocks noChangeArrowheads="1"/>
          </p:cNvSpPr>
          <p:nvPr/>
        </p:nvSpPr>
        <p:spPr bwMode="auto">
          <a:xfrm>
            <a:off x="3475097" y="4968919"/>
            <a:ext cx="160337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14" name="AutoShape 50"/>
          <p:cNvSpPr>
            <a:spLocks noChangeArrowheads="1"/>
          </p:cNvSpPr>
          <p:nvPr/>
        </p:nvSpPr>
        <p:spPr bwMode="auto">
          <a:xfrm flipV="1">
            <a:off x="3649722" y="4968919"/>
            <a:ext cx="160337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038600" y="4375152"/>
            <a:ext cx="5075240" cy="1749453"/>
            <a:chOff x="2514600" y="4375150"/>
            <a:chExt cx="5075240" cy="1749453"/>
          </a:xfrm>
        </p:grpSpPr>
        <p:grpSp>
          <p:nvGrpSpPr>
            <p:cNvPr id="8" name="Gruppo 7"/>
            <p:cNvGrpSpPr/>
            <p:nvPr/>
          </p:nvGrpSpPr>
          <p:grpSpPr>
            <a:xfrm>
              <a:off x="2514600" y="4375150"/>
              <a:ext cx="5075240" cy="1749453"/>
              <a:chOff x="2514600" y="4375150"/>
              <a:chExt cx="5075240" cy="1749453"/>
            </a:xfrm>
          </p:grpSpPr>
          <p:sp>
            <p:nvSpPr>
              <p:cNvPr id="36880" name="Line 16"/>
              <p:cNvSpPr>
                <a:spLocks noChangeShapeType="1"/>
              </p:cNvSpPr>
              <p:nvPr/>
            </p:nvSpPr>
            <p:spPr bwMode="auto">
              <a:xfrm>
                <a:off x="4754563" y="4786313"/>
                <a:ext cx="73183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81" name="Line 17"/>
              <p:cNvSpPr>
                <a:spLocks noChangeShapeType="1"/>
              </p:cNvSpPr>
              <p:nvPr/>
            </p:nvSpPr>
            <p:spPr bwMode="auto">
              <a:xfrm>
                <a:off x="4754563" y="5746750"/>
                <a:ext cx="731837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92" name="Line 28"/>
              <p:cNvSpPr>
                <a:spLocks noChangeShapeType="1"/>
              </p:cNvSpPr>
              <p:nvPr/>
            </p:nvSpPr>
            <p:spPr bwMode="auto">
              <a:xfrm flipV="1">
                <a:off x="2514645" y="4786347"/>
                <a:ext cx="2332039" cy="59372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93" name="Line 29"/>
              <p:cNvSpPr>
                <a:spLocks noChangeShapeType="1"/>
              </p:cNvSpPr>
              <p:nvPr/>
            </p:nvSpPr>
            <p:spPr bwMode="auto">
              <a:xfrm>
                <a:off x="2514600" y="5380038"/>
                <a:ext cx="2193925" cy="366712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94" name="Line 30"/>
              <p:cNvSpPr>
                <a:spLocks noChangeShapeType="1"/>
              </p:cNvSpPr>
              <p:nvPr/>
            </p:nvSpPr>
            <p:spPr bwMode="auto">
              <a:xfrm>
                <a:off x="5486400" y="4786347"/>
                <a:ext cx="2057400" cy="59372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95" name="Line 31"/>
              <p:cNvSpPr>
                <a:spLocks noChangeShapeType="1"/>
              </p:cNvSpPr>
              <p:nvPr/>
            </p:nvSpPr>
            <p:spPr bwMode="auto">
              <a:xfrm flipV="1">
                <a:off x="5578477" y="5380038"/>
                <a:ext cx="2011363" cy="366712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909" name="Rectangle 45"/>
              <p:cNvSpPr>
                <a:spLocks noChangeArrowheads="1"/>
              </p:cNvSpPr>
              <p:nvPr/>
            </p:nvSpPr>
            <p:spPr bwMode="auto">
              <a:xfrm>
                <a:off x="4708540" y="4718084"/>
                <a:ext cx="1006505" cy="5016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900" dirty="0">
                    <a:solidFill>
                      <a:srgbClr val="66FFFF"/>
                    </a:solidFill>
                    <a:latin typeface="Arial" charset="0"/>
                    <a:sym typeface="Symbol" pitchFamily="18" charset="2"/>
                  </a:rPr>
                  <a:t>*</a:t>
                </a:r>
                <a:r>
                  <a:rPr lang="it-IT" altLang="it-IT" sz="2900" baseline="-25000" dirty="0">
                    <a:solidFill>
                      <a:srgbClr val="66FFFF"/>
                    </a:solidFill>
                    <a:latin typeface="Arial" charset="0"/>
                  </a:rPr>
                  <a:t>2s</a:t>
                </a:r>
                <a:endParaRPr lang="it-IT" altLang="it-IT" sz="2900" baseline="-25000" dirty="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sp>
            <p:nvSpPr>
              <p:cNvPr id="36912" name="Rectangle 48"/>
              <p:cNvSpPr>
                <a:spLocks noChangeArrowheads="1"/>
              </p:cNvSpPr>
              <p:nvPr/>
            </p:nvSpPr>
            <p:spPr bwMode="auto">
              <a:xfrm>
                <a:off x="4708525" y="5622927"/>
                <a:ext cx="603251" cy="5016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>
                    <a:solidFill>
                      <a:srgbClr val="66FFFF"/>
                    </a:solidFill>
                    <a:latin typeface="Symbol" pitchFamily="18" charset="2"/>
                    <a:sym typeface="Symbol" pitchFamily="18" charset="2"/>
                  </a:rPr>
                  <a:t>s</a:t>
                </a:r>
                <a:r>
                  <a:rPr lang="it-IT" altLang="it-IT" sz="2900" baseline="-25000">
                    <a:solidFill>
                      <a:srgbClr val="66FFFF"/>
                    </a:solidFill>
                    <a:latin typeface="Arial" charset="0"/>
                  </a:rPr>
                  <a:t>2s</a:t>
                </a:r>
              </a:p>
            </p:txBody>
          </p:sp>
          <p:sp>
            <p:nvSpPr>
              <p:cNvPr id="36915" name="AutoShape 51"/>
              <p:cNvSpPr>
                <a:spLocks noChangeArrowheads="1"/>
              </p:cNvSpPr>
              <p:nvPr/>
            </p:nvSpPr>
            <p:spPr bwMode="auto">
              <a:xfrm>
                <a:off x="4945107" y="4375150"/>
                <a:ext cx="160337" cy="319088"/>
              </a:xfrm>
              <a:prstGeom prst="upArrow">
                <a:avLst>
                  <a:gd name="adj1" fmla="val 50000"/>
                  <a:gd name="adj2" fmla="val 49753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36916" name="AutoShape 52"/>
              <p:cNvSpPr>
                <a:spLocks noChangeArrowheads="1"/>
              </p:cNvSpPr>
              <p:nvPr/>
            </p:nvSpPr>
            <p:spPr bwMode="auto">
              <a:xfrm flipV="1">
                <a:off x="5121304" y="4375150"/>
                <a:ext cx="158751" cy="319088"/>
              </a:xfrm>
              <a:prstGeom prst="upArrow">
                <a:avLst>
                  <a:gd name="adj1" fmla="val 50000"/>
                  <a:gd name="adj2" fmla="val 50250"/>
                </a:avLst>
              </a:prstGeom>
              <a:solidFill>
                <a:srgbClr val="00FF00"/>
              </a:solidFill>
              <a:ln w="28575">
                <a:solidFill>
                  <a:srgbClr val="FF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6917" name="AutoShape 53"/>
            <p:cNvSpPr>
              <a:spLocks noChangeArrowheads="1"/>
            </p:cNvSpPr>
            <p:nvPr/>
          </p:nvSpPr>
          <p:spPr bwMode="auto">
            <a:xfrm>
              <a:off x="4927601" y="5345147"/>
              <a:ext cx="160339" cy="319087"/>
            </a:xfrm>
            <a:prstGeom prst="upArrow">
              <a:avLst>
                <a:gd name="adj1" fmla="val 50000"/>
                <a:gd name="adj2" fmla="val 49752"/>
              </a:avLst>
            </a:prstGeom>
            <a:solidFill>
              <a:srgbClr val="00FF00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6918" name="AutoShape 54"/>
            <p:cNvSpPr>
              <a:spLocks noChangeArrowheads="1"/>
            </p:cNvSpPr>
            <p:nvPr/>
          </p:nvSpPr>
          <p:spPr bwMode="auto">
            <a:xfrm flipV="1">
              <a:off x="5103823" y="5345147"/>
              <a:ext cx="160337" cy="319087"/>
            </a:xfrm>
            <a:prstGeom prst="upArrow">
              <a:avLst>
                <a:gd name="adj1" fmla="val 50000"/>
                <a:gd name="adj2" fmla="val 49753"/>
              </a:avLst>
            </a:prstGeom>
            <a:solidFill>
              <a:srgbClr val="00FF00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36919" name="AutoShape 55"/>
          <p:cNvSpPr>
            <a:spLocks noChangeArrowheads="1"/>
          </p:cNvSpPr>
          <p:nvPr/>
        </p:nvSpPr>
        <p:spPr bwMode="auto">
          <a:xfrm>
            <a:off x="9274178" y="4980032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20" name="AutoShape 56"/>
          <p:cNvSpPr>
            <a:spLocks noChangeArrowheads="1"/>
          </p:cNvSpPr>
          <p:nvPr/>
        </p:nvSpPr>
        <p:spPr bwMode="auto">
          <a:xfrm flipV="1">
            <a:off x="9450446" y="4980032"/>
            <a:ext cx="158751" cy="320675"/>
          </a:xfrm>
          <a:prstGeom prst="upArrow">
            <a:avLst>
              <a:gd name="adj1" fmla="val 50000"/>
              <a:gd name="adj2" fmla="val 505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27" name="AutoShape 63"/>
          <p:cNvSpPr>
            <a:spLocks noChangeArrowheads="1"/>
          </p:cNvSpPr>
          <p:nvPr/>
        </p:nvSpPr>
        <p:spPr bwMode="auto">
          <a:xfrm>
            <a:off x="2641602" y="2382882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28" name="AutoShape 64"/>
          <p:cNvSpPr>
            <a:spLocks noChangeArrowheads="1"/>
          </p:cNvSpPr>
          <p:nvPr/>
        </p:nvSpPr>
        <p:spPr bwMode="auto">
          <a:xfrm flipV="1">
            <a:off x="2817860" y="2382882"/>
            <a:ext cx="160337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29" name="AutoShape 65"/>
          <p:cNvSpPr>
            <a:spLocks noChangeArrowheads="1"/>
          </p:cNvSpPr>
          <p:nvPr/>
        </p:nvSpPr>
        <p:spPr bwMode="auto">
          <a:xfrm>
            <a:off x="3611622" y="2349502"/>
            <a:ext cx="160337" cy="319088"/>
          </a:xfrm>
          <a:prstGeom prst="upArrow">
            <a:avLst>
              <a:gd name="adj1" fmla="val 50000"/>
              <a:gd name="adj2" fmla="val 49753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30" name="AutoShape 66"/>
          <p:cNvSpPr>
            <a:spLocks noChangeArrowheads="1"/>
          </p:cNvSpPr>
          <p:nvPr/>
        </p:nvSpPr>
        <p:spPr bwMode="auto">
          <a:xfrm>
            <a:off x="4426007" y="2349502"/>
            <a:ext cx="158751" cy="319088"/>
          </a:xfrm>
          <a:prstGeom prst="upArrow">
            <a:avLst>
              <a:gd name="adj1" fmla="val 50000"/>
              <a:gd name="adj2" fmla="val 5025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31" name="AutoShape 67"/>
          <p:cNvSpPr>
            <a:spLocks noChangeArrowheads="1"/>
          </p:cNvSpPr>
          <p:nvPr/>
        </p:nvSpPr>
        <p:spPr bwMode="auto">
          <a:xfrm>
            <a:off x="9361546" y="2332082"/>
            <a:ext cx="160337" cy="319087"/>
          </a:xfrm>
          <a:prstGeom prst="upArrow">
            <a:avLst>
              <a:gd name="adj1" fmla="val 50000"/>
              <a:gd name="adj2" fmla="val 49753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32" name="AutoShape 68"/>
          <p:cNvSpPr>
            <a:spLocks noChangeArrowheads="1"/>
          </p:cNvSpPr>
          <p:nvPr/>
        </p:nvSpPr>
        <p:spPr bwMode="auto">
          <a:xfrm>
            <a:off x="10226678" y="2332082"/>
            <a:ext cx="160339" cy="319087"/>
          </a:xfrm>
          <a:prstGeom prst="upArrow">
            <a:avLst>
              <a:gd name="adj1" fmla="val 50000"/>
              <a:gd name="adj2" fmla="val 49752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6933" name="AutoShape 69"/>
          <p:cNvSpPr>
            <a:spLocks noChangeArrowheads="1"/>
          </p:cNvSpPr>
          <p:nvPr/>
        </p:nvSpPr>
        <p:spPr bwMode="auto">
          <a:xfrm>
            <a:off x="8356602" y="2347957"/>
            <a:ext cx="160339" cy="32067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285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4906967" y="1535148"/>
            <a:ext cx="3246436" cy="3113081"/>
            <a:chOff x="3382964" y="1535147"/>
            <a:chExt cx="3246436" cy="3113081"/>
          </a:xfrm>
        </p:grpSpPr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>
              <a:off x="5715045" y="4146550"/>
              <a:ext cx="731839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3382964" y="1535147"/>
              <a:ext cx="3246436" cy="3113081"/>
              <a:chOff x="3382964" y="1535147"/>
              <a:chExt cx="3246436" cy="3113081"/>
            </a:xfrm>
          </p:grpSpPr>
          <p:sp>
            <p:nvSpPr>
              <p:cNvPr id="36908" name="Rectangle 44"/>
              <p:cNvSpPr>
                <a:spLocks noChangeArrowheads="1"/>
              </p:cNvSpPr>
              <p:nvPr/>
            </p:nvSpPr>
            <p:spPr bwMode="auto">
              <a:xfrm>
                <a:off x="5856811" y="4124312"/>
                <a:ext cx="684212" cy="5016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dirty="0">
                    <a:solidFill>
                      <a:srgbClr val="66FFFF"/>
                    </a:solidFill>
                    <a:latin typeface="Arial" charset="0"/>
                    <a:sym typeface="Symbol" pitchFamily="18" charset="2"/>
                  </a:rPr>
                  <a:t></a:t>
                </a:r>
                <a:r>
                  <a:rPr lang="it-IT" altLang="it-IT" sz="2900" baseline="-25000" dirty="0">
                    <a:solidFill>
                      <a:srgbClr val="66FFFF"/>
                    </a:solidFill>
                    <a:latin typeface="Arial" charset="0"/>
                  </a:rPr>
                  <a:t>2p</a:t>
                </a:r>
                <a:endParaRPr lang="it-IT" altLang="it-IT" sz="2900" dirty="0">
                  <a:solidFill>
                    <a:srgbClr val="66FFFF"/>
                  </a:solidFill>
                  <a:latin typeface="Arial" charset="0"/>
                </a:endParaRPr>
              </a:p>
            </p:txBody>
          </p:sp>
          <p:grpSp>
            <p:nvGrpSpPr>
              <p:cNvPr id="5" name="Gruppo 4"/>
              <p:cNvGrpSpPr/>
              <p:nvPr/>
            </p:nvGrpSpPr>
            <p:grpSpPr>
              <a:xfrm>
                <a:off x="3382964" y="1535147"/>
                <a:ext cx="3246436" cy="3113081"/>
                <a:chOff x="3382964" y="1535147"/>
                <a:chExt cx="3246436" cy="3113081"/>
              </a:xfrm>
            </p:grpSpPr>
            <p:sp>
              <p:nvSpPr>
                <p:cNvPr id="36877" name="Line 13"/>
                <p:cNvSpPr>
                  <a:spLocks noChangeShapeType="1"/>
                </p:cNvSpPr>
                <p:nvPr/>
              </p:nvSpPr>
              <p:spPr bwMode="auto">
                <a:xfrm>
                  <a:off x="4818072" y="3368709"/>
                  <a:ext cx="731837" cy="0"/>
                </a:xfrm>
                <a:prstGeom prst="line">
                  <a:avLst/>
                </a:prstGeom>
                <a:noFill/>
                <a:ln w="38100">
                  <a:solidFill>
                    <a:srgbClr val="99FF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" name="Gruppo 3"/>
                <p:cNvGrpSpPr/>
                <p:nvPr/>
              </p:nvGrpSpPr>
              <p:grpSpPr>
                <a:xfrm>
                  <a:off x="3382964" y="1535147"/>
                  <a:ext cx="3246436" cy="3113081"/>
                  <a:chOff x="3382964" y="1535147"/>
                  <a:chExt cx="3246436" cy="3113081"/>
                </a:xfrm>
              </p:grpSpPr>
              <p:sp>
                <p:nvSpPr>
                  <p:cNvPr id="3692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4979991" y="2936909"/>
                    <a:ext cx="160337" cy="320675"/>
                  </a:xfrm>
                  <a:prstGeom prst="up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00FF00"/>
                  </a:solidFill>
                  <a:ln w="28575">
                    <a:solidFill>
                      <a:srgbClr val="FFFFCC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924" name="AutoShape 6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219383" y="2960714"/>
                    <a:ext cx="160337" cy="320675"/>
                  </a:xfrm>
                  <a:prstGeom prst="up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00FF00"/>
                  </a:solidFill>
                  <a:ln w="28575">
                    <a:solidFill>
                      <a:srgbClr val="FFFFCC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" name="Gruppo 2"/>
                  <p:cNvGrpSpPr/>
                  <p:nvPr/>
                </p:nvGrpSpPr>
                <p:grpSpPr>
                  <a:xfrm>
                    <a:off x="3382964" y="1535147"/>
                    <a:ext cx="3246436" cy="3113081"/>
                    <a:chOff x="3382964" y="1535147"/>
                    <a:chExt cx="3246436" cy="3113081"/>
                  </a:xfrm>
                </p:grpSpPr>
                <p:sp>
                  <p:nvSpPr>
                    <p:cNvPr id="36874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645" y="1906588"/>
                      <a:ext cx="731839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9FF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75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68964" y="1906588"/>
                      <a:ext cx="731837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9FF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79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645" y="4146550"/>
                      <a:ext cx="731839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9FF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86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29000" y="1906622"/>
                      <a:ext cx="228600" cy="8223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87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9000" y="2774984"/>
                      <a:ext cx="1371600" cy="5937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8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486400" y="2774984"/>
                      <a:ext cx="1143000" cy="5937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89" name="Line 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308725" y="1906588"/>
                      <a:ext cx="228600" cy="86836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90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2964" y="2820988"/>
                      <a:ext cx="274637" cy="132556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91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00800" y="2774950"/>
                      <a:ext cx="136525" cy="137160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FF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898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600" y="1906589"/>
                      <a:ext cx="838200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*</a:t>
                      </a:r>
                      <a:r>
                        <a:rPr lang="it-IT" altLang="it-IT" sz="2900" baseline="-2500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899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6445" y="1906589"/>
                      <a:ext cx="819151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*</a:t>
                      </a:r>
                      <a:r>
                        <a:rPr lang="it-IT" altLang="it-IT" sz="2900" baseline="-2500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  <a:endParaRPr lang="it-IT" altLang="it-IT" sz="2900">
                        <a:solidFill>
                          <a:srgbClr val="66FFFF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900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1863" y="3368675"/>
                      <a:ext cx="849312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 dirty="0">
                          <a:solidFill>
                            <a:srgbClr val="66FFFF"/>
                          </a:solidFill>
                          <a:latin typeface="Symbol" pitchFamily="18" charset="2"/>
                          <a:sym typeface="Symbol" pitchFamily="18" charset="2"/>
                        </a:rPr>
                        <a:t>s</a:t>
                      </a:r>
                      <a:r>
                        <a:rPr lang="it-IT" altLang="it-IT" sz="2900" baseline="-25000" dirty="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</a:p>
                  </p:txBody>
                </p:sp>
                <p:sp>
                  <p:nvSpPr>
                    <p:cNvPr id="36907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5525" y="4146552"/>
                      <a:ext cx="719139" cy="5016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4864" tIns="27432" rIns="54864" bIns="27432">
                      <a:spAutoFit/>
                    </a:bodyPr>
                    <a:lstStyle>
                      <a:lvl1pPr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it-IT" altLang="it-IT" sz="2900" dirty="0">
                          <a:solidFill>
                            <a:srgbClr val="66FFFF"/>
                          </a:solidFill>
                          <a:latin typeface="Arial" charset="0"/>
                          <a:sym typeface="Symbol" pitchFamily="18" charset="2"/>
                        </a:rPr>
                        <a:t></a:t>
                      </a:r>
                      <a:r>
                        <a:rPr lang="it-IT" altLang="it-IT" sz="2900" baseline="-25000" dirty="0">
                          <a:solidFill>
                            <a:srgbClr val="66FFFF"/>
                          </a:solidFill>
                          <a:latin typeface="Arial" charset="0"/>
                        </a:rPr>
                        <a:t>2p</a:t>
                      </a:r>
                    </a:p>
                  </p:txBody>
                </p:sp>
                <p:sp>
                  <p:nvSpPr>
                    <p:cNvPr id="36921" name="AutoShap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54449" y="3751268"/>
                      <a:ext cx="160339" cy="319087"/>
                    </a:xfrm>
                    <a:prstGeom prst="upArrow">
                      <a:avLst>
                        <a:gd name="adj1" fmla="val 50000"/>
                        <a:gd name="adj2" fmla="val 49752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6922" name="AutoShape 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30707" y="3751268"/>
                      <a:ext cx="158751" cy="319087"/>
                    </a:xfrm>
                    <a:prstGeom prst="upArrow">
                      <a:avLst>
                        <a:gd name="adj1" fmla="val 50000"/>
                        <a:gd name="adj2" fmla="val 5025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6925" name="AutoShap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97609" y="3751268"/>
                      <a:ext cx="160337" cy="319087"/>
                    </a:xfrm>
                    <a:prstGeom prst="upArrow">
                      <a:avLst>
                        <a:gd name="adj1" fmla="val 50000"/>
                        <a:gd name="adj2" fmla="val 49753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6926" name="AutoShape 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6073819" y="3751268"/>
                      <a:ext cx="158751" cy="319087"/>
                    </a:xfrm>
                    <a:prstGeom prst="upArrow">
                      <a:avLst>
                        <a:gd name="adj1" fmla="val 50000"/>
                        <a:gd name="adj2" fmla="val 5025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6934" name="AutoShap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0177" y="1535147"/>
                      <a:ext cx="160339" cy="320675"/>
                    </a:xfrm>
                    <a:prstGeom prst="upArrow">
                      <a:avLst>
                        <a:gd name="adj1" fmla="val 50000"/>
                        <a:gd name="adj2" fmla="val 50000"/>
                      </a:avLst>
                    </a:prstGeom>
                    <a:solidFill>
                      <a:srgbClr val="00FF00"/>
                    </a:solidFill>
                    <a:ln w="28575">
                      <a:solidFill>
                        <a:srgbClr val="FFFFCC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altLang="it-IT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6935" name="Rectangle 71"/>
          <p:cNvSpPr>
            <a:spLocks noChangeArrowheads="1"/>
          </p:cNvSpPr>
          <p:nvPr/>
        </p:nvSpPr>
        <p:spPr bwMode="auto">
          <a:xfrm>
            <a:off x="1881188" y="873169"/>
            <a:ext cx="375296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66FFFF"/>
                </a:solidFill>
                <a:latin typeface="Arial" charset="0"/>
              </a:rPr>
              <a:t>E</a:t>
            </a:r>
            <a:endParaRPr lang="it-IT" altLang="it-IT" sz="3100" b="1" baseline="-2500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6936" name="Rectangle 72"/>
          <p:cNvSpPr>
            <a:spLocks noChangeArrowheads="1"/>
          </p:cNvSpPr>
          <p:nvPr/>
        </p:nvSpPr>
        <p:spPr bwMode="auto">
          <a:xfrm>
            <a:off x="3489382" y="658836"/>
            <a:ext cx="731839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FFFF00"/>
                </a:solidFill>
                <a:latin typeface="Arial" charset="0"/>
              </a:rPr>
              <a:t>O</a:t>
            </a:r>
            <a:endParaRPr lang="it-IT" altLang="it-IT" sz="3100" b="1" baseline="-25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37" name="Rectangle 73"/>
          <p:cNvSpPr>
            <a:spLocks noChangeArrowheads="1"/>
          </p:cNvSpPr>
          <p:nvPr/>
        </p:nvSpPr>
        <p:spPr bwMode="auto">
          <a:xfrm>
            <a:off x="6188090" y="508222"/>
            <a:ext cx="1004887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 dirty="0">
                <a:solidFill>
                  <a:srgbClr val="FFFF00"/>
                </a:solidFill>
                <a:latin typeface="Arial" charset="0"/>
              </a:rPr>
              <a:t>NO</a:t>
            </a:r>
            <a:endParaRPr lang="it-IT" altLang="it-IT" sz="3100" b="1" baseline="-25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38" name="Rectangle 74"/>
          <p:cNvSpPr>
            <a:spLocks noChangeArrowheads="1"/>
          </p:cNvSpPr>
          <p:nvPr/>
        </p:nvSpPr>
        <p:spPr bwMode="auto">
          <a:xfrm>
            <a:off x="8839201" y="658836"/>
            <a:ext cx="593725" cy="53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FFFF00"/>
                </a:solidFill>
                <a:latin typeface="Arial" charset="0"/>
              </a:rPr>
              <a:t>N</a:t>
            </a:r>
            <a:endParaRPr lang="it-IT" altLang="it-IT" sz="3100" b="1" baseline="-25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39" name="Rectangle 75"/>
          <p:cNvSpPr>
            <a:spLocks noChangeArrowheads="1"/>
          </p:cNvSpPr>
          <p:nvPr/>
        </p:nvSpPr>
        <p:spPr bwMode="auto">
          <a:xfrm>
            <a:off x="4770439" y="2"/>
            <a:ext cx="3200400" cy="594009"/>
          </a:xfrm>
          <a:prstGeom prst="rect">
            <a:avLst/>
          </a:prstGeom>
          <a:solidFill>
            <a:srgbClr val="00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500">
                <a:solidFill>
                  <a:srgbClr val="0000CC"/>
                </a:solidFill>
                <a:latin typeface="Tahoma" pitchFamily="34" charset="0"/>
              </a:rPr>
              <a:t>MOLECOLA NO</a:t>
            </a:r>
            <a:endParaRPr lang="it-IT" altLang="it-IT" sz="3500" baseline="-250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6940" name="Rectangle 76"/>
          <p:cNvSpPr>
            <a:spLocks noChangeArrowheads="1"/>
          </p:cNvSpPr>
          <p:nvPr/>
        </p:nvSpPr>
        <p:spPr bwMode="auto">
          <a:xfrm>
            <a:off x="8382058" y="1235119"/>
            <a:ext cx="3017839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FFFF00"/>
                </a:solidFill>
                <a:latin typeface="Arial" charset="0"/>
              </a:rPr>
              <a:t>o.d.l. = 2,5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FFFF00"/>
                </a:solidFill>
                <a:latin typeface="Arial" charset="0"/>
              </a:rPr>
              <a:t>paramagnetica</a:t>
            </a:r>
            <a:endParaRPr lang="it-IT" altLang="it-IT" sz="3100" baseline="-250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98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38"/>
    </mc:Choice>
    <mc:Fallback>
      <p:transition spd="slow" advTm="16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96" grpId="0"/>
      <p:bldP spid="369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 flipV="1">
            <a:off x="2759075" y="0"/>
            <a:ext cx="0" cy="297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2746378" y="2971800"/>
            <a:ext cx="352107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2484441" y="457200"/>
            <a:ext cx="2746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484441" y="868363"/>
            <a:ext cx="2746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2484441" y="1404938"/>
            <a:ext cx="2746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2484441" y="1806575"/>
            <a:ext cx="2746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2484441" y="2154238"/>
            <a:ext cx="2746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2484441" y="2606675"/>
            <a:ext cx="2746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2803526" y="457200"/>
            <a:ext cx="549275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3244851" y="868363"/>
            <a:ext cx="547688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3856041" y="868363"/>
            <a:ext cx="3762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2803583" y="868363"/>
            <a:ext cx="3778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2770189" y="1404938"/>
            <a:ext cx="822325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3610034" y="1404938"/>
            <a:ext cx="3778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2798822" y="1806575"/>
            <a:ext cx="547687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2952809" y="1806575"/>
            <a:ext cx="3778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3517902" y="1800225"/>
            <a:ext cx="549275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187883" y="1793875"/>
            <a:ext cx="376239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>
            <a:off x="2809878" y="2154238"/>
            <a:ext cx="549275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>
            <a:off x="3398841" y="2152650"/>
            <a:ext cx="3762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2787651" y="2606675"/>
            <a:ext cx="547688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>
            <a:off x="3398841" y="2606675"/>
            <a:ext cx="3762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>
            <a:off x="3341689" y="457200"/>
            <a:ext cx="3762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3197226" y="304802"/>
            <a:ext cx="1390651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2pz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2721034" y="822326"/>
            <a:ext cx="860425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2px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3717925" y="822326"/>
            <a:ext cx="914400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>
                <a:solidFill>
                  <a:srgbClr val="FFFF00"/>
                </a:solidFill>
                <a:latin typeface="Arial" charset="0"/>
              </a:rPr>
              <a:t>*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2py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2841626" y="1682752"/>
            <a:ext cx="693739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2px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4137083" y="1685969"/>
            <a:ext cx="815975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2py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3470278" y="1249363"/>
            <a:ext cx="842963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2pz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3306764" y="2009777"/>
            <a:ext cx="657424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*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2s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73" name="Rectangle 33"/>
          <p:cNvSpPr>
            <a:spLocks noChangeArrowheads="1"/>
          </p:cNvSpPr>
          <p:nvPr/>
        </p:nvSpPr>
        <p:spPr bwMode="auto">
          <a:xfrm>
            <a:off x="3306763" y="2441576"/>
            <a:ext cx="542008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>
                <a:solidFill>
                  <a:srgbClr val="FFFF00"/>
                </a:solidFill>
                <a:latin typeface="Arial" charset="0"/>
              </a:rPr>
              <a:t>2s</a:t>
            </a:r>
            <a:endParaRPr lang="it-IT" altLang="it-IT" sz="23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5839530" y="574675"/>
            <a:ext cx="4278607" cy="9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 b="1">
                <a:solidFill>
                  <a:srgbClr val="FFFF00"/>
                </a:solidFill>
                <a:latin typeface="Arial" charset="0"/>
                <a:sym typeface="Symbol" pitchFamily="18" charset="2"/>
              </a:rPr>
              <a:t>Scala di Energia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 b="1">
                <a:solidFill>
                  <a:srgbClr val="FFFF00"/>
                </a:solidFill>
                <a:latin typeface="Arial" charset="0"/>
                <a:sym typeface="Symbol" pitchFamily="18" charset="2"/>
              </a:rPr>
              <a:t>degli orbitali molecolari</a:t>
            </a:r>
            <a:endParaRPr lang="it-IT" altLang="it-IT" sz="29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1727572" y="3141131"/>
            <a:ext cx="8920904" cy="51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Molecola Li</a:t>
            </a:r>
            <a:r>
              <a:rPr lang="it-IT" altLang="it-IT" sz="2300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	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 +  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	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	</a:t>
            </a:r>
            <a:r>
              <a:rPr lang="it-IT" altLang="it-IT" sz="2300" dirty="0" err="1">
                <a:solidFill>
                  <a:srgbClr val="CCFFCC"/>
                </a:solidFill>
                <a:latin typeface="Arial" charset="0"/>
              </a:rPr>
              <a:t>odl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= 1  </a:t>
            </a:r>
            <a:r>
              <a:rPr lang="it-IT" altLang="it-IT" sz="2300" dirty="0" err="1">
                <a:solidFill>
                  <a:srgbClr val="CCFFCC"/>
                </a:solidFill>
                <a:latin typeface="Arial" charset="0"/>
              </a:rPr>
              <a:t>diam</a:t>
            </a:r>
            <a:endParaRPr lang="it-IT" altLang="it-IT" sz="2300" dirty="0">
              <a:solidFill>
                <a:srgbClr val="00CC99"/>
              </a:solidFill>
              <a:latin typeface="Arial" charset="0"/>
            </a:endParaRP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1713809" y="3608054"/>
            <a:ext cx="8986627" cy="51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Molecola 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Be</a:t>
            </a:r>
            <a:r>
              <a:rPr lang="it-IT" altLang="it-IT" sz="2300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	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 +  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	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*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	</a:t>
            </a:r>
            <a:r>
              <a:rPr lang="it-IT" altLang="it-IT" sz="2300" dirty="0" err="1">
                <a:solidFill>
                  <a:srgbClr val="CCFFCC"/>
                </a:solidFill>
                <a:latin typeface="Arial" charset="0"/>
              </a:rPr>
              <a:t>odl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= 0 </a:t>
            </a:r>
            <a:r>
              <a:rPr lang="it-IT" altLang="it-IT" sz="2300" dirty="0" err="1">
                <a:solidFill>
                  <a:srgbClr val="CCFFCC"/>
                </a:solidFill>
                <a:latin typeface="Arial" charset="0"/>
              </a:rPr>
              <a:t>instab</a:t>
            </a:r>
            <a:endParaRPr lang="it-IT" altLang="it-IT" sz="2300" dirty="0">
              <a:solidFill>
                <a:srgbClr val="00CC99"/>
              </a:solidFill>
              <a:latin typeface="Arial" charset="0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1695512" y="4074977"/>
            <a:ext cx="8985024" cy="9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Molecola 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B</a:t>
            </a:r>
            <a:r>
              <a:rPr lang="it-IT" altLang="it-IT" sz="2300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	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+ 2s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	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*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1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  </a:t>
            </a:r>
            <a:r>
              <a:rPr lang="it-IT" altLang="it-IT" sz="2300" b="1" dirty="0" err="1">
                <a:solidFill>
                  <a:srgbClr val="FFFF00"/>
                </a:solidFill>
                <a:latin typeface="Arial" charset="0"/>
              </a:rPr>
              <a:t>o.d.l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. = 1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	</a:t>
            </a:r>
            <a:endParaRPr lang="it-IT" altLang="it-IT" sz="2300" dirty="0">
              <a:solidFill>
                <a:srgbClr val="00CC99"/>
              </a:solidFill>
              <a:latin typeface="Arial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C000"/>
                </a:solidFill>
                <a:latin typeface="Arial" charset="0"/>
              </a:rPr>
              <a:t>paramagnetica</a:t>
            </a:r>
            <a:endParaRPr lang="it-IT" altLang="it-IT" sz="23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1713792" y="5049753"/>
            <a:ext cx="8940461" cy="9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Molecola 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C</a:t>
            </a:r>
            <a:r>
              <a:rPr lang="it-IT" altLang="it-IT" sz="2300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	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+ 2s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	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*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b="1" dirty="0" err="1">
                <a:solidFill>
                  <a:srgbClr val="FFFF00"/>
                </a:solidFill>
                <a:latin typeface="Arial" charset="0"/>
              </a:rPr>
              <a:t>o.d.l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. = 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2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CCFFCC"/>
                </a:solidFill>
                <a:latin typeface="Arial" charset="0"/>
              </a:rPr>
              <a:t>diamagnetica</a:t>
            </a:r>
            <a:endParaRPr lang="it-IT" altLang="it-IT" sz="2300" b="1" dirty="0">
              <a:solidFill>
                <a:srgbClr val="CCFFCC"/>
              </a:solidFill>
              <a:latin typeface="Arial" charset="0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692675" y="5918433"/>
            <a:ext cx="9539663" cy="9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l"/>
                <a:tab pos="4411663" algn="l"/>
                <a:tab pos="7048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Molecola N</a:t>
            </a:r>
            <a:r>
              <a:rPr lang="it-IT" altLang="it-IT" sz="2300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3 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+  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3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*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2s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(</a:t>
            </a:r>
            <a:r>
              <a:rPr lang="it-IT" altLang="it-IT" sz="2300" dirty="0">
                <a:solidFill>
                  <a:srgbClr val="CCFFCC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it-IT" altLang="it-IT" sz="2300" baseline="-25000" dirty="0">
                <a:solidFill>
                  <a:srgbClr val="CCFFCC"/>
                </a:solidFill>
                <a:latin typeface="Arial" charset="0"/>
              </a:rPr>
              <a:t>2p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)</a:t>
            </a:r>
            <a:r>
              <a:rPr lang="it-IT" altLang="it-IT" sz="2300" baseline="30000" dirty="0">
                <a:solidFill>
                  <a:srgbClr val="CCFFCC"/>
                </a:solidFill>
                <a:latin typeface="Arial" charset="0"/>
              </a:rPr>
              <a:t>2</a:t>
            </a: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it-IT" altLang="it-IT" sz="2300" b="1" dirty="0" err="1">
                <a:solidFill>
                  <a:srgbClr val="FFFF00"/>
                </a:solidFill>
                <a:latin typeface="Arial" charset="0"/>
              </a:rPr>
              <a:t>o.d.l</a:t>
            </a:r>
            <a:r>
              <a:rPr lang="it-IT" altLang="it-IT" sz="2300" b="1" dirty="0">
                <a:solidFill>
                  <a:srgbClr val="FFFF00"/>
                </a:solidFill>
                <a:latin typeface="Arial" charset="0"/>
              </a:rPr>
              <a:t>. = 3</a:t>
            </a:r>
            <a:r>
              <a:rPr lang="it-IT" altLang="it-IT" sz="2300" dirty="0">
                <a:solidFill>
                  <a:srgbClr val="00CC99"/>
                </a:solidFill>
                <a:latin typeface="Arial" charset="0"/>
              </a:rPr>
              <a:t> 	</a:t>
            </a:r>
            <a:endParaRPr lang="it-IT" altLang="it-IT" sz="2300" dirty="0">
              <a:solidFill>
                <a:srgbClr val="00CC99"/>
              </a:solidFill>
              <a:latin typeface="Arial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dirty="0">
                <a:solidFill>
                  <a:srgbClr val="CCFFCC"/>
                </a:solidFill>
                <a:latin typeface="Arial" charset="0"/>
              </a:rPr>
              <a:t>diamagnetica</a:t>
            </a:r>
            <a:endParaRPr lang="it-IT" altLang="it-IT" sz="2300" dirty="0">
              <a:solidFill>
                <a:srgbClr val="CCFFCC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60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65"/>
    </mc:Choice>
    <mc:Fallback>
      <p:transition spd="slow" advTm="20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592391" y="-1325165"/>
            <a:ext cx="5163587" cy="5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000" b="1" dirty="0">
                <a:solidFill>
                  <a:srgbClr val="A50021"/>
                </a:solidFill>
                <a:latin typeface="Comic Sans MS" pitchFamily="66" charset="0"/>
              </a:rPr>
              <a:t>MOLECOLA DEL BENZENE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69535" y="529829"/>
            <a:ext cx="891585" cy="484744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A50021"/>
                </a:solidFill>
                <a:latin typeface="Comic Sans MS" pitchFamily="66" charset="0"/>
              </a:rPr>
              <a:t>C</a:t>
            </a:r>
            <a:r>
              <a:rPr lang="it-IT" altLang="it-IT" sz="2800" baseline="-25000">
                <a:solidFill>
                  <a:srgbClr val="A50021"/>
                </a:solidFill>
                <a:latin typeface="Comic Sans MS" pitchFamily="66" charset="0"/>
              </a:rPr>
              <a:t>6</a:t>
            </a:r>
            <a:r>
              <a:rPr lang="it-IT" altLang="it-IT" sz="2800">
                <a:solidFill>
                  <a:srgbClr val="A50021"/>
                </a:solidFill>
                <a:latin typeface="Comic Sans MS" pitchFamily="66" charset="0"/>
              </a:rPr>
              <a:t>H</a:t>
            </a:r>
            <a:r>
              <a:rPr lang="it-IT" altLang="it-IT" sz="2800" baseline="-25000">
                <a:solidFill>
                  <a:srgbClr val="A50021"/>
                </a:solidFill>
                <a:latin typeface="Comic Sans MS" pitchFamily="66" charset="0"/>
              </a:rPr>
              <a:t>6</a:t>
            </a:r>
            <a:endParaRPr lang="it-IT" altLang="it-IT" sz="280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6116982" y="445309"/>
            <a:ext cx="3493258" cy="122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 dirty="0">
                <a:solidFill>
                  <a:srgbClr val="006600"/>
                </a:solidFill>
                <a:latin typeface="Comic Sans MS" pitchFamily="66" charset="0"/>
              </a:rPr>
              <a:t>Il legame C - C nel benzene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 dirty="0">
                <a:solidFill>
                  <a:srgbClr val="006600"/>
                </a:solidFill>
                <a:latin typeface="Comic Sans MS" pitchFamily="66" charset="0"/>
              </a:rPr>
              <a:t>è di lunghezza intermedia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 dirty="0">
                <a:solidFill>
                  <a:srgbClr val="006600"/>
                </a:solidFill>
                <a:latin typeface="Comic Sans MS" pitchFamily="66" charset="0"/>
              </a:rPr>
              <a:t>tra quelle del legame semplice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 dirty="0">
                <a:solidFill>
                  <a:srgbClr val="006600"/>
                </a:solidFill>
                <a:latin typeface="Comic Sans MS" pitchFamily="66" charset="0"/>
              </a:rPr>
              <a:t>(1,54 Å) e doppio </a:t>
            </a:r>
            <a:r>
              <a:rPr lang="it-IT" altLang="it-IT" sz="1900">
                <a:solidFill>
                  <a:srgbClr val="006600"/>
                </a:solidFill>
                <a:latin typeface="Comic Sans MS" pitchFamily="66" charset="0"/>
              </a:rPr>
              <a:t>(1,39 </a:t>
            </a:r>
            <a:r>
              <a:rPr lang="it-IT" altLang="it-IT" sz="1900" dirty="0">
                <a:solidFill>
                  <a:srgbClr val="006600"/>
                </a:solidFill>
                <a:latin typeface="Comic Sans MS" pitchFamily="66" charset="0"/>
              </a:rPr>
              <a:t>Å)</a:t>
            </a: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1950620" y="1977497"/>
            <a:ext cx="8332724" cy="453966"/>
          </a:xfrm>
          <a:prstGeom prst="rect">
            <a:avLst/>
          </a:prstGeom>
          <a:noFill/>
          <a:ln w="76200" cmpd="tri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006600"/>
                </a:solidFill>
                <a:latin typeface="Comic Sans MS" pitchFamily="66" charset="0"/>
              </a:rPr>
              <a:t>Descrizione secondo la teoria di Legame di valenza</a:t>
            </a:r>
            <a:endParaRPr lang="it-IT" altLang="it-IT" sz="27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3672815" y="2575307"/>
            <a:ext cx="4083163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 dirty="0">
                <a:solidFill>
                  <a:srgbClr val="0000CC"/>
                </a:solidFill>
                <a:latin typeface="Comic Sans MS" pitchFamily="66" charset="0"/>
              </a:rPr>
              <a:t>Gli atomi di C hanno ibridazione sp</a:t>
            </a:r>
            <a:r>
              <a:rPr lang="it-IT" altLang="it-IT" sz="1900" baseline="30000" dirty="0">
                <a:solidFill>
                  <a:srgbClr val="0000CC"/>
                </a:solidFill>
                <a:latin typeface="Comic Sans MS" pitchFamily="66" charset="0"/>
              </a:rPr>
              <a:t>2</a:t>
            </a:r>
            <a:endParaRPr lang="it-IT" altLang="it-IT" sz="19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3179" name="Text Box 107"/>
          <p:cNvSpPr txBox="1">
            <a:spLocks noChangeArrowheads="1"/>
          </p:cNvSpPr>
          <p:nvPr/>
        </p:nvSpPr>
        <p:spPr bwMode="auto">
          <a:xfrm>
            <a:off x="-3668675" y="4108351"/>
            <a:ext cx="381196" cy="2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5" tIns="613" rIns="1225" bIns="613" anchor="ctr"/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700" dirty="0">
              <a:solidFill>
                <a:srgbClr val="6600FF"/>
              </a:solidFill>
              <a:latin typeface="Comic Sans MS" pitchFamily="66" charset="0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4253544" y="5159447"/>
            <a:ext cx="3839633" cy="633413"/>
            <a:chOff x="2683935" y="8223310"/>
            <a:chExt cx="3839633" cy="633413"/>
          </a:xfrm>
        </p:grpSpPr>
        <p:grpSp>
          <p:nvGrpSpPr>
            <p:cNvPr id="3218" name="Group 146"/>
            <p:cNvGrpSpPr>
              <a:grpSpLocks/>
            </p:cNvGrpSpPr>
            <p:nvPr/>
          </p:nvGrpSpPr>
          <p:grpSpPr bwMode="auto">
            <a:xfrm>
              <a:off x="3903135" y="8223310"/>
              <a:ext cx="1225551" cy="633413"/>
              <a:chOff x="3102" y="8280"/>
              <a:chExt cx="967" cy="930"/>
            </a:xfrm>
          </p:grpSpPr>
          <p:graphicFrame>
            <p:nvGraphicFramePr>
              <p:cNvPr id="3219" name="Object 147"/>
              <p:cNvGraphicFramePr>
                <a:graphicFrameLocks noChangeAspect="1"/>
              </p:cNvGraphicFramePr>
              <p:nvPr/>
            </p:nvGraphicFramePr>
            <p:xfrm>
              <a:off x="3102" y="8424"/>
              <a:ext cx="175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2" name="Image" r:id="rId7" imgW="1321567" imgH="5057536" progId="Photoshop.Image.4">
                      <p:embed/>
                    </p:oleObj>
                  </mc:Choice>
                  <mc:Fallback>
                    <p:oleObj name="Image" r:id="rId7" imgW="1321567" imgH="5057536" progId="Photoshop.Image.4">
                      <p:embed/>
                      <p:pic>
                        <p:nvPicPr>
                          <p:cNvPr id="3219" name="Object 14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2" y="8424"/>
                            <a:ext cx="175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0" name="Object 148"/>
              <p:cNvGraphicFramePr>
                <a:graphicFrameLocks noChangeAspect="1"/>
              </p:cNvGraphicFramePr>
              <p:nvPr/>
            </p:nvGraphicFramePr>
            <p:xfrm>
              <a:off x="3288" y="8280"/>
              <a:ext cx="175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3" name="Image" r:id="rId9" imgW="1321567" imgH="5057536" progId="Photoshop.Image.4">
                      <p:embed/>
                    </p:oleObj>
                  </mc:Choice>
                  <mc:Fallback>
                    <p:oleObj name="Image" r:id="rId9" imgW="1321567" imgH="5057536" progId="Photoshop.Image.4">
                      <p:embed/>
                      <p:pic>
                        <p:nvPicPr>
                          <p:cNvPr id="3220" name="Object 1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88" y="8280"/>
                            <a:ext cx="175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21" name="Line 149"/>
              <p:cNvSpPr>
                <a:spLocks noChangeShapeType="1"/>
              </p:cNvSpPr>
              <p:nvPr/>
            </p:nvSpPr>
            <p:spPr bwMode="auto">
              <a:xfrm flipV="1">
                <a:off x="3174" y="8904"/>
                <a:ext cx="24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3222" name="Object 150"/>
              <p:cNvGraphicFramePr>
                <a:graphicFrameLocks noChangeAspect="1"/>
              </p:cNvGraphicFramePr>
              <p:nvPr/>
            </p:nvGraphicFramePr>
            <p:xfrm>
              <a:off x="3720" y="8280"/>
              <a:ext cx="175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4" name="Image" r:id="rId10" imgW="1321567" imgH="5057536" progId="Photoshop.Image.4">
                      <p:embed/>
                    </p:oleObj>
                  </mc:Choice>
                  <mc:Fallback>
                    <p:oleObj name="Image" r:id="rId10" imgW="1321567" imgH="5057536" progId="Photoshop.Image.4">
                      <p:embed/>
                      <p:pic>
                        <p:nvPicPr>
                          <p:cNvPr id="3222" name="Object 1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0" y="8280"/>
                            <a:ext cx="175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3" name="Object 151"/>
              <p:cNvGraphicFramePr>
                <a:graphicFrameLocks noChangeAspect="1"/>
              </p:cNvGraphicFramePr>
              <p:nvPr/>
            </p:nvGraphicFramePr>
            <p:xfrm>
              <a:off x="3894" y="8418"/>
              <a:ext cx="175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5" name="Image" r:id="rId11" imgW="1321567" imgH="5057536" progId="Photoshop.Image.4">
                      <p:embed/>
                    </p:oleObj>
                  </mc:Choice>
                  <mc:Fallback>
                    <p:oleObj name="Image" r:id="rId11" imgW="1321567" imgH="5057536" progId="Photoshop.Image.4">
                      <p:embed/>
                      <p:pic>
                        <p:nvPicPr>
                          <p:cNvPr id="3223" name="Object 1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94" y="8418"/>
                            <a:ext cx="175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24" name="AutoShape 152"/>
              <p:cNvSpPr>
                <a:spLocks noChangeArrowheads="1"/>
              </p:cNvSpPr>
              <p:nvPr/>
            </p:nvSpPr>
            <p:spPr bwMode="auto">
              <a:xfrm>
                <a:off x="3204" y="8616"/>
                <a:ext cx="768" cy="264"/>
              </a:xfrm>
              <a:prstGeom prst="hexagon">
                <a:avLst>
                  <a:gd name="adj" fmla="val 63636"/>
                  <a:gd name="vf" fmla="val 11547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3225" name="Object 153"/>
              <p:cNvGraphicFramePr>
                <a:graphicFrameLocks noChangeAspect="1"/>
              </p:cNvGraphicFramePr>
              <p:nvPr/>
            </p:nvGraphicFramePr>
            <p:xfrm>
              <a:off x="3726" y="8538"/>
              <a:ext cx="175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6" name="Image" r:id="rId12" imgW="1321567" imgH="5057536" progId="Photoshop.Image.4">
                      <p:embed/>
                    </p:oleObj>
                  </mc:Choice>
                  <mc:Fallback>
                    <p:oleObj name="Image" r:id="rId12" imgW="1321567" imgH="5057536" progId="Photoshop.Image.4">
                      <p:embed/>
                      <p:pic>
                        <p:nvPicPr>
                          <p:cNvPr id="3225" name="Object 1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6" y="8538"/>
                            <a:ext cx="175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6" name="Object 154"/>
              <p:cNvGraphicFramePr>
                <a:graphicFrameLocks noChangeAspect="1"/>
              </p:cNvGraphicFramePr>
              <p:nvPr/>
            </p:nvGraphicFramePr>
            <p:xfrm>
              <a:off x="3288" y="8538"/>
              <a:ext cx="175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7" name="Image" r:id="rId13" imgW="1321567" imgH="5057536" progId="Photoshop.Image.4">
                      <p:embed/>
                    </p:oleObj>
                  </mc:Choice>
                  <mc:Fallback>
                    <p:oleObj name="Image" r:id="rId13" imgW="1321567" imgH="5057536" progId="Photoshop.Image.4">
                      <p:embed/>
                      <p:pic>
                        <p:nvPicPr>
                          <p:cNvPr id="3226" name="Object 1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88" y="8538"/>
                            <a:ext cx="175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27" name="Line 155"/>
              <p:cNvSpPr>
                <a:spLocks noChangeShapeType="1"/>
              </p:cNvSpPr>
              <p:nvPr/>
            </p:nvSpPr>
            <p:spPr bwMode="auto">
              <a:xfrm>
                <a:off x="3408" y="9120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8" name="Line 156"/>
              <p:cNvSpPr>
                <a:spLocks noChangeShapeType="1"/>
              </p:cNvSpPr>
              <p:nvPr/>
            </p:nvSpPr>
            <p:spPr bwMode="auto">
              <a:xfrm>
                <a:off x="3408" y="863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9" name="Line 157"/>
              <p:cNvSpPr>
                <a:spLocks noChangeShapeType="1"/>
              </p:cNvSpPr>
              <p:nvPr/>
            </p:nvSpPr>
            <p:spPr bwMode="auto">
              <a:xfrm>
                <a:off x="3408" y="8352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0" name="Line 158"/>
              <p:cNvSpPr>
                <a:spLocks noChangeShapeType="1"/>
              </p:cNvSpPr>
              <p:nvPr/>
            </p:nvSpPr>
            <p:spPr bwMode="auto">
              <a:xfrm>
                <a:off x="3414" y="8904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1" name="Line 159"/>
              <p:cNvSpPr>
                <a:spLocks noChangeShapeType="1"/>
              </p:cNvSpPr>
              <p:nvPr/>
            </p:nvSpPr>
            <p:spPr bwMode="auto">
              <a:xfrm>
                <a:off x="3168" y="8976"/>
                <a:ext cx="234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2" name="Line 160"/>
              <p:cNvSpPr>
                <a:spLocks noChangeShapeType="1"/>
              </p:cNvSpPr>
              <p:nvPr/>
            </p:nvSpPr>
            <p:spPr bwMode="auto">
              <a:xfrm>
                <a:off x="3798" y="8898"/>
                <a:ext cx="222" cy="1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3" name="Line 161"/>
              <p:cNvSpPr>
                <a:spLocks noChangeShapeType="1"/>
              </p:cNvSpPr>
              <p:nvPr/>
            </p:nvSpPr>
            <p:spPr bwMode="auto">
              <a:xfrm flipV="1">
                <a:off x="3786" y="9024"/>
                <a:ext cx="216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4" name="Line 162"/>
              <p:cNvSpPr>
                <a:spLocks noChangeShapeType="1"/>
              </p:cNvSpPr>
              <p:nvPr/>
            </p:nvSpPr>
            <p:spPr bwMode="auto">
              <a:xfrm flipV="1">
                <a:off x="3780" y="8508"/>
                <a:ext cx="246" cy="1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5" name="Line 163"/>
              <p:cNvSpPr>
                <a:spLocks noChangeShapeType="1"/>
              </p:cNvSpPr>
              <p:nvPr/>
            </p:nvSpPr>
            <p:spPr bwMode="auto">
              <a:xfrm>
                <a:off x="3780" y="8352"/>
                <a:ext cx="234" cy="1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6" name="Line 164"/>
              <p:cNvSpPr>
                <a:spLocks noChangeShapeType="1"/>
              </p:cNvSpPr>
              <p:nvPr/>
            </p:nvSpPr>
            <p:spPr bwMode="auto">
              <a:xfrm flipV="1">
                <a:off x="3192" y="8352"/>
                <a:ext cx="234" cy="1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7" name="Line 165"/>
              <p:cNvSpPr>
                <a:spLocks noChangeShapeType="1"/>
              </p:cNvSpPr>
              <p:nvPr/>
            </p:nvSpPr>
            <p:spPr bwMode="auto">
              <a:xfrm>
                <a:off x="3204" y="8484"/>
                <a:ext cx="210" cy="1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253" name="AutoShape 181"/>
            <p:cNvSpPr>
              <a:spLocks noChangeArrowheads="1"/>
            </p:cNvSpPr>
            <p:nvPr/>
          </p:nvSpPr>
          <p:spPr bwMode="auto">
            <a:xfrm flipV="1">
              <a:off x="2683935" y="8370948"/>
              <a:ext cx="850900" cy="359569"/>
            </a:xfrm>
            <a:custGeom>
              <a:avLst/>
              <a:gdLst>
                <a:gd name="G0" fmla="+- 13982 0 0"/>
                <a:gd name="G1" fmla="+- 3436 0 0"/>
                <a:gd name="G2" fmla="+- 12158 0 3436"/>
                <a:gd name="G3" fmla="+- G2 0 3436"/>
                <a:gd name="G4" fmla="*/ G3 32768 32059"/>
                <a:gd name="G5" fmla="*/ G4 1 2"/>
                <a:gd name="G6" fmla="+- 21600 0 13982"/>
                <a:gd name="G7" fmla="*/ G6 3436 6079"/>
                <a:gd name="G8" fmla="+- G7 13982 0"/>
                <a:gd name="T0" fmla="*/ 13982 w 21600"/>
                <a:gd name="T1" fmla="*/ 0 h 21600"/>
                <a:gd name="T2" fmla="*/ 13982 w 21600"/>
                <a:gd name="T3" fmla="*/ 12158 h 21600"/>
                <a:gd name="T4" fmla="*/ 2702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3982" y="0"/>
                  </a:lnTo>
                  <a:lnTo>
                    <a:pt x="13982" y="3436"/>
                  </a:lnTo>
                  <a:lnTo>
                    <a:pt x="12427" y="3436"/>
                  </a:lnTo>
                  <a:cubicBezTo>
                    <a:pt x="5564" y="3436"/>
                    <a:pt x="0" y="7341"/>
                    <a:pt x="0" y="12158"/>
                  </a:cubicBezTo>
                  <a:lnTo>
                    <a:pt x="0" y="21600"/>
                  </a:lnTo>
                  <a:lnTo>
                    <a:pt x="5403" y="21600"/>
                  </a:lnTo>
                  <a:lnTo>
                    <a:pt x="5403" y="12158"/>
                  </a:lnTo>
                  <a:cubicBezTo>
                    <a:pt x="5403" y="10260"/>
                    <a:pt x="8548" y="8722"/>
                    <a:pt x="12427" y="8722"/>
                  </a:cubicBezTo>
                  <a:lnTo>
                    <a:pt x="13982" y="8722"/>
                  </a:lnTo>
                  <a:lnTo>
                    <a:pt x="13982" y="12158"/>
                  </a:lnTo>
                  <a:close/>
                </a:path>
              </a:pathLst>
            </a:custGeom>
            <a:solidFill>
              <a:srgbClr val="CC3300"/>
            </a:solidFill>
            <a:ln w="190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54" name="AutoShape 182"/>
            <p:cNvSpPr>
              <a:spLocks noChangeArrowheads="1"/>
            </p:cNvSpPr>
            <p:nvPr/>
          </p:nvSpPr>
          <p:spPr bwMode="auto">
            <a:xfrm flipH="1" flipV="1">
              <a:off x="5668435" y="8370948"/>
              <a:ext cx="855133" cy="359569"/>
            </a:xfrm>
            <a:custGeom>
              <a:avLst/>
              <a:gdLst>
                <a:gd name="G0" fmla="+- 12857 0 0"/>
                <a:gd name="G1" fmla="+- 3436 0 0"/>
                <a:gd name="G2" fmla="+- 12158 0 3436"/>
                <a:gd name="G3" fmla="+- G2 0 3436"/>
                <a:gd name="G4" fmla="*/ G3 32768 32059"/>
                <a:gd name="G5" fmla="*/ G4 1 2"/>
                <a:gd name="G6" fmla="+- 21600 0 12857"/>
                <a:gd name="G7" fmla="*/ G6 3436 6079"/>
                <a:gd name="G8" fmla="+- G7 12857 0"/>
                <a:gd name="T0" fmla="*/ 12857 w 21600"/>
                <a:gd name="T1" fmla="*/ 0 h 21600"/>
                <a:gd name="T2" fmla="*/ 12857 w 21600"/>
                <a:gd name="T3" fmla="*/ 12158 h 21600"/>
                <a:gd name="T4" fmla="*/ 2702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857" y="0"/>
                  </a:lnTo>
                  <a:lnTo>
                    <a:pt x="12857" y="3436"/>
                  </a:lnTo>
                  <a:lnTo>
                    <a:pt x="12427" y="3436"/>
                  </a:lnTo>
                  <a:cubicBezTo>
                    <a:pt x="5564" y="3436"/>
                    <a:pt x="0" y="7341"/>
                    <a:pt x="0" y="12158"/>
                  </a:cubicBezTo>
                  <a:lnTo>
                    <a:pt x="0" y="21600"/>
                  </a:lnTo>
                  <a:lnTo>
                    <a:pt x="5403" y="21600"/>
                  </a:lnTo>
                  <a:lnTo>
                    <a:pt x="5403" y="12158"/>
                  </a:lnTo>
                  <a:cubicBezTo>
                    <a:pt x="5403" y="10260"/>
                    <a:pt x="8548" y="8722"/>
                    <a:pt x="12427" y="8722"/>
                  </a:cubicBezTo>
                  <a:lnTo>
                    <a:pt x="12857" y="8722"/>
                  </a:lnTo>
                  <a:lnTo>
                    <a:pt x="12857" y="12158"/>
                  </a:lnTo>
                  <a:close/>
                </a:path>
              </a:pathLst>
            </a:custGeom>
            <a:solidFill>
              <a:srgbClr val="CC3300"/>
            </a:solidFill>
            <a:ln w="190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268002" y="46098"/>
            <a:ext cx="1990283" cy="1829921"/>
            <a:chOff x="2280019" y="573103"/>
            <a:chExt cx="1990283" cy="1829921"/>
          </a:xfrm>
        </p:grpSpPr>
        <p:sp>
          <p:nvSpPr>
            <p:cNvPr id="3078" name="Line 6"/>
            <p:cNvSpPr>
              <a:spLocks noChangeShapeType="1"/>
            </p:cNvSpPr>
            <p:nvPr/>
          </p:nvSpPr>
          <p:spPr bwMode="auto">
            <a:xfrm flipH="1">
              <a:off x="2433133" y="1687632"/>
              <a:ext cx="365943" cy="16328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 flipH="1" flipV="1">
              <a:off x="2448381" y="1145723"/>
              <a:ext cx="350695" cy="151039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 flipH="1">
              <a:off x="3101671" y="1898199"/>
              <a:ext cx="0" cy="28166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 flipV="1">
              <a:off x="3449852" y="1707018"/>
              <a:ext cx="388814" cy="187779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 flipH="1">
              <a:off x="3483128" y="1133476"/>
              <a:ext cx="365943" cy="16328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 flipH="1">
              <a:off x="3101671" y="857097"/>
              <a:ext cx="0" cy="26942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 flipH="1">
              <a:off x="3581146" y="1369903"/>
              <a:ext cx="0" cy="24901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3205941" y="817318"/>
              <a:ext cx="0" cy="24901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" name="Text Box 20"/>
            <p:cNvSpPr txBox="1">
              <a:spLocks noChangeArrowheads="1"/>
            </p:cNvSpPr>
            <p:nvPr/>
          </p:nvSpPr>
          <p:spPr bwMode="auto">
            <a:xfrm>
              <a:off x="3274579" y="883971"/>
              <a:ext cx="518419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A50021"/>
                  </a:solidFill>
                  <a:latin typeface="Arial" charset="0"/>
                </a:rPr>
                <a:t>1,03 Å</a:t>
              </a:r>
            </a:p>
          </p:txBody>
        </p:sp>
        <p:sp>
          <p:nvSpPr>
            <p:cNvPr id="3093" name="Text Box 21"/>
            <p:cNvSpPr txBox="1">
              <a:spLocks noChangeArrowheads="1"/>
            </p:cNvSpPr>
            <p:nvPr/>
          </p:nvSpPr>
          <p:spPr bwMode="auto">
            <a:xfrm>
              <a:off x="3652773" y="1384759"/>
              <a:ext cx="617529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A50021"/>
                  </a:solidFill>
                  <a:latin typeface="Arial" charset="0"/>
                </a:rPr>
                <a:t>1,392 Å</a:t>
              </a:r>
            </a:p>
          </p:txBody>
        </p:sp>
        <p:sp>
          <p:nvSpPr>
            <p:cNvPr id="3094" name="Text Box 22"/>
            <p:cNvSpPr txBox="1">
              <a:spLocks noChangeArrowheads="1"/>
            </p:cNvSpPr>
            <p:nvPr/>
          </p:nvSpPr>
          <p:spPr bwMode="auto">
            <a:xfrm>
              <a:off x="3242135" y="1260297"/>
              <a:ext cx="207717" cy="215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095" name="Text Box 23"/>
            <p:cNvSpPr txBox="1">
              <a:spLocks noChangeArrowheads="1"/>
            </p:cNvSpPr>
            <p:nvPr/>
          </p:nvSpPr>
          <p:spPr bwMode="auto">
            <a:xfrm>
              <a:off x="2854180" y="1279095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096" name="Text Box 24"/>
            <p:cNvSpPr txBox="1">
              <a:spLocks noChangeArrowheads="1"/>
            </p:cNvSpPr>
            <p:nvPr/>
          </p:nvSpPr>
          <p:spPr bwMode="auto">
            <a:xfrm>
              <a:off x="3265561" y="1494768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098" name="Text Box 26"/>
            <p:cNvSpPr txBox="1">
              <a:spLocks noChangeArrowheads="1"/>
            </p:cNvSpPr>
            <p:nvPr/>
          </p:nvSpPr>
          <p:spPr bwMode="auto">
            <a:xfrm>
              <a:off x="3058290" y="1138694"/>
              <a:ext cx="364449" cy="215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100" name="Text Box 28"/>
            <p:cNvSpPr txBox="1">
              <a:spLocks noChangeArrowheads="1"/>
            </p:cNvSpPr>
            <p:nvPr/>
          </p:nvSpPr>
          <p:spPr bwMode="auto">
            <a:xfrm>
              <a:off x="2968991" y="1386931"/>
              <a:ext cx="316388" cy="184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dirty="0">
                  <a:solidFill>
                    <a:srgbClr val="A50021"/>
                  </a:solidFill>
                  <a:latin typeface="Arial" charset="0"/>
                </a:rPr>
                <a:t>120°</a:t>
              </a:r>
            </a:p>
          </p:txBody>
        </p:sp>
        <p:sp>
          <p:nvSpPr>
            <p:cNvPr id="3101" name="Text Box 29"/>
            <p:cNvSpPr txBox="1">
              <a:spLocks noChangeArrowheads="1"/>
            </p:cNvSpPr>
            <p:nvPr/>
          </p:nvSpPr>
          <p:spPr bwMode="auto">
            <a:xfrm>
              <a:off x="3895760" y="1770104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102" name="Text Box 30"/>
            <p:cNvSpPr txBox="1">
              <a:spLocks noChangeArrowheads="1"/>
            </p:cNvSpPr>
            <p:nvPr/>
          </p:nvSpPr>
          <p:spPr bwMode="auto">
            <a:xfrm>
              <a:off x="3960563" y="933249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103" name="Text Box 31"/>
            <p:cNvSpPr txBox="1">
              <a:spLocks noChangeArrowheads="1"/>
            </p:cNvSpPr>
            <p:nvPr/>
          </p:nvSpPr>
          <p:spPr bwMode="auto">
            <a:xfrm>
              <a:off x="3044582" y="573103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104" name="Text Box 32"/>
            <p:cNvSpPr txBox="1">
              <a:spLocks noChangeArrowheads="1"/>
            </p:cNvSpPr>
            <p:nvPr/>
          </p:nvSpPr>
          <p:spPr bwMode="auto">
            <a:xfrm>
              <a:off x="2280019" y="1006390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105" name="Text Box 33"/>
            <p:cNvSpPr txBox="1">
              <a:spLocks noChangeArrowheads="1"/>
            </p:cNvSpPr>
            <p:nvPr/>
          </p:nvSpPr>
          <p:spPr bwMode="auto">
            <a:xfrm>
              <a:off x="2289673" y="1800907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106" name="Text Box 34"/>
            <p:cNvSpPr txBox="1">
              <a:spLocks noChangeArrowheads="1"/>
            </p:cNvSpPr>
            <p:nvPr/>
          </p:nvSpPr>
          <p:spPr bwMode="auto">
            <a:xfrm>
              <a:off x="3058290" y="2187351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169" name="AutoShape 97"/>
            <p:cNvSpPr>
              <a:spLocks noChangeArrowheads="1"/>
            </p:cNvSpPr>
            <p:nvPr/>
          </p:nvSpPr>
          <p:spPr bwMode="auto">
            <a:xfrm rot="5400000">
              <a:off x="2747382" y="1178213"/>
              <a:ext cx="751422" cy="648034"/>
            </a:xfrm>
            <a:prstGeom prst="hexagon">
              <a:avLst>
                <a:gd name="adj" fmla="val 29730"/>
                <a:gd name="vf" fmla="val 115470"/>
              </a:avLst>
            </a:pr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25" tIns="613" rIns="1225" bIns="613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3" name="Text Box 24"/>
            <p:cNvSpPr txBox="1">
              <a:spLocks noChangeArrowheads="1"/>
            </p:cNvSpPr>
            <p:nvPr/>
          </p:nvSpPr>
          <p:spPr bwMode="auto">
            <a:xfrm>
              <a:off x="2866753" y="1523893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184" name="Text Box 24"/>
            <p:cNvSpPr txBox="1">
              <a:spLocks noChangeArrowheads="1"/>
            </p:cNvSpPr>
            <p:nvPr/>
          </p:nvSpPr>
          <p:spPr bwMode="auto">
            <a:xfrm>
              <a:off x="3043050" y="1618914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611710" y="2959587"/>
            <a:ext cx="4609280" cy="1914098"/>
            <a:chOff x="1962163" y="4630205"/>
            <a:chExt cx="4609280" cy="1914098"/>
          </a:xfrm>
        </p:grpSpPr>
        <p:graphicFrame>
          <p:nvGraphicFramePr>
            <p:cNvPr id="3111" name="Object 39"/>
            <p:cNvGraphicFramePr>
              <a:graphicFrameLocks noChangeAspect="1"/>
            </p:cNvGraphicFramePr>
            <p:nvPr>
              <p:extLst/>
            </p:nvPr>
          </p:nvGraphicFramePr>
          <p:xfrm>
            <a:off x="3535847" y="5398836"/>
            <a:ext cx="638872" cy="964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8" name="Image" r:id="rId14" imgW="1956936" imgH="5515002" progId="Photoshop.Image.4">
                    <p:embed/>
                  </p:oleObj>
                </mc:Choice>
                <mc:Fallback>
                  <p:oleObj name="Image" r:id="rId14" imgW="1956936" imgH="5515002" progId="Photoshop.Image.4">
                    <p:embed/>
                    <p:pic>
                      <p:nvPicPr>
                        <p:cNvPr id="3111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5847" y="5398836"/>
                          <a:ext cx="638872" cy="964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12" name="Group 40"/>
            <p:cNvGrpSpPr>
              <a:grpSpLocks/>
            </p:cNvGrpSpPr>
            <p:nvPr/>
          </p:nvGrpSpPr>
          <p:grpSpPr bwMode="auto">
            <a:xfrm>
              <a:off x="1962163" y="4630205"/>
              <a:ext cx="4609280" cy="1914098"/>
              <a:chOff x="1760" y="4105"/>
              <a:chExt cx="3629" cy="2814"/>
            </a:xfrm>
          </p:grpSpPr>
          <p:graphicFrame>
            <p:nvGraphicFramePr>
              <p:cNvPr id="3113" name="Object 41"/>
              <p:cNvGraphicFramePr>
                <a:graphicFrameLocks noChangeAspect="1"/>
              </p:cNvGraphicFramePr>
              <p:nvPr/>
            </p:nvGraphicFramePr>
            <p:xfrm>
              <a:off x="2834" y="4890"/>
              <a:ext cx="384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9" name="Image" r:id="rId16" imgW="1588422" imgH="1042005" progId="Photoshop.Image.4">
                      <p:embed/>
                    </p:oleObj>
                  </mc:Choice>
                  <mc:Fallback>
                    <p:oleObj name="Image" r:id="rId16" imgW="1588422" imgH="1042005" progId="Photoshop.Image.4">
                      <p:embed/>
                      <p:pic>
                        <p:nvPicPr>
                          <p:cNvPr id="3113" name="Object 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34" y="4890"/>
                            <a:ext cx="384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4" name="Object 42"/>
              <p:cNvGraphicFramePr>
                <a:graphicFrameLocks noChangeAspect="1"/>
              </p:cNvGraphicFramePr>
              <p:nvPr/>
            </p:nvGraphicFramePr>
            <p:xfrm>
              <a:off x="2945" y="4416"/>
              <a:ext cx="503" cy="1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0" name="Image" r:id="rId18" imgW="1956936" imgH="5515002" progId="Photoshop.Image.4">
                      <p:embed/>
                    </p:oleObj>
                  </mc:Choice>
                  <mc:Fallback>
                    <p:oleObj name="Image" r:id="rId18" imgW="1956936" imgH="5515002" progId="Photoshop.Image.4">
                      <p:embed/>
                      <p:pic>
                        <p:nvPicPr>
                          <p:cNvPr id="3114" name="Object 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45" y="4416"/>
                            <a:ext cx="503" cy="1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5" name="Object 43"/>
              <p:cNvGraphicFramePr>
                <a:graphicFrameLocks noChangeAspect="1"/>
              </p:cNvGraphicFramePr>
              <p:nvPr/>
            </p:nvGraphicFramePr>
            <p:xfrm>
              <a:off x="3702" y="4416"/>
              <a:ext cx="503" cy="1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1" name="Image" r:id="rId19" imgW="1956936" imgH="5515002" progId="Photoshop.Image.4">
                      <p:embed/>
                    </p:oleObj>
                  </mc:Choice>
                  <mc:Fallback>
                    <p:oleObj name="Image" r:id="rId19" imgW="1956936" imgH="5515002" progId="Photoshop.Image.4">
                      <p:embed/>
                      <p:pic>
                        <p:nvPicPr>
                          <p:cNvPr id="3115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02" y="4416"/>
                            <a:ext cx="503" cy="1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6" name="Object 44"/>
              <p:cNvGraphicFramePr>
                <a:graphicFrameLocks noChangeAspect="1"/>
              </p:cNvGraphicFramePr>
              <p:nvPr/>
            </p:nvGraphicFramePr>
            <p:xfrm>
              <a:off x="2429" y="4782"/>
              <a:ext cx="503" cy="1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2" name="Image" r:id="rId20" imgW="1956936" imgH="5515002" progId="Photoshop.Image.4">
                      <p:embed/>
                    </p:oleObj>
                  </mc:Choice>
                  <mc:Fallback>
                    <p:oleObj name="Image" r:id="rId20" imgW="1956936" imgH="5515002" progId="Photoshop.Image.4">
                      <p:embed/>
                      <p:pic>
                        <p:nvPicPr>
                          <p:cNvPr id="3116" name="Object 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9" y="4782"/>
                            <a:ext cx="503" cy="1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7" name="Object 45"/>
              <p:cNvGraphicFramePr>
                <a:graphicFrameLocks noChangeAspect="1"/>
              </p:cNvGraphicFramePr>
              <p:nvPr/>
            </p:nvGraphicFramePr>
            <p:xfrm>
              <a:off x="3536" y="4986"/>
              <a:ext cx="444" cy="2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3" name="Image" r:id="rId21" imgW="1512178" imgH="864102" progId="Photoshop.Image.4">
                      <p:embed/>
                    </p:oleObj>
                  </mc:Choice>
                  <mc:Fallback>
                    <p:oleObj name="Image" r:id="rId21" imgW="1512178" imgH="864102" progId="Photoshop.Image.4">
                      <p:embed/>
                      <p:pic>
                        <p:nvPicPr>
                          <p:cNvPr id="3117" name="Object 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36" y="4986"/>
                            <a:ext cx="444" cy="2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8" name="Object 46"/>
              <p:cNvGraphicFramePr>
                <a:graphicFrameLocks noChangeAspect="1"/>
              </p:cNvGraphicFramePr>
              <p:nvPr/>
            </p:nvGraphicFramePr>
            <p:xfrm>
              <a:off x="3191" y="4986"/>
              <a:ext cx="444" cy="2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4" name="Image" r:id="rId23" imgW="1512178" imgH="864102" progId="Photoshop.Image.4">
                      <p:embed/>
                    </p:oleObj>
                  </mc:Choice>
                  <mc:Fallback>
                    <p:oleObj name="Image" r:id="rId23" imgW="1512178" imgH="864102" progId="Photoshop.Image.4">
                      <p:embed/>
                      <p:pic>
                        <p:nvPicPr>
                          <p:cNvPr id="3118" name="Object 4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91" y="4986"/>
                            <a:ext cx="444" cy="2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9" name="Object 47"/>
              <p:cNvGraphicFramePr>
                <a:graphicFrameLocks noChangeAspect="1"/>
              </p:cNvGraphicFramePr>
              <p:nvPr/>
            </p:nvGraphicFramePr>
            <p:xfrm>
              <a:off x="2861" y="5112"/>
              <a:ext cx="336" cy="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5" name="Image" r:id="rId25" imgW="1308398" imgH="1143260" progId="Photoshop.Image.4">
                      <p:embed/>
                    </p:oleObj>
                  </mc:Choice>
                  <mc:Fallback>
                    <p:oleObj name="Image" r:id="rId25" imgW="1308398" imgH="1143260" progId="Photoshop.Image.4">
                      <p:embed/>
                      <p:pic>
                        <p:nvPicPr>
                          <p:cNvPr id="3119" name="Object 4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1" y="5112"/>
                            <a:ext cx="336" cy="2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0" name="Object 48"/>
              <p:cNvGraphicFramePr>
                <a:graphicFrameLocks noChangeAspect="1"/>
              </p:cNvGraphicFramePr>
              <p:nvPr/>
            </p:nvGraphicFramePr>
            <p:xfrm>
              <a:off x="3965" y="5064"/>
              <a:ext cx="292" cy="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6" name="Image" r:id="rId27" imgW="1143260" imgH="1308398" progId="Photoshop.Image.4">
                      <p:embed/>
                    </p:oleObj>
                  </mc:Choice>
                  <mc:Fallback>
                    <p:oleObj name="Image" r:id="rId27" imgW="1143260" imgH="1308398" progId="Photoshop.Image.4">
                      <p:embed/>
                      <p:pic>
                        <p:nvPicPr>
                          <p:cNvPr id="3120" name="Object 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5" y="5064"/>
                            <a:ext cx="292" cy="3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1" name="Object 49"/>
              <p:cNvGraphicFramePr>
                <a:graphicFrameLocks noChangeAspect="1"/>
              </p:cNvGraphicFramePr>
              <p:nvPr/>
            </p:nvGraphicFramePr>
            <p:xfrm>
              <a:off x="3980" y="4692"/>
              <a:ext cx="349" cy="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7" name="Image" r:id="rId29" imgW="1359210" imgH="1651959" progId="Photoshop.Image.4">
                      <p:embed/>
                    </p:oleObj>
                  </mc:Choice>
                  <mc:Fallback>
                    <p:oleObj name="Image" r:id="rId29" imgW="1359210" imgH="1651959" progId="Photoshop.Image.4">
                      <p:embed/>
                      <p:pic>
                        <p:nvPicPr>
                          <p:cNvPr id="3121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0" y="4692"/>
                            <a:ext cx="349" cy="4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2" name="Object 50"/>
              <p:cNvGraphicFramePr>
                <a:graphicFrameLocks noChangeAspect="1"/>
              </p:cNvGraphicFramePr>
              <p:nvPr/>
            </p:nvGraphicFramePr>
            <p:xfrm>
              <a:off x="4221" y="4782"/>
              <a:ext cx="503" cy="1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8" name="Image" r:id="rId31" imgW="1956936" imgH="5515002" progId="Photoshop.Image.4">
                      <p:embed/>
                    </p:oleObj>
                  </mc:Choice>
                  <mc:Fallback>
                    <p:oleObj name="Image" r:id="rId31" imgW="1956936" imgH="5515002" progId="Photoshop.Image.4">
                      <p:embed/>
                      <p:pic>
                        <p:nvPicPr>
                          <p:cNvPr id="3122" name="Object 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1" y="4782"/>
                            <a:ext cx="503" cy="1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3" name="Object 51"/>
              <p:cNvGraphicFramePr>
                <a:graphicFrameLocks noChangeAspect="1"/>
              </p:cNvGraphicFramePr>
              <p:nvPr/>
            </p:nvGraphicFramePr>
            <p:xfrm>
              <a:off x="4109" y="5234"/>
              <a:ext cx="384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9" name="Image" r:id="rId32" imgW="1588422" imgH="1042005" progId="Photoshop.Image.4">
                      <p:embed/>
                    </p:oleObj>
                  </mc:Choice>
                  <mc:Fallback>
                    <p:oleObj name="Image" r:id="rId32" imgW="1588422" imgH="1042005" progId="Photoshop.Image.4">
                      <p:embed/>
                      <p:pic>
                        <p:nvPicPr>
                          <p:cNvPr id="3123" name="Object 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09" y="5234"/>
                            <a:ext cx="384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4" name="Object 52"/>
              <p:cNvGraphicFramePr>
                <a:graphicFrameLocks noChangeAspect="1"/>
              </p:cNvGraphicFramePr>
              <p:nvPr/>
            </p:nvGraphicFramePr>
            <p:xfrm>
              <a:off x="4487" y="5354"/>
              <a:ext cx="444" cy="2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0" name="Image" r:id="rId33" imgW="1512178" imgH="864102" progId="Photoshop.Image.4">
                      <p:embed/>
                    </p:oleObj>
                  </mc:Choice>
                  <mc:Fallback>
                    <p:oleObj name="Image" r:id="rId33" imgW="1512178" imgH="864102" progId="Photoshop.Image.4">
                      <p:embed/>
                      <p:pic>
                        <p:nvPicPr>
                          <p:cNvPr id="3124" name="Object 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87" y="5354"/>
                            <a:ext cx="444" cy="2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5" name="Object 53"/>
              <p:cNvGraphicFramePr>
                <a:graphicFrameLocks noChangeAspect="1"/>
              </p:cNvGraphicFramePr>
              <p:nvPr/>
            </p:nvGraphicFramePr>
            <p:xfrm>
              <a:off x="4156" y="5475"/>
              <a:ext cx="336" cy="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1" name="Image" r:id="rId34" imgW="1308398" imgH="1143260" progId="Photoshop.Image.4">
                      <p:embed/>
                    </p:oleObj>
                  </mc:Choice>
                  <mc:Fallback>
                    <p:oleObj name="Image" r:id="rId34" imgW="1308398" imgH="1143260" progId="Photoshop.Image.4">
                      <p:embed/>
                      <p:pic>
                        <p:nvPicPr>
                          <p:cNvPr id="3125" name="Object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6" y="5475"/>
                            <a:ext cx="336" cy="2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6" name="Object 54"/>
              <p:cNvGraphicFramePr>
                <a:graphicFrameLocks noChangeAspect="1"/>
              </p:cNvGraphicFramePr>
              <p:nvPr/>
            </p:nvGraphicFramePr>
            <p:xfrm>
              <a:off x="3731" y="5212"/>
              <a:ext cx="503" cy="1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2" name="Image" r:id="rId35" imgW="1956936" imgH="5515002" progId="Photoshop.Image.4">
                      <p:embed/>
                    </p:oleObj>
                  </mc:Choice>
                  <mc:Fallback>
                    <p:oleObj name="Image" r:id="rId35" imgW="1956936" imgH="5515002" progId="Photoshop.Image.4">
                      <p:embed/>
                      <p:pic>
                        <p:nvPicPr>
                          <p:cNvPr id="3126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31" y="5212"/>
                            <a:ext cx="503" cy="1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7" name="Object 55"/>
              <p:cNvGraphicFramePr>
                <a:graphicFrameLocks noChangeAspect="1"/>
              </p:cNvGraphicFramePr>
              <p:nvPr/>
            </p:nvGraphicFramePr>
            <p:xfrm>
              <a:off x="4022" y="5538"/>
              <a:ext cx="349" cy="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3" name="Image" r:id="rId36" imgW="1359210" imgH="1651959" progId="Photoshop.Image.4">
                      <p:embed/>
                    </p:oleObj>
                  </mc:Choice>
                  <mc:Fallback>
                    <p:oleObj name="Image" r:id="rId36" imgW="1359210" imgH="1651959" progId="Photoshop.Image.4">
                      <p:embed/>
                      <p:pic>
                        <p:nvPicPr>
                          <p:cNvPr id="3127" name="Object 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22" y="5538"/>
                            <a:ext cx="349" cy="4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8" name="Object 56"/>
              <p:cNvGraphicFramePr>
                <a:graphicFrameLocks noChangeAspect="1"/>
              </p:cNvGraphicFramePr>
              <p:nvPr/>
            </p:nvGraphicFramePr>
            <p:xfrm>
              <a:off x="3579" y="5809"/>
              <a:ext cx="444" cy="2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4" name="Image" r:id="rId37" imgW="1512178" imgH="864102" progId="Photoshop.Image.4">
                      <p:embed/>
                    </p:oleObj>
                  </mc:Choice>
                  <mc:Fallback>
                    <p:oleObj name="Image" r:id="rId37" imgW="1512178" imgH="864102" progId="Photoshop.Image.4">
                      <p:embed/>
                      <p:pic>
                        <p:nvPicPr>
                          <p:cNvPr id="3128" name="Object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79" y="5809"/>
                            <a:ext cx="444" cy="2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9" name="Object 57"/>
              <p:cNvGraphicFramePr>
                <a:graphicFrameLocks noChangeAspect="1"/>
              </p:cNvGraphicFramePr>
              <p:nvPr/>
            </p:nvGraphicFramePr>
            <p:xfrm>
              <a:off x="4018" y="5915"/>
              <a:ext cx="292" cy="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5" name="Image" r:id="rId38" imgW="1143260" imgH="1308398" progId="Photoshop.Image.4">
                      <p:embed/>
                    </p:oleObj>
                  </mc:Choice>
                  <mc:Fallback>
                    <p:oleObj name="Image" r:id="rId38" imgW="1143260" imgH="1308398" progId="Photoshop.Image.4">
                      <p:embed/>
                      <p:pic>
                        <p:nvPicPr>
                          <p:cNvPr id="3129" name="Object 5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8" y="5915"/>
                            <a:ext cx="292" cy="3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0" name="Object 58"/>
              <p:cNvGraphicFramePr>
                <a:graphicFrameLocks noChangeAspect="1"/>
              </p:cNvGraphicFramePr>
              <p:nvPr/>
            </p:nvGraphicFramePr>
            <p:xfrm>
              <a:off x="3251" y="5800"/>
              <a:ext cx="444" cy="2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6" name="Image" r:id="rId39" imgW="1512178" imgH="864102" progId="Photoshop.Image.4">
                      <p:embed/>
                    </p:oleObj>
                  </mc:Choice>
                  <mc:Fallback>
                    <p:oleObj name="Image" r:id="rId39" imgW="1512178" imgH="864102" progId="Photoshop.Image.4">
                      <p:embed/>
                      <p:pic>
                        <p:nvPicPr>
                          <p:cNvPr id="3130" name="Object 5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51" y="5800"/>
                            <a:ext cx="444" cy="2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1" name="Object 59"/>
              <p:cNvGraphicFramePr>
                <a:graphicFrameLocks noChangeAspect="1"/>
              </p:cNvGraphicFramePr>
              <p:nvPr/>
            </p:nvGraphicFramePr>
            <p:xfrm>
              <a:off x="2882" y="5686"/>
              <a:ext cx="384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7" name="Image" r:id="rId40" imgW="1588422" imgH="1042005" progId="Photoshop.Image.4">
                      <p:embed/>
                    </p:oleObj>
                  </mc:Choice>
                  <mc:Fallback>
                    <p:oleObj name="Image" r:id="rId40" imgW="1588422" imgH="1042005" progId="Photoshop.Image.4">
                      <p:embed/>
                      <p:pic>
                        <p:nvPicPr>
                          <p:cNvPr id="3131" name="Object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2" y="5686"/>
                            <a:ext cx="384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2" name="Object 60"/>
              <p:cNvGraphicFramePr>
                <a:graphicFrameLocks noChangeAspect="1"/>
              </p:cNvGraphicFramePr>
              <p:nvPr/>
            </p:nvGraphicFramePr>
            <p:xfrm>
              <a:off x="2251" y="5361"/>
              <a:ext cx="444" cy="2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8" name="Image" r:id="rId41" imgW="1512178" imgH="864102" progId="Photoshop.Image.4">
                      <p:embed/>
                    </p:oleObj>
                  </mc:Choice>
                  <mc:Fallback>
                    <p:oleObj name="Image" r:id="rId41" imgW="1512178" imgH="864102" progId="Photoshop.Image.4">
                      <p:embed/>
                      <p:pic>
                        <p:nvPicPr>
                          <p:cNvPr id="3132" name="Object 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51" y="5361"/>
                            <a:ext cx="444" cy="2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3" name="Object 61"/>
              <p:cNvGraphicFramePr>
                <a:graphicFrameLocks noChangeAspect="1"/>
              </p:cNvGraphicFramePr>
              <p:nvPr/>
            </p:nvGraphicFramePr>
            <p:xfrm>
              <a:off x="2707" y="5496"/>
              <a:ext cx="292" cy="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9" name="Image" r:id="rId42" imgW="1143260" imgH="1308398" progId="Photoshop.Image.4">
                      <p:embed/>
                    </p:oleObj>
                  </mc:Choice>
                  <mc:Fallback>
                    <p:oleObj name="Image" r:id="rId42" imgW="1143260" imgH="1308398" progId="Photoshop.Image.4">
                      <p:embed/>
                      <p:pic>
                        <p:nvPicPr>
                          <p:cNvPr id="3133" name="Object 6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07" y="5496"/>
                            <a:ext cx="292" cy="3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4" name="Object 62"/>
              <p:cNvGraphicFramePr>
                <a:graphicFrameLocks noChangeAspect="1"/>
              </p:cNvGraphicFramePr>
              <p:nvPr/>
            </p:nvGraphicFramePr>
            <p:xfrm>
              <a:off x="2704" y="5112"/>
              <a:ext cx="349" cy="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0" name="Image" r:id="rId43" imgW="1359210" imgH="1651959" progId="Photoshop.Image.4">
                      <p:embed/>
                    </p:oleObj>
                  </mc:Choice>
                  <mc:Fallback>
                    <p:oleObj name="Image" r:id="rId43" imgW="1359210" imgH="1651959" progId="Photoshop.Image.4">
                      <p:embed/>
                      <p:pic>
                        <p:nvPicPr>
                          <p:cNvPr id="3134" name="Object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04" y="5112"/>
                            <a:ext cx="349" cy="4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35" name="Oval 63"/>
              <p:cNvSpPr>
                <a:spLocks noChangeArrowheads="1"/>
              </p:cNvSpPr>
              <p:nvPr/>
            </p:nvSpPr>
            <p:spPr bwMode="auto">
              <a:xfrm>
                <a:off x="4912" y="5203"/>
                <a:ext cx="295" cy="764"/>
              </a:xfrm>
              <a:prstGeom prst="ellipse">
                <a:avLst/>
              </a:prstGeom>
              <a:solidFill>
                <a:srgbClr val="FFFF99"/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2" tIns="71" rIns="142" bIns="7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6" name="Oval 64"/>
              <p:cNvSpPr>
                <a:spLocks noChangeArrowheads="1"/>
              </p:cNvSpPr>
              <p:nvPr/>
            </p:nvSpPr>
            <p:spPr bwMode="auto">
              <a:xfrm>
                <a:off x="4276" y="6055"/>
                <a:ext cx="270" cy="764"/>
              </a:xfrm>
              <a:prstGeom prst="ellipse">
                <a:avLst/>
              </a:prstGeom>
              <a:solidFill>
                <a:srgbClr val="FFFF99"/>
              </a:solidFill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2" tIns="71" rIns="142" bIns="7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3140" name="Object 68"/>
              <p:cNvGraphicFramePr>
                <a:graphicFrameLocks noChangeAspect="1"/>
              </p:cNvGraphicFramePr>
              <p:nvPr/>
            </p:nvGraphicFramePr>
            <p:xfrm>
              <a:off x="2930" y="5921"/>
              <a:ext cx="336" cy="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1" name="Image" r:id="rId44" imgW="1308398" imgH="1143260" progId="Photoshop.Image.4">
                      <p:embed/>
                    </p:oleObj>
                  </mc:Choice>
                  <mc:Fallback>
                    <p:oleObj name="Image" r:id="rId44" imgW="1308398" imgH="1143260" progId="Photoshop.Image.4">
                      <p:embed/>
                      <p:pic>
                        <p:nvPicPr>
                          <p:cNvPr id="314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0" y="5921"/>
                            <a:ext cx="336" cy="2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42" name="Text Box 70"/>
              <p:cNvSpPr txBox="1">
                <a:spLocks noChangeArrowheads="1"/>
              </p:cNvSpPr>
              <p:nvPr/>
            </p:nvSpPr>
            <p:spPr bwMode="auto">
              <a:xfrm>
                <a:off x="4567" y="4222"/>
                <a:ext cx="148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 dirty="0">
                    <a:solidFill>
                      <a:srgbClr val="0000CC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3143" name="Text Box 71"/>
              <p:cNvSpPr txBox="1">
                <a:spLocks noChangeArrowheads="1"/>
              </p:cNvSpPr>
              <p:nvPr/>
            </p:nvSpPr>
            <p:spPr bwMode="auto">
              <a:xfrm>
                <a:off x="5241" y="5292"/>
                <a:ext cx="148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 dirty="0">
                    <a:solidFill>
                      <a:srgbClr val="0000CC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3144" name="Text Box 72"/>
              <p:cNvSpPr txBox="1">
                <a:spLocks noChangeArrowheads="1"/>
              </p:cNvSpPr>
              <p:nvPr/>
            </p:nvSpPr>
            <p:spPr bwMode="auto">
              <a:xfrm>
                <a:off x="4603" y="6406"/>
                <a:ext cx="148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 dirty="0">
                    <a:solidFill>
                      <a:srgbClr val="0000CC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3145" name="Text Box 73"/>
              <p:cNvSpPr txBox="1">
                <a:spLocks noChangeArrowheads="1"/>
              </p:cNvSpPr>
              <p:nvPr/>
            </p:nvSpPr>
            <p:spPr bwMode="auto">
              <a:xfrm>
                <a:off x="2607" y="6489"/>
                <a:ext cx="148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 dirty="0">
                    <a:solidFill>
                      <a:srgbClr val="0000CC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3146" name="Text Box 74"/>
              <p:cNvSpPr txBox="1">
                <a:spLocks noChangeArrowheads="1"/>
              </p:cNvSpPr>
              <p:nvPr/>
            </p:nvSpPr>
            <p:spPr bwMode="auto">
              <a:xfrm>
                <a:off x="1760" y="5265"/>
                <a:ext cx="148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 dirty="0">
                    <a:solidFill>
                      <a:srgbClr val="0000CC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3147" name="Text Box 75"/>
              <p:cNvSpPr txBox="1">
                <a:spLocks noChangeArrowheads="1"/>
              </p:cNvSpPr>
              <p:nvPr/>
            </p:nvSpPr>
            <p:spPr bwMode="auto">
              <a:xfrm>
                <a:off x="2456" y="4105"/>
                <a:ext cx="148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 dirty="0">
                    <a:solidFill>
                      <a:srgbClr val="0000CC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3148" name="Text Box 76"/>
              <p:cNvSpPr txBox="1">
                <a:spLocks noChangeArrowheads="1"/>
              </p:cNvSpPr>
              <p:nvPr/>
            </p:nvSpPr>
            <p:spPr bwMode="auto">
              <a:xfrm>
                <a:off x="2562" y="5265"/>
                <a:ext cx="119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>
                    <a:solidFill>
                      <a:srgbClr val="00CC00"/>
                    </a:solidFill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3149" name="Text Box 77"/>
              <p:cNvSpPr txBox="1">
                <a:spLocks noChangeArrowheads="1"/>
              </p:cNvSpPr>
              <p:nvPr/>
            </p:nvSpPr>
            <p:spPr bwMode="auto">
              <a:xfrm>
                <a:off x="3069" y="4922"/>
                <a:ext cx="119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>
                    <a:solidFill>
                      <a:srgbClr val="00CC00"/>
                    </a:solidFill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3150" name="Text Box 78"/>
              <p:cNvSpPr txBox="1">
                <a:spLocks noChangeArrowheads="1"/>
              </p:cNvSpPr>
              <p:nvPr/>
            </p:nvSpPr>
            <p:spPr bwMode="auto">
              <a:xfrm>
                <a:off x="3155" y="5762"/>
                <a:ext cx="119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>
                    <a:solidFill>
                      <a:srgbClr val="00CC00"/>
                    </a:solidFill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3151" name="Text Box 79"/>
              <p:cNvSpPr txBox="1">
                <a:spLocks noChangeArrowheads="1"/>
              </p:cNvSpPr>
              <p:nvPr/>
            </p:nvSpPr>
            <p:spPr bwMode="auto">
              <a:xfrm>
                <a:off x="3867" y="5745"/>
                <a:ext cx="119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>
                    <a:solidFill>
                      <a:srgbClr val="00CC00"/>
                    </a:solidFill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3152" name="Text Box 80"/>
              <p:cNvSpPr txBox="1">
                <a:spLocks noChangeArrowheads="1"/>
              </p:cNvSpPr>
              <p:nvPr/>
            </p:nvSpPr>
            <p:spPr bwMode="auto">
              <a:xfrm>
                <a:off x="4380" y="5342"/>
                <a:ext cx="119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>
                    <a:solidFill>
                      <a:srgbClr val="00CC00"/>
                    </a:solidFill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3153" name="Text Box 81"/>
              <p:cNvSpPr txBox="1">
                <a:spLocks noChangeArrowheads="1"/>
              </p:cNvSpPr>
              <p:nvPr/>
            </p:nvSpPr>
            <p:spPr bwMode="auto">
              <a:xfrm>
                <a:off x="3859" y="4915"/>
                <a:ext cx="119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2" tIns="71" rIns="142" bIns="71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667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334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001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668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5240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812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384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95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b="1">
                    <a:solidFill>
                      <a:srgbClr val="00CC00"/>
                    </a:solidFill>
                    <a:latin typeface="Comic Sans MS" pitchFamily="66" charset="0"/>
                  </a:rPr>
                  <a:t>C</a:t>
                </a:r>
              </a:p>
            </p:txBody>
          </p:sp>
        </p:grpSp>
        <p:sp>
          <p:nvSpPr>
            <p:cNvPr id="186" name="Oval 63"/>
            <p:cNvSpPr>
              <a:spLocks noChangeArrowheads="1"/>
            </p:cNvSpPr>
            <p:nvPr/>
          </p:nvSpPr>
          <p:spPr bwMode="auto">
            <a:xfrm>
              <a:off x="2199705" y="5332176"/>
              <a:ext cx="374687" cy="519552"/>
            </a:xfrm>
            <a:prstGeom prst="ellipse">
              <a:avLst/>
            </a:prstGeom>
            <a:solidFill>
              <a:srgbClr val="FFFF99"/>
            </a:solidFill>
            <a:ln w="190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" tIns="71" rIns="142" bIns="7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7" name="Oval 63"/>
            <p:cNvSpPr>
              <a:spLocks noChangeArrowheads="1"/>
            </p:cNvSpPr>
            <p:nvPr/>
          </p:nvSpPr>
          <p:spPr bwMode="auto">
            <a:xfrm>
              <a:off x="3206701" y="6009078"/>
              <a:ext cx="374687" cy="519552"/>
            </a:xfrm>
            <a:prstGeom prst="ellipse">
              <a:avLst/>
            </a:prstGeom>
            <a:solidFill>
              <a:srgbClr val="FFFF99"/>
            </a:solidFill>
            <a:ln w="190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" tIns="71" rIns="142" bIns="7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8" name="Oval 63"/>
            <p:cNvSpPr>
              <a:spLocks noChangeArrowheads="1"/>
            </p:cNvSpPr>
            <p:nvPr/>
          </p:nvSpPr>
          <p:spPr bwMode="auto">
            <a:xfrm>
              <a:off x="5082406" y="4767606"/>
              <a:ext cx="374687" cy="519552"/>
            </a:xfrm>
            <a:prstGeom prst="ellipse">
              <a:avLst/>
            </a:prstGeom>
            <a:solidFill>
              <a:srgbClr val="FFFF99"/>
            </a:solidFill>
            <a:ln w="190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" tIns="71" rIns="142" bIns="7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9" name="Oval 63"/>
            <p:cNvSpPr>
              <a:spLocks noChangeArrowheads="1"/>
            </p:cNvSpPr>
            <p:nvPr/>
          </p:nvSpPr>
          <p:spPr bwMode="auto">
            <a:xfrm>
              <a:off x="3068883" y="4706917"/>
              <a:ext cx="374687" cy="519552"/>
            </a:xfrm>
            <a:prstGeom prst="ellipse">
              <a:avLst/>
            </a:prstGeom>
            <a:solidFill>
              <a:srgbClr val="FFFF99"/>
            </a:solidFill>
            <a:ln w="190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" tIns="71" rIns="142" bIns="7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845075" y="3021637"/>
            <a:ext cx="4169833" cy="2084224"/>
            <a:chOff x="-5135880" y="3533544"/>
            <a:chExt cx="4169833" cy="2084224"/>
          </a:xfrm>
        </p:grpSpPr>
        <p:sp>
          <p:nvSpPr>
            <p:cNvPr id="3155" name="AutoShape 83"/>
            <p:cNvSpPr>
              <a:spLocks noChangeArrowheads="1"/>
            </p:cNvSpPr>
            <p:nvPr/>
          </p:nvSpPr>
          <p:spPr bwMode="auto">
            <a:xfrm>
              <a:off x="-5135880" y="3533544"/>
              <a:ext cx="4169833" cy="2084224"/>
            </a:xfrm>
            <a:prstGeom prst="roundRect">
              <a:avLst>
                <a:gd name="adj" fmla="val 16667"/>
              </a:avLst>
            </a:prstGeom>
            <a:noFill/>
            <a:ln w="76200" cmpd="tri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25" tIns="613" rIns="1225" bIns="613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-2514922" y="4237052"/>
              <a:ext cx="1205849" cy="657812"/>
              <a:chOff x="-2514922" y="4237052"/>
              <a:chExt cx="1205849" cy="657812"/>
            </a:xfrm>
          </p:grpSpPr>
          <p:graphicFrame>
            <p:nvGraphicFramePr>
              <p:cNvPr id="3156" name="Object 8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813522" y="4237052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2" name="Image" r:id="rId45" imgW="1321567" imgH="5057536" progId="Photoshop.Image.4">
                      <p:embed/>
                    </p:oleObj>
                  </mc:Choice>
                  <mc:Fallback>
                    <p:oleObj name="Image" r:id="rId45" imgW="1321567" imgH="5057536" progId="Photoshop.Image.4">
                      <p:embed/>
                      <p:pic>
                        <p:nvPicPr>
                          <p:cNvPr id="3156" name="Object 8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813522" y="4237052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7" name="Object 8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301453" y="4237052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3" name="Image" r:id="rId47" imgW="1321567" imgH="5057536" progId="Photoshop.Image.4">
                      <p:embed/>
                    </p:oleObj>
                  </mc:Choice>
                  <mc:Fallback>
                    <p:oleObj name="Image" r:id="rId47" imgW="1321567" imgH="5057536" progId="Photoshop.Image.4">
                      <p:embed/>
                      <p:pic>
                        <p:nvPicPr>
                          <p:cNvPr id="3157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301453" y="4237052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58" name="AutoShape 86"/>
              <p:cNvSpPr>
                <a:spLocks noChangeArrowheads="1"/>
              </p:cNvSpPr>
              <p:nvPr/>
            </p:nvSpPr>
            <p:spPr bwMode="auto">
              <a:xfrm>
                <a:off x="-2408187" y="4449513"/>
                <a:ext cx="975862" cy="208375"/>
              </a:xfrm>
              <a:prstGeom prst="hexagon">
                <a:avLst>
                  <a:gd name="adj" fmla="val 54902"/>
                  <a:gd name="vf" fmla="val 11547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3159" name="Object 8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263333" y="4437256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4" name="Image" r:id="rId48" imgW="1321567" imgH="5057536" progId="Photoshop.Image.4">
                      <p:embed/>
                    </p:oleObj>
                  </mc:Choice>
                  <mc:Fallback>
                    <p:oleObj name="Image" r:id="rId48" imgW="1321567" imgH="5057536" progId="Photoshop.Image.4">
                      <p:embed/>
                      <p:pic>
                        <p:nvPicPr>
                          <p:cNvPr id="3159" name="Object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9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263333" y="4437256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0" name="Object 8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514922" y="4318768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5" name="Image" r:id="rId50" imgW="1321567" imgH="5057536" progId="Photoshop.Image.4">
                      <p:embed/>
                    </p:oleObj>
                  </mc:Choice>
                  <mc:Fallback>
                    <p:oleObj name="Image" r:id="rId50" imgW="1321567" imgH="5057536" progId="Photoshop.Image.4">
                      <p:embed/>
                      <p:pic>
                        <p:nvPicPr>
                          <p:cNvPr id="3160" name="Object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9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14922" y="4318768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1" name="Object 8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767778" y="4437256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6" name="Image" r:id="rId51" imgW="1321567" imgH="5057536" progId="Photoshop.Image.4">
                      <p:embed/>
                    </p:oleObj>
                  </mc:Choice>
                  <mc:Fallback>
                    <p:oleObj name="Image" r:id="rId51" imgW="1321567" imgH="5057536" progId="Photoshop.Image.4">
                      <p:embed/>
                      <p:pic>
                        <p:nvPicPr>
                          <p:cNvPr id="3161" name="Object 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67778" y="4437256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2" name="Object 9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531437" y="4318768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7" name="Image" r:id="rId52" imgW="1321567" imgH="5057536" progId="Photoshop.Image.4">
                      <p:embed/>
                    </p:oleObj>
                  </mc:Choice>
                  <mc:Fallback>
                    <p:oleObj name="Image" r:id="rId52" imgW="1321567" imgH="5057536" progId="Photoshop.Image.4">
                      <p:embed/>
                      <p:pic>
                        <p:nvPicPr>
                          <p:cNvPr id="3162" name="Object 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531437" y="4318768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63" name="Line 91"/>
              <p:cNvSpPr>
                <a:spLocks noChangeShapeType="1"/>
              </p:cNvSpPr>
              <p:nvPr/>
            </p:nvSpPr>
            <p:spPr bwMode="auto">
              <a:xfrm>
                <a:off x="-2476803" y="4711003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" name="Line 92"/>
              <p:cNvSpPr>
                <a:spLocks noChangeShapeType="1"/>
              </p:cNvSpPr>
              <p:nvPr/>
            </p:nvSpPr>
            <p:spPr bwMode="auto">
              <a:xfrm>
                <a:off x="-2461555" y="4396398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5" name="Line 93"/>
              <p:cNvSpPr>
                <a:spLocks noChangeShapeType="1"/>
              </p:cNvSpPr>
              <p:nvPr/>
            </p:nvSpPr>
            <p:spPr bwMode="auto">
              <a:xfrm flipV="1">
                <a:off x="-1683915" y="4711003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6" name="Line 94"/>
              <p:cNvSpPr>
                <a:spLocks noChangeShapeType="1"/>
              </p:cNvSpPr>
              <p:nvPr/>
            </p:nvSpPr>
            <p:spPr bwMode="auto">
              <a:xfrm flipV="1">
                <a:off x="-1661043" y="4380055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7" name="Line 95"/>
              <p:cNvSpPr>
                <a:spLocks noChangeShapeType="1"/>
              </p:cNvSpPr>
              <p:nvPr/>
            </p:nvSpPr>
            <p:spPr bwMode="auto">
              <a:xfrm>
                <a:off x="-2171846" y="4298339"/>
                <a:ext cx="48793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8" name="Line 96"/>
              <p:cNvSpPr>
                <a:spLocks noChangeShapeType="1"/>
              </p:cNvSpPr>
              <p:nvPr/>
            </p:nvSpPr>
            <p:spPr bwMode="auto">
              <a:xfrm>
                <a:off x="-2156598" y="4678317"/>
                <a:ext cx="48793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85" name="Text Box 113"/>
            <p:cNvSpPr txBox="1">
              <a:spLocks noChangeArrowheads="1"/>
            </p:cNvSpPr>
            <p:nvPr/>
          </p:nvSpPr>
          <p:spPr bwMode="auto">
            <a:xfrm>
              <a:off x="-1683915" y="5156998"/>
              <a:ext cx="341806" cy="2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25" tIns="613" rIns="1225" bIns="613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FF0000"/>
                  </a:solidFill>
                  <a:latin typeface="Comic Sans MS" pitchFamily="66" charset="0"/>
                </a:rPr>
                <a:t>I</a:t>
              </a:r>
              <a:endParaRPr lang="it-IT" altLang="it-IT" sz="17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-4879710" y="3612182"/>
              <a:ext cx="1810149" cy="1829921"/>
              <a:chOff x="-4397187" y="778416"/>
              <a:chExt cx="1810149" cy="1829921"/>
            </a:xfrm>
          </p:grpSpPr>
          <p:grpSp>
            <p:nvGrpSpPr>
              <p:cNvPr id="20" name="Gruppo 19"/>
              <p:cNvGrpSpPr/>
              <p:nvPr/>
            </p:nvGrpSpPr>
            <p:grpSpPr>
              <a:xfrm>
                <a:off x="-4397187" y="778416"/>
                <a:ext cx="1810149" cy="1829921"/>
                <a:chOff x="-4397187" y="778416"/>
                <a:chExt cx="1810149" cy="1829921"/>
              </a:xfrm>
            </p:grpSpPr>
            <p:sp>
              <p:nvSpPr>
                <p:cNvPr id="192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-4244073" y="1892945"/>
                  <a:ext cx="365943" cy="163286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-4228825" y="1351036"/>
                  <a:ext cx="350695" cy="151039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-3575535" y="2103512"/>
                  <a:ext cx="0" cy="281668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-3227354" y="1912331"/>
                  <a:ext cx="388814" cy="187779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-3194078" y="1338789"/>
                  <a:ext cx="365943" cy="163286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-3575535" y="1062410"/>
                  <a:ext cx="0" cy="26942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-2781446" y="1975417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0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-2716643" y="1138562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0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-3632624" y="778416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1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-4397187" y="1211703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1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-4387533" y="2006220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1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-3618916" y="2392664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13" name="AutoShape 97"/>
                <p:cNvSpPr>
                  <a:spLocks noChangeArrowheads="1"/>
                </p:cNvSpPr>
                <p:nvPr/>
              </p:nvSpPr>
              <p:spPr bwMode="auto">
                <a:xfrm rot="5400000">
                  <a:off x="-3929824" y="1383526"/>
                  <a:ext cx="751422" cy="648034"/>
                </a:xfrm>
                <a:prstGeom prst="hexagon">
                  <a:avLst>
                    <a:gd name="adj" fmla="val 29730"/>
                    <a:gd name="vf" fmla="val 115470"/>
                  </a:avLst>
                </a:prstGeom>
                <a:noFill/>
                <a:ln w="28575">
                  <a:solidFill>
                    <a:srgbClr val="66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225" tIns="613" rIns="1225" bIns="613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5" name="Connettore 1 4"/>
              <p:cNvCxnSpPr>
                <a:stCxn id="213" idx="2"/>
                <a:endCxn id="213" idx="1"/>
              </p:cNvCxnSpPr>
              <p:nvPr/>
            </p:nvCxnSpPr>
            <p:spPr bwMode="auto">
              <a:xfrm>
                <a:off x="-3878130" y="1524493"/>
                <a:ext cx="0" cy="3661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Connettore 1 8"/>
              <p:cNvCxnSpPr/>
              <p:nvPr/>
            </p:nvCxnSpPr>
            <p:spPr bwMode="auto">
              <a:xfrm>
                <a:off x="-3796568" y="1476275"/>
                <a:ext cx="0" cy="4544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2" name="Connettore 1 221"/>
              <p:cNvCxnSpPr/>
              <p:nvPr/>
            </p:nvCxnSpPr>
            <p:spPr bwMode="auto">
              <a:xfrm>
                <a:off x="-3618916" y="1408999"/>
                <a:ext cx="331437" cy="1853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" name="Connettore 1 226"/>
              <p:cNvCxnSpPr/>
              <p:nvPr/>
            </p:nvCxnSpPr>
            <p:spPr bwMode="auto">
              <a:xfrm flipV="1">
                <a:off x="-3588436" y="1825278"/>
                <a:ext cx="316197" cy="19426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244" name="Connettore 1 243"/>
          <p:cNvCxnSpPr>
            <a:stCxn id="260" idx="2"/>
            <a:endCxn id="260" idx="1"/>
          </p:cNvCxnSpPr>
          <p:nvPr/>
        </p:nvCxnSpPr>
        <p:spPr bwMode="auto">
          <a:xfrm>
            <a:off x="7160962" y="3810544"/>
            <a:ext cx="0" cy="366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" name="Gruppo 26"/>
          <p:cNvGrpSpPr/>
          <p:nvPr/>
        </p:nvGrpSpPr>
        <p:grpSpPr>
          <a:xfrm>
            <a:off x="6385736" y="2985829"/>
            <a:ext cx="4169833" cy="2084224"/>
            <a:chOff x="-5372396" y="3270464"/>
            <a:chExt cx="4169833" cy="2084224"/>
          </a:xfrm>
        </p:grpSpPr>
        <p:sp>
          <p:nvSpPr>
            <p:cNvPr id="3213" name="Text Box 141"/>
            <p:cNvSpPr txBox="1">
              <a:spLocks noChangeArrowheads="1"/>
            </p:cNvSpPr>
            <p:nvPr/>
          </p:nvSpPr>
          <p:spPr bwMode="auto">
            <a:xfrm>
              <a:off x="-2204903" y="4902013"/>
              <a:ext cx="535871" cy="2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25" tIns="613" rIns="1225" bIns="613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FF0000"/>
                  </a:solidFill>
                  <a:latin typeface="Comic Sans MS" pitchFamily="66" charset="0"/>
                </a:rPr>
                <a:t>II</a:t>
              </a:r>
              <a:endParaRPr lang="it-IT" altLang="it-IT" sz="17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39" name="AutoShape 83"/>
            <p:cNvSpPr>
              <a:spLocks noChangeArrowheads="1"/>
            </p:cNvSpPr>
            <p:nvPr/>
          </p:nvSpPr>
          <p:spPr bwMode="auto">
            <a:xfrm>
              <a:off x="-5372396" y="3270464"/>
              <a:ext cx="4169833" cy="2084224"/>
            </a:xfrm>
            <a:prstGeom prst="roundRect">
              <a:avLst>
                <a:gd name="adj" fmla="val 16667"/>
              </a:avLst>
            </a:prstGeom>
            <a:noFill/>
            <a:ln w="76200" cmpd="tri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25" tIns="613" rIns="1225" bIns="613" anchor="ctr"/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grpSp>
          <p:nvGrpSpPr>
            <p:cNvPr id="240" name="Gruppo 239"/>
            <p:cNvGrpSpPr/>
            <p:nvPr/>
          </p:nvGrpSpPr>
          <p:grpSpPr>
            <a:xfrm>
              <a:off x="-2751438" y="3973972"/>
              <a:ext cx="1205849" cy="657812"/>
              <a:chOff x="-2514922" y="4237052"/>
              <a:chExt cx="1205849" cy="657812"/>
            </a:xfrm>
          </p:grpSpPr>
          <p:graphicFrame>
            <p:nvGraphicFramePr>
              <p:cNvPr id="261" name="Object 8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813522" y="4237052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8" name="Image" r:id="rId53" imgW="1321567" imgH="5057536" progId="Photoshop.Image.4">
                      <p:embed/>
                    </p:oleObj>
                  </mc:Choice>
                  <mc:Fallback>
                    <p:oleObj name="Image" r:id="rId53" imgW="1321567" imgH="5057536" progId="Photoshop.Image.4">
                      <p:embed/>
                      <p:pic>
                        <p:nvPicPr>
                          <p:cNvPr id="261" name="Object 8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813522" y="4237052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8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301453" y="4237052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9" name="Image" r:id="rId54" imgW="1321567" imgH="5057536" progId="Photoshop.Image.4">
                      <p:embed/>
                    </p:oleObj>
                  </mc:Choice>
                  <mc:Fallback>
                    <p:oleObj name="Image" r:id="rId54" imgW="1321567" imgH="5057536" progId="Photoshop.Image.4">
                      <p:embed/>
                      <p:pic>
                        <p:nvPicPr>
                          <p:cNvPr id="262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301453" y="4237052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3" name="AutoShape 86"/>
              <p:cNvSpPr>
                <a:spLocks noChangeArrowheads="1"/>
              </p:cNvSpPr>
              <p:nvPr/>
            </p:nvSpPr>
            <p:spPr bwMode="auto">
              <a:xfrm>
                <a:off x="-2408187" y="4449513"/>
                <a:ext cx="975862" cy="208375"/>
              </a:xfrm>
              <a:prstGeom prst="hexagon">
                <a:avLst>
                  <a:gd name="adj" fmla="val 54902"/>
                  <a:gd name="vf" fmla="val 11547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264" name="Object 8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263333" y="4437256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0" name="Image" r:id="rId55" imgW="1321567" imgH="5057536" progId="Photoshop.Image.4">
                      <p:embed/>
                    </p:oleObj>
                  </mc:Choice>
                  <mc:Fallback>
                    <p:oleObj name="Image" r:id="rId55" imgW="1321567" imgH="5057536" progId="Photoshop.Image.4">
                      <p:embed/>
                      <p:pic>
                        <p:nvPicPr>
                          <p:cNvPr id="264" name="Object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9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263333" y="4437256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8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514922" y="4318768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1" name="Image" r:id="rId56" imgW="1321567" imgH="5057536" progId="Photoshop.Image.4">
                      <p:embed/>
                    </p:oleObj>
                  </mc:Choice>
                  <mc:Fallback>
                    <p:oleObj name="Image" r:id="rId56" imgW="1321567" imgH="5057536" progId="Photoshop.Image.4">
                      <p:embed/>
                      <p:pic>
                        <p:nvPicPr>
                          <p:cNvPr id="265" name="Object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9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14922" y="4318768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8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767778" y="4437256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2" name="Image" r:id="rId57" imgW="1321567" imgH="5057536" progId="Photoshop.Image.4">
                      <p:embed/>
                    </p:oleObj>
                  </mc:Choice>
                  <mc:Fallback>
                    <p:oleObj name="Image" r:id="rId57" imgW="1321567" imgH="5057536" progId="Photoshop.Image.4">
                      <p:embed/>
                      <p:pic>
                        <p:nvPicPr>
                          <p:cNvPr id="266" name="Object 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67778" y="4437256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9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531437" y="4318768"/>
              <a:ext cx="222364" cy="45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3" name="Image" r:id="rId58" imgW="1321567" imgH="5057536" progId="Photoshop.Image.4">
                      <p:embed/>
                    </p:oleObj>
                  </mc:Choice>
                  <mc:Fallback>
                    <p:oleObj name="Image" r:id="rId58" imgW="1321567" imgH="5057536" progId="Photoshop.Image.4">
                      <p:embed/>
                      <p:pic>
                        <p:nvPicPr>
                          <p:cNvPr id="267" name="Object 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531437" y="4318768"/>
                            <a:ext cx="222364" cy="4576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8" name="Line 91"/>
              <p:cNvSpPr>
                <a:spLocks noChangeShapeType="1"/>
              </p:cNvSpPr>
              <p:nvPr/>
            </p:nvSpPr>
            <p:spPr bwMode="auto">
              <a:xfrm>
                <a:off x="-2476803" y="4711003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" name="Line 92"/>
              <p:cNvSpPr>
                <a:spLocks noChangeShapeType="1"/>
              </p:cNvSpPr>
              <p:nvPr/>
            </p:nvSpPr>
            <p:spPr bwMode="auto">
              <a:xfrm>
                <a:off x="-2461555" y="4396398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0" name="Line 93"/>
              <p:cNvSpPr>
                <a:spLocks noChangeShapeType="1"/>
              </p:cNvSpPr>
              <p:nvPr/>
            </p:nvSpPr>
            <p:spPr bwMode="auto">
              <a:xfrm flipV="1">
                <a:off x="-1683915" y="4711003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1" name="Line 94"/>
              <p:cNvSpPr>
                <a:spLocks noChangeShapeType="1"/>
              </p:cNvSpPr>
              <p:nvPr/>
            </p:nvSpPr>
            <p:spPr bwMode="auto">
              <a:xfrm flipV="1">
                <a:off x="-1661043" y="4380055"/>
                <a:ext cx="304957" cy="1307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2" name="Line 95"/>
              <p:cNvSpPr>
                <a:spLocks noChangeShapeType="1"/>
              </p:cNvSpPr>
              <p:nvPr/>
            </p:nvSpPr>
            <p:spPr bwMode="auto">
              <a:xfrm>
                <a:off x="-2171846" y="4298339"/>
                <a:ext cx="48793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" name="Line 96"/>
              <p:cNvSpPr>
                <a:spLocks noChangeShapeType="1"/>
              </p:cNvSpPr>
              <p:nvPr/>
            </p:nvSpPr>
            <p:spPr bwMode="auto">
              <a:xfrm>
                <a:off x="-2156598" y="4678317"/>
                <a:ext cx="48793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25" tIns="613" rIns="1225" bIns="613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-5116226" y="3349102"/>
              <a:ext cx="1810149" cy="1829921"/>
              <a:chOff x="-5116226" y="3349102"/>
              <a:chExt cx="1810149" cy="1829921"/>
            </a:xfrm>
          </p:grpSpPr>
          <p:grpSp>
            <p:nvGrpSpPr>
              <p:cNvPr id="243" name="Gruppo 242"/>
              <p:cNvGrpSpPr/>
              <p:nvPr/>
            </p:nvGrpSpPr>
            <p:grpSpPr>
              <a:xfrm>
                <a:off x="-5116226" y="3349102"/>
                <a:ext cx="1810149" cy="1829921"/>
                <a:chOff x="-4397187" y="778416"/>
                <a:chExt cx="1810149" cy="1829921"/>
              </a:xfrm>
            </p:grpSpPr>
            <p:sp>
              <p:nvSpPr>
                <p:cNvPr id="248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-4244073" y="1892945"/>
                  <a:ext cx="365943" cy="163286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9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-4228825" y="1351036"/>
                  <a:ext cx="350695" cy="151039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-3575535" y="2103512"/>
                  <a:ext cx="0" cy="281668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-3227354" y="1912331"/>
                  <a:ext cx="388814" cy="187779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-3194078" y="1338789"/>
                  <a:ext cx="365943" cy="163286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-3575535" y="1062410"/>
                  <a:ext cx="0" cy="26942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-2781446" y="1975417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5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-2716643" y="1138562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5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-3632624" y="778416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5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-4397187" y="1211703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58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-4387533" y="2006220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5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-3618916" y="2392664"/>
                  <a:ext cx="129605" cy="2156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8" tIns="14" rIns="28" bIns="14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667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334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001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668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5240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812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384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95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</a:p>
              </p:txBody>
            </p:sp>
            <p:sp>
              <p:nvSpPr>
                <p:cNvPr id="260" name="AutoShape 97"/>
                <p:cNvSpPr>
                  <a:spLocks noChangeArrowheads="1"/>
                </p:cNvSpPr>
                <p:nvPr/>
              </p:nvSpPr>
              <p:spPr bwMode="auto">
                <a:xfrm rot="5400000">
                  <a:off x="-3929824" y="1383526"/>
                  <a:ext cx="751422" cy="648034"/>
                </a:xfrm>
                <a:prstGeom prst="hexagon">
                  <a:avLst>
                    <a:gd name="adj" fmla="val 29730"/>
                    <a:gd name="vf" fmla="val 115470"/>
                  </a:avLst>
                </a:prstGeom>
                <a:noFill/>
                <a:ln w="28575">
                  <a:solidFill>
                    <a:srgbClr val="66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225" tIns="613" rIns="1225" bIns="613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245" name="Connettore 1 244"/>
              <p:cNvCxnSpPr/>
              <p:nvPr/>
            </p:nvCxnSpPr>
            <p:spPr bwMode="auto">
              <a:xfrm>
                <a:off x="-4027927" y="4062031"/>
                <a:ext cx="0" cy="38589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6" name="Connettore 1 245"/>
              <p:cNvCxnSpPr/>
              <p:nvPr/>
            </p:nvCxnSpPr>
            <p:spPr bwMode="auto">
              <a:xfrm>
                <a:off x="-4546530" y="4391789"/>
                <a:ext cx="331437" cy="1853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7" name="Connettore 1 246"/>
              <p:cNvCxnSpPr/>
              <p:nvPr/>
            </p:nvCxnSpPr>
            <p:spPr bwMode="auto">
              <a:xfrm flipV="1">
                <a:off x="-4561259" y="3983957"/>
                <a:ext cx="316197" cy="19426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1" name="Gruppo 30"/>
          <p:cNvGrpSpPr/>
          <p:nvPr/>
        </p:nvGrpSpPr>
        <p:grpSpPr>
          <a:xfrm>
            <a:off x="2377262" y="5105861"/>
            <a:ext cx="1436235" cy="1670222"/>
            <a:chOff x="-5004831" y="2283483"/>
            <a:chExt cx="1436235" cy="1670222"/>
          </a:xfrm>
        </p:grpSpPr>
        <p:sp>
          <p:nvSpPr>
            <p:cNvPr id="280" name="Line 6"/>
            <p:cNvSpPr>
              <a:spLocks noChangeShapeType="1"/>
            </p:cNvSpPr>
            <p:nvPr/>
          </p:nvSpPr>
          <p:spPr bwMode="auto">
            <a:xfrm flipH="1">
              <a:off x="-4829505" y="3314768"/>
              <a:ext cx="182973" cy="7413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1" name="Line 7"/>
            <p:cNvSpPr>
              <a:spLocks noChangeShapeType="1"/>
            </p:cNvSpPr>
            <p:nvPr/>
          </p:nvSpPr>
          <p:spPr bwMode="auto">
            <a:xfrm flipH="1" flipV="1">
              <a:off x="-4829504" y="2842253"/>
              <a:ext cx="182972" cy="816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3" name="Line 9"/>
            <p:cNvSpPr>
              <a:spLocks noChangeShapeType="1"/>
            </p:cNvSpPr>
            <p:nvPr/>
          </p:nvSpPr>
          <p:spPr bwMode="auto">
            <a:xfrm flipH="1" flipV="1">
              <a:off x="-3995755" y="3334153"/>
              <a:ext cx="216247" cy="10950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4" name="Line 10"/>
            <p:cNvSpPr>
              <a:spLocks noChangeShapeType="1"/>
            </p:cNvSpPr>
            <p:nvPr/>
          </p:nvSpPr>
          <p:spPr bwMode="auto">
            <a:xfrm flipH="1">
              <a:off x="-3962480" y="2842254"/>
              <a:ext cx="182971" cy="81643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5" name="Line 11"/>
            <p:cNvSpPr>
              <a:spLocks noChangeShapeType="1"/>
            </p:cNvSpPr>
            <p:nvPr/>
          </p:nvSpPr>
          <p:spPr bwMode="auto">
            <a:xfrm>
              <a:off x="-4334733" y="2513081"/>
              <a:ext cx="6037" cy="240573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5" name="Text Box 29"/>
            <p:cNvSpPr txBox="1">
              <a:spLocks noChangeArrowheads="1"/>
            </p:cNvSpPr>
            <p:nvPr/>
          </p:nvSpPr>
          <p:spPr bwMode="auto">
            <a:xfrm>
              <a:off x="-3763004" y="3338236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96" name="Text Box 30"/>
            <p:cNvSpPr txBox="1">
              <a:spLocks noChangeArrowheads="1"/>
            </p:cNvSpPr>
            <p:nvPr/>
          </p:nvSpPr>
          <p:spPr bwMode="auto">
            <a:xfrm>
              <a:off x="-3698201" y="2709672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97" name="Text Box 31"/>
            <p:cNvSpPr txBox="1">
              <a:spLocks noChangeArrowheads="1"/>
            </p:cNvSpPr>
            <p:nvPr/>
          </p:nvSpPr>
          <p:spPr bwMode="auto">
            <a:xfrm>
              <a:off x="-4400783" y="2283483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98" name="Text Box 32"/>
            <p:cNvSpPr txBox="1">
              <a:spLocks noChangeArrowheads="1"/>
            </p:cNvSpPr>
            <p:nvPr/>
          </p:nvSpPr>
          <p:spPr bwMode="auto">
            <a:xfrm>
              <a:off x="-5004831" y="2713515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299" name="Text Box 33"/>
            <p:cNvSpPr txBox="1">
              <a:spLocks noChangeArrowheads="1"/>
            </p:cNvSpPr>
            <p:nvPr/>
          </p:nvSpPr>
          <p:spPr bwMode="auto">
            <a:xfrm>
              <a:off x="-4989590" y="3306117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00" name="Text Box 34"/>
            <p:cNvSpPr txBox="1">
              <a:spLocks noChangeArrowheads="1"/>
            </p:cNvSpPr>
            <p:nvPr/>
          </p:nvSpPr>
          <p:spPr bwMode="auto">
            <a:xfrm>
              <a:off x="-4387317" y="3738032"/>
              <a:ext cx="129605" cy="2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8" tIns="14" rIns="28" bIns="14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dirty="0">
                  <a:solidFill>
                    <a:srgbClr val="0000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01" name="AutoShape 97"/>
            <p:cNvSpPr>
              <a:spLocks noChangeArrowheads="1"/>
            </p:cNvSpPr>
            <p:nvPr/>
          </p:nvSpPr>
          <p:spPr bwMode="auto">
            <a:xfrm rot="5400000">
              <a:off x="-4698225" y="2805349"/>
              <a:ext cx="751422" cy="648034"/>
            </a:xfrm>
            <a:prstGeom prst="hexagon">
              <a:avLst>
                <a:gd name="adj" fmla="val 29730"/>
                <a:gd name="vf" fmla="val 115470"/>
              </a:avLst>
            </a:pr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25" tIns="613" rIns="1225" bIns="613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" name="Oval 63"/>
            <p:cNvSpPr>
              <a:spLocks noChangeArrowheads="1"/>
            </p:cNvSpPr>
            <p:nvPr/>
          </p:nvSpPr>
          <p:spPr bwMode="auto">
            <a:xfrm>
              <a:off x="-4537316" y="2923898"/>
              <a:ext cx="374687" cy="519552"/>
            </a:xfrm>
            <a:prstGeom prst="ellips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square" lIns="142" tIns="71" rIns="142" bIns="7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6" name="Line 11"/>
            <p:cNvSpPr>
              <a:spLocks noChangeShapeType="1"/>
            </p:cNvSpPr>
            <p:nvPr/>
          </p:nvSpPr>
          <p:spPr bwMode="auto">
            <a:xfrm>
              <a:off x="-4334733" y="3523429"/>
              <a:ext cx="6037" cy="240573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28" tIns="14" rIns="28" bIns="1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6650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06"/>
    </mc:Choice>
    <mc:Fallback>
      <p:transition spd="slow" advTm="31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07" grpId="0"/>
      <p:bldP spid="3108" grpId="0" animBg="1"/>
      <p:bldP spid="3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|2.1|1.9|79.6|32|11.1|37.2|0.9|1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9.5|97.4|4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1.1|9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4.2|7.7|11.1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4.4|12.7|20.7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14.6|17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5|4.9|4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25.3|27.8|28.4|2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27.9|7.1|41.1|31.1|1.1|19|43.7|64.4"/>
</p:tagLst>
</file>

<file path=ppt/theme/theme1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630</Words>
  <Application>Microsoft Office PowerPoint</Application>
  <PresentationFormat>Widescreen</PresentationFormat>
  <Paragraphs>288</Paragraphs>
  <Slides>10</Slides>
  <Notes>2</Notes>
  <HiddenSlides>0</HiddenSlides>
  <MMClips>10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1" baseType="lpstr">
      <vt:lpstr>Arial</vt:lpstr>
      <vt:lpstr>Calibri</vt:lpstr>
      <vt:lpstr>Comic Sans MS</vt:lpstr>
      <vt:lpstr>Symbol</vt:lpstr>
      <vt:lpstr>Tahoma</vt:lpstr>
      <vt:lpstr>Times New Roman</vt:lpstr>
      <vt:lpstr>4_Struttura predefinita</vt:lpstr>
      <vt:lpstr>Struttura predefinita</vt:lpstr>
      <vt:lpstr>Tema di Office</vt:lpstr>
      <vt:lpstr>11_Struttura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3</cp:revision>
  <dcterms:created xsi:type="dcterms:W3CDTF">2020-03-18T09:06:38Z</dcterms:created>
  <dcterms:modified xsi:type="dcterms:W3CDTF">2020-03-18T10:07:37Z</dcterms:modified>
</cp:coreProperties>
</file>