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embeddings/oleObject12.bin" ContentType="application/vnd.openxmlformats-officedocument.oleObject"/>
  <Override PartName="/ppt/embeddings/oleObject13.bin" ContentType="application/vnd.openxmlformats-officedocument.oleObject"/>
  <Override PartName="/ppt/embeddings/oleObject14.bin" ContentType="application/vnd.openxmlformats-officedocument.oleObject"/>
  <Override PartName="/ppt/embeddings/oleObject15.bin" ContentType="application/vnd.openxmlformats-officedocument.oleObject"/>
  <Override PartName="/ppt/embeddings/oleObject16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257" r:id="rId2"/>
    <p:sldId id="258" r:id="rId3"/>
    <p:sldId id="259" r:id="rId4"/>
    <p:sldId id="260" r:id="rId5"/>
    <p:sldId id="262" r:id="rId6"/>
    <p:sldId id="285" r:id="rId7"/>
    <p:sldId id="263" r:id="rId8"/>
    <p:sldId id="264" r:id="rId9"/>
    <p:sldId id="286" r:id="rId10"/>
    <p:sldId id="287" r:id="rId11"/>
    <p:sldId id="288" r:id="rId12"/>
    <p:sldId id="289" r:id="rId13"/>
    <p:sldId id="290" r:id="rId14"/>
    <p:sldId id="292" r:id="rId15"/>
    <p:sldId id="302" r:id="rId16"/>
    <p:sldId id="267" r:id="rId17"/>
    <p:sldId id="284" r:id="rId18"/>
    <p:sldId id="268" r:id="rId19"/>
    <p:sldId id="269" r:id="rId20"/>
    <p:sldId id="293" r:id="rId21"/>
    <p:sldId id="271" r:id="rId22"/>
    <p:sldId id="272" r:id="rId23"/>
    <p:sldId id="276" r:id="rId24"/>
    <p:sldId id="294" r:id="rId25"/>
    <p:sldId id="295" r:id="rId26"/>
    <p:sldId id="277" r:id="rId27"/>
    <p:sldId id="278" r:id="rId28"/>
    <p:sldId id="280" r:id="rId29"/>
    <p:sldId id="296" r:id="rId30"/>
    <p:sldId id="297" r:id="rId31"/>
    <p:sldId id="298" r:id="rId32"/>
    <p:sldId id="301" r:id="rId33"/>
  </p:sldIdLst>
  <p:sldSz cx="6858000" cy="9144000" type="screen4x3"/>
  <p:notesSz cx="6858000" cy="9737725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3399"/>
    <a:srgbClr val="FFFF00"/>
    <a:srgbClr val="660066"/>
    <a:srgbClr val="66FF33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07" autoAdjust="0"/>
    <p:restoredTop sz="90929"/>
  </p:normalViewPr>
  <p:slideViewPr>
    <p:cSldViewPr snapToGrid="0">
      <p:cViewPr>
        <p:scale>
          <a:sx n="112" d="100"/>
          <a:sy n="112" d="100"/>
        </p:scale>
        <p:origin x="-4088" y="-152"/>
      </p:cViewPr>
      <p:guideLst>
        <p:guide orient="horz" pos="3388"/>
        <p:guide pos="216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notesMaster" Target="notesMasters/notesMaster1.xml"/><Relationship Id="rId35" Type="http://schemas.openxmlformats.org/officeDocument/2006/relationships/handoutMaster" Target="handoutMasters/handoutMaster1.xml"/><Relationship Id="rId36" Type="http://schemas.openxmlformats.org/officeDocument/2006/relationships/printerSettings" Target="printerSettings/printerSettings1.bin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esProps" Target="presProps.xml"/><Relationship Id="rId38" Type="http://schemas.openxmlformats.org/officeDocument/2006/relationships/viewProps" Target="viewProps.xml"/><Relationship Id="rId39" Type="http://schemas.openxmlformats.org/officeDocument/2006/relationships/theme" Target="theme/theme1.xml"/><Relationship Id="rId40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/>
          </a:p>
        </p:txBody>
      </p:sp>
      <p:sp>
        <p:nvSpPr>
          <p:cNvPr id="32771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it-IT"/>
          </a:p>
        </p:txBody>
      </p:sp>
      <p:sp>
        <p:nvSpPr>
          <p:cNvPr id="32772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50363"/>
            <a:ext cx="2971800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/>
          </a:p>
        </p:txBody>
      </p:sp>
      <p:sp>
        <p:nvSpPr>
          <p:cNvPr id="32773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250363"/>
            <a:ext cx="2971800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7078199-CF89-0E4F-B75E-292650C9B67B}" type="slidenum">
              <a:rPr lang="it-IT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938236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8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8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6C7DFA-A989-9B48-BB2F-C128DDCD0B6B}" type="datetimeFigureOut">
              <a:rPr lang="it-IT" smtClean="0"/>
              <a:t>28/09/18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058988" y="730250"/>
            <a:ext cx="2740025" cy="3651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625975"/>
            <a:ext cx="5486400" cy="4381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248775"/>
            <a:ext cx="2971800" cy="4873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9248775"/>
            <a:ext cx="2971800" cy="4873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A8E514-E566-D34B-8AFD-FFA107A035B2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1565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14350" y="2840037"/>
            <a:ext cx="5829300" cy="1960563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3FB197-F7B7-BE46-9CEF-D4901E085A9E}" type="slidenum">
              <a:rPr lang="it-IT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2230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314631-6E5C-6547-A93A-A4602BF4143D}" type="slidenum">
              <a:rPr lang="it-IT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8933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4886327" y="812800"/>
            <a:ext cx="1457325" cy="7315200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14352" y="812800"/>
            <a:ext cx="4219575" cy="7315200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71F435-F1D2-B44E-9821-5CCF09C5B446}" type="slidenum">
              <a:rPr lang="it-IT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3704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83F84C-C8E2-1C4D-864A-DD9E14358796}" type="slidenum">
              <a:rPr lang="it-IT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5362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1338" y="5875339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41338" y="3875089"/>
            <a:ext cx="5829300" cy="2000251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981F1F-B21A-674E-AC16-C02AF45E20D2}" type="slidenum">
              <a:rPr lang="it-IT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89461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514350" y="2641600"/>
            <a:ext cx="28384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505200" y="2641600"/>
            <a:ext cx="28384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16EEE6-FFF6-BA47-A992-75D81661C000}" type="slidenum">
              <a:rPr lang="it-IT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6271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3484565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3484565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3B7862-4DE5-C843-93DA-433BABE60072}" type="slidenum">
              <a:rPr lang="it-IT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264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3833F7-EAF9-E247-8382-742CAD4534D5}" type="slidenum">
              <a:rPr lang="it-IT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0557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7E8FBB-CE52-7440-8A0D-5B75EC37B650}" type="slidenum">
              <a:rPr lang="it-IT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560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0" y="363539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681289" y="363555"/>
            <a:ext cx="3833812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342900" y="1912955"/>
            <a:ext cx="2255838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D82FCA-3E40-A647-B10B-6E8CDD35BCCB}" type="slidenum">
              <a:rPr lang="it-IT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7299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44613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344613" y="7156467"/>
            <a:ext cx="4114800" cy="10731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3A4DE7-C64E-874A-B141-45E14328567A}" type="slidenum">
              <a:rPr lang="it-IT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8369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812800"/>
            <a:ext cx="58293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2641600"/>
            <a:ext cx="58293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8331200"/>
            <a:ext cx="142875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31200"/>
            <a:ext cx="21717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31200"/>
            <a:ext cx="142875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DD32C31-B0F0-6F42-A854-25D2DE3D01A7}" type="slidenum">
              <a:rPr lang="it-IT"/>
              <a:pPr/>
              <a:t>‹n.›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1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4" Type="http://schemas.openxmlformats.org/officeDocument/2006/relationships/image" Target="../media/image2.w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4" Type="http://schemas.openxmlformats.org/officeDocument/2006/relationships/image" Target="../media/image2.wmf"/><Relationship Id="rId5" Type="http://schemas.openxmlformats.org/officeDocument/2006/relationships/oleObject" Target="../embeddings/oleObject6.bin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4" Type="http://schemas.openxmlformats.org/officeDocument/2006/relationships/image" Target="../media/image2.wmf"/><Relationship Id="rId5" Type="http://schemas.openxmlformats.org/officeDocument/2006/relationships/oleObject" Target="../embeddings/oleObject8.bin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4" Type="http://schemas.openxmlformats.org/officeDocument/2006/relationships/image" Target="../media/image4.png"/><Relationship Id="rId5" Type="http://schemas.openxmlformats.org/officeDocument/2006/relationships/oleObject" Target="../embeddings/oleObject11.bin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4" Type="http://schemas.openxmlformats.org/officeDocument/2006/relationships/image" Target="../media/image5.png"/><Relationship Id="rId5" Type="http://schemas.openxmlformats.org/officeDocument/2006/relationships/oleObject" Target="../embeddings/oleObject13.bin"/><Relationship Id="rId1" Type="http://schemas.openxmlformats.org/officeDocument/2006/relationships/vmlDrawing" Target="../drawings/vmlDrawing8.vml"/><Relationship Id="rId2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4" Type="http://schemas.openxmlformats.org/officeDocument/2006/relationships/image" Target="../media/image4.png"/><Relationship Id="rId1" Type="http://schemas.openxmlformats.org/officeDocument/2006/relationships/vmlDrawing" Target="../drawings/vmlDrawing9.vml"/><Relationship Id="rId2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4" Type="http://schemas.openxmlformats.org/officeDocument/2006/relationships/image" Target="../media/image2.wmf"/><Relationship Id="rId5" Type="http://schemas.openxmlformats.org/officeDocument/2006/relationships/oleObject" Target="../embeddings/oleObject16.bin"/><Relationship Id="rId1" Type="http://schemas.openxmlformats.org/officeDocument/2006/relationships/vmlDrawing" Target="../drawings/vmlDrawing10.vml"/><Relationship Id="rId2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1.wmf"/><Relationship Id="rId5" Type="http://schemas.openxmlformats.org/officeDocument/2006/relationships/oleObject" Target="../embeddings/oleObject2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454539" y="7607300"/>
            <a:ext cx="606425" cy="420688"/>
          </a:xfrm>
          <a:prstGeom prst="rect">
            <a:avLst/>
          </a:prstGeom>
          <a:solidFill>
            <a:srgbClr val="CCECFF">
              <a:alpha val="50000"/>
            </a:srgbClr>
          </a:solidFill>
          <a:ln w="381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2260600" y="7607300"/>
            <a:ext cx="522288" cy="420688"/>
          </a:xfrm>
          <a:prstGeom prst="rect">
            <a:avLst/>
          </a:prstGeom>
          <a:solidFill>
            <a:srgbClr val="CCECFF">
              <a:alpha val="50000"/>
            </a:srgbClr>
          </a:solidFill>
          <a:ln w="381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76" name="Oval 4"/>
          <p:cNvSpPr>
            <a:spLocks noChangeArrowheads="1"/>
          </p:cNvSpPr>
          <p:nvPr/>
        </p:nvSpPr>
        <p:spPr bwMode="auto">
          <a:xfrm>
            <a:off x="3559175" y="7543801"/>
            <a:ext cx="600075" cy="566739"/>
          </a:xfrm>
          <a:prstGeom prst="ellipse">
            <a:avLst/>
          </a:prstGeom>
          <a:solidFill>
            <a:srgbClr val="FFFF00">
              <a:alpha val="50000"/>
            </a:srgbClr>
          </a:solidFill>
          <a:ln w="38100">
            <a:solidFill>
              <a:srgbClr val="FF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77" name="Oval 5"/>
          <p:cNvSpPr>
            <a:spLocks noChangeArrowheads="1"/>
          </p:cNvSpPr>
          <p:nvPr/>
        </p:nvSpPr>
        <p:spPr bwMode="auto">
          <a:xfrm>
            <a:off x="1366838" y="7543801"/>
            <a:ext cx="600075" cy="566739"/>
          </a:xfrm>
          <a:prstGeom prst="ellipse">
            <a:avLst/>
          </a:prstGeom>
          <a:solidFill>
            <a:srgbClr val="FFFF00">
              <a:alpha val="50000"/>
            </a:srgbClr>
          </a:solidFill>
          <a:ln w="38100">
            <a:solidFill>
              <a:srgbClr val="FF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78" name="WordArt 6"/>
          <p:cNvSpPr>
            <a:spLocks noChangeArrowheads="1" noChangeShapeType="1" noTextEdit="1"/>
          </p:cNvSpPr>
          <p:nvPr/>
        </p:nvSpPr>
        <p:spPr bwMode="auto">
          <a:xfrm>
            <a:off x="642938" y="42882"/>
            <a:ext cx="2314575" cy="5667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blurRad="63500" dist="53882" dir="2700000" algn="ctr" rotWithShape="0">
                    <a:srgbClr val="9999FF">
                      <a:alpha val="74998"/>
                    </a:srgbClr>
                  </a:outerShdw>
                </a:effectLst>
                <a:latin typeface="Impact"/>
                <a:ea typeface="Impact"/>
                <a:cs typeface="Impact"/>
              </a:rPr>
              <a:t>ACIDI</a:t>
            </a:r>
          </a:p>
        </p:txBody>
      </p:sp>
      <p:sp>
        <p:nvSpPr>
          <p:cNvPr id="3079" name="WordArt 7"/>
          <p:cNvSpPr>
            <a:spLocks noChangeArrowheads="1" noChangeShapeType="1" noTextEdit="1"/>
          </p:cNvSpPr>
          <p:nvPr/>
        </p:nvSpPr>
        <p:spPr bwMode="auto">
          <a:xfrm>
            <a:off x="4029076" y="42863"/>
            <a:ext cx="1843088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blurRad="63500" dist="46662" dir="2115817" algn="ctr" rotWithShape="0">
                    <a:srgbClr val="9999FF">
                      <a:alpha val="74998"/>
                    </a:srgbClr>
                  </a:outerShdw>
                </a:effectLst>
                <a:latin typeface="Impact"/>
                <a:ea typeface="Impact"/>
                <a:cs typeface="Impact"/>
              </a:rPr>
              <a:t>BASI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42863" y="650875"/>
            <a:ext cx="6835862" cy="22812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tabLst>
                <a:tab pos="1466850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tabLst>
                <a:tab pos="1466850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tabLst>
                <a:tab pos="1466850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tabLst>
                <a:tab pos="1466850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tabLst>
                <a:tab pos="1466850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1466850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1466850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1466850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1466850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it-IT" sz="2200" b="1" u="sng">
                <a:solidFill>
                  <a:srgbClr val="660066"/>
                </a:solidFill>
                <a:latin typeface="Comic Sans MS" charset="0"/>
              </a:rPr>
              <a:t>1. Definizione di ARRHENIUS (1887)</a:t>
            </a:r>
            <a:endParaRPr lang="it-IT" sz="2200">
              <a:solidFill>
                <a:srgbClr val="660066"/>
              </a:solidFill>
              <a:latin typeface="Comic Sans MS" charset="0"/>
            </a:endParaRPr>
          </a:p>
          <a:p>
            <a:pPr>
              <a:lnSpc>
                <a:spcPct val="110000"/>
              </a:lnSpc>
            </a:pPr>
            <a:r>
              <a:rPr lang="it-IT" sz="2200" i="1">
                <a:solidFill>
                  <a:srgbClr val="660066"/>
                </a:solidFill>
                <a:latin typeface="Comic Sans MS" charset="0"/>
              </a:rPr>
              <a:t>"Un acido in soluzione acquosa, libera ioni H</a:t>
            </a:r>
            <a:r>
              <a:rPr lang="it-IT" sz="2200" i="1" baseline="30000">
                <a:solidFill>
                  <a:srgbClr val="660066"/>
                </a:solidFill>
                <a:latin typeface="Comic Sans MS" charset="0"/>
              </a:rPr>
              <a:t>+</a:t>
            </a:r>
            <a:r>
              <a:rPr lang="it-IT" sz="2200" i="1">
                <a:solidFill>
                  <a:srgbClr val="660066"/>
                </a:solidFill>
                <a:latin typeface="Comic Sans MS" charset="0"/>
              </a:rPr>
              <a:t>, una</a:t>
            </a:r>
          </a:p>
          <a:p>
            <a:pPr>
              <a:lnSpc>
                <a:spcPct val="110000"/>
              </a:lnSpc>
            </a:pPr>
            <a:r>
              <a:rPr lang="it-IT" sz="2200" i="1">
                <a:solidFill>
                  <a:srgbClr val="660066"/>
                </a:solidFill>
                <a:latin typeface="Comic Sans MS" charset="0"/>
              </a:rPr>
              <a:t>base ioni OH</a:t>
            </a:r>
            <a:r>
              <a:rPr lang="it-IT" sz="2200" i="1" baseline="30000">
                <a:solidFill>
                  <a:srgbClr val="660066"/>
                </a:solidFill>
                <a:latin typeface="Comic Sans MS" charset="0"/>
              </a:rPr>
              <a:t>-</a:t>
            </a:r>
            <a:r>
              <a:rPr lang="it-IT" sz="2200" i="1">
                <a:solidFill>
                  <a:srgbClr val="660066"/>
                </a:solidFill>
                <a:latin typeface="Comic Sans MS" charset="0"/>
              </a:rPr>
              <a:t>"</a:t>
            </a:r>
            <a:endParaRPr lang="it-IT" sz="2200">
              <a:solidFill>
                <a:srgbClr val="990099"/>
              </a:solidFill>
              <a:latin typeface="Comic Sans MS" charset="0"/>
            </a:endParaRPr>
          </a:p>
          <a:p>
            <a:pPr>
              <a:lnSpc>
                <a:spcPct val="110000"/>
              </a:lnSpc>
            </a:pPr>
            <a:r>
              <a:rPr lang="it-IT" sz="2200">
                <a:solidFill>
                  <a:srgbClr val="990099"/>
                </a:solidFill>
                <a:latin typeface="Comic Sans MS" charset="0"/>
              </a:rPr>
              <a:t>   </a:t>
            </a:r>
            <a:r>
              <a:rPr lang="it-IT" sz="2200" b="1">
                <a:solidFill>
                  <a:srgbClr val="990099"/>
                </a:solidFill>
                <a:latin typeface="Comic Sans MS" charset="0"/>
              </a:rPr>
              <a:t>Acido</a:t>
            </a:r>
            <a:r>
              <a:rPr lang="it-IT" sz="2200">
                <a:solidFill>
                  <a:srgbClr val="990099"/>
                </a:solidFill>
                <a:latin typeface="Comic Sans MS" charset="0"/>
              </a:rPr>
              <a:t>	HCl	H</a:t>
            </a:r>
            <a:r>
              <a:rPr lang="it-IT" sz="2200" baseline="30000">
                <a:solidFill>
                  <a:srgbClr val="990099"/>
                </a:solidFill>
                <a:latin typeface="Comic Sans MS" charset="0"/>
              </a:rPr>
              <a:t>+</a:t>
            </a:r>
            <a:r>
              <a:rPr lang="it-IT" sz="2200">
                <a:solidFill>
                  <a:srgbClr val="990099"/>
                </a:solidFill>
                <a:latin typeface="Comic Sans MS" charset="0"/>
              </a:rPr>
              <a:t>  +  Cl</a:t>
            </a:r>
          </a:p>
          <a:p>
            <a:pPr>
              <a:lnSpc>
                <a:spcPct val="110000"/>
              </a:lnSpc>
            </a:pPr>
            <a:r>
              <a:rPr lang="it-IT" sz="2200">
                <a:solidFill>
                  <a:srgbClr val="990099"/>
                </a:solidFill>
                <a:latin typeface="Comic Sans MS" charset="0"/>
              </a:rPr>
              <a:t>   </a:t>
            </a:r>
            <a:r>
              <a:rPr lang="it-IT" sz="2200" b="1">
                <a:solidFill>
                  <a:srgbClr val="990099"/>
                </a:solidFill>
                <a:latin typeface="Comic Sans MS" charset="0"/>
              </a:rPr>
              <a:t>Base</a:t>
            </a:r>
            <a:r>
              <a:rPr lang="it-IT" sz="2200">
                <a:solidFill>
                  <a:srgbClr val="990099"/>
                </a:solidFill>
                <a:latin typeface="Comic Sans MS" charset="0"/>
              </a:rPr>
              <a:t>	KOH	K</a:t>
            </a:r>
            <a:r>
              <a:rPr lang="it-IT" sz="2200" baseline="30000">
                <a:solidFill>
                  <a:srgbClr val="990099"/>
                </a:solidFill>
                <a:latin typeface="Comic Sans MS" charset="0"/>
              </a:rPr>
              <a:t>+</a:t>
            </a:r>
            <a:r>
              <a:rPr lang="it-IT" sz="2200">
                <a:solidFill>
                  <a:srgbClr val="990099"/>
                </a:solidFill>
                <a:latin typeface="Comic Sans MS" charset="0"/>
              </a:rPr>
              <a:t>   +  OH</a:t>
            </a:r>
            <a:r>
              <a:rPr lang="it-IT" sz="2200" baseline="30000">
                <a:solidFill>
                  <a:srgbClr val="990099"/>
                </a:solidFill>
                <a:latin typeface="Comic Sans MS" charset="0"/>
              </a:rPr>
              <a:t>-</a:t>
            </a:r>
            <a:endParaRPr lang="it-IT" sz="2200">
              <a:solidFill>
                <a:srgbClr val="990099"/>
              </a:solidFill>
              <a:latin typeface="Comic Sans MS" charset="0"/>
            </a:endParaRPr>
          </a:p>
          <a:p>
            <a:pPr>
              <a:lnSpc>
                <a:spcPct val="110000"/>
              </a:lnSpc>
            </a:pPr>
            <a:r>
              <a:rPr lang="it-IT" sz="2200">
                <a:solidFill>
                  <a:srgbClr val="990099"/>
                </a:solidFill>
                <a:latin typeface="Comic Sans MS" charset="0"/>
              </a:rPr>
              <a:t>	NH</a:t>
            </a:r>
            <a:r>
              <a:rPr lang="it-IT" sz="2200" baseline="-25000">
                <a:solidFill>
                  <a:srgbClr val="990099"/>
                </a:solidFill>
                <a:latin typeface="Comic Sans MS" charset="0"/>
              </a:rPr>
              <a:t>3</a:t>
            </a:r>
            <a:r>
              <a:rPr lang="it-IT" sz="2200">
                <a:solidFill>
                  <a:srgbClr val="990099"/>
                </a:solidFill>
                <a:latin typeface="Comic Sans MS" charset="0"/>
              </a:rPr>
              <a:t> + H</a:t>
            </a:r>
            <a:r>
              <a:rPr lang="it-IT" sz="2200" baseline="-25000">
                <a:solidFill>
                  <a:srgbClr val="990099"/>
                </a:solidFill>
                <a:latin typeface="Comic Sans MS" charset="0"/>
              </a:rPr>
              <a:t>2</a:t>
            </a:r>
            <a:r>
              <a:rPr lang="it-IT" sz="2200">
                <a:solidFill>
                  <a:srgbClr val="990099"/>
                </a:solidFill>
                <a:latin typeface="Comic Sans MS" charset="0"/>
              </a:rPr>
              <a:t>O	 NH</a:t>
            </a:r>
            <a:r>
              <a:rPr lang="it-IT" sz="2200" baseline="-25000">
                <a:solidFill>
                  <a:srgbClr val="990099"/>
                </a:solidFill>
                <a:latin typeface="Comic Sans MS" charset="0"/>
              </a:rPr>
              <a:t>4</a:t>
            </a:r>
            <a:r>
              <a:rPr lang="it-IT" sz="2200">
                <a:solidFill>
                  <a:srgbClr val="990099"/>
                </a:solidFill>
                <a:latin typeface="Comic Sans MS" charset="0"/>
              </a:rPr>
              <a:t>OH	  NH</a:t>
            </a:r>
            <a:r>
              <a:rPr lang="it-IT" sz="2200" baseline="-25000">
                <a:solidFill>
                  <a:srgbClr val="990099"/>
                </a:solidFill>
                <a:latin typeface="Comic Sans MS" charset="0"/>
              </a:rPr>
              <a:t>4</a:t>
            </a:r>
            <a:r>
              <a:rPr lang="it-IT" sz="2200" baseline="30000">
                <a:solidFill>
                  <a:srgbClr val="990099"/>
                </a:solidFill>
                <a:latin typeface="Comic Sans MS" charset="0"/>
              </a:rPr>
              <a:t>+</a:t>
            </a:r>
            <a:r>
              <a:rPr lang="it-IT" sz="2200">
                <a:solidFill>
                  <a:srgbClr val="990099"/>
                </a:solidFill>
                <a:latin typeface="Comic Sans MS" charset="0"/>
              </a:rPr>
              <a:t> + OH</a:t>
            </a:r>
            <a:r>
              <a:rPr lang="it-IT" sz="2200" baseline="30000">
                <a:solidFill>
                  <a:srgbClr val="990099"/>
                </a:solidFill>
                <a:latin typeface="Comic Sans MS" charset="0"/>
              </a:rPr>
              <a:t>-</a:t>
            </a:r>
            <a:r>
              <a:rPr lang="it-IT" sz="2200">
                <a:solidFill>
                  <a:srgbClr val="990099"/>
                </a:solidFill>
                <a:latin typeface="Comic Sans MS" charset="0"/>
              </a:rPr>
              <a:t>(?)</a:t>
            </a:r>
          </a:p>
        </p:txBody>
      </p:sp>
      <p:sp>
        <p:nvSpPr>
          <p:cNvPr id="3087" name="Text Box 15"/>
          <p:cNvSpPr txBox="1">
            <a:spLocks noChangeArrowheads="1"/>
          </p:cNvSpPr>
          <p:nvPr/>
        </p:nvSpPr>
        <p:spPr bwMode="auto">
          <a:xfrm>
            <a:off x="22239" y="3155951"/>
            <a:ext cx="6594475" cy="15839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tabLst>
                <a:tab pos="1466850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tabLst>
                <a:tab pos="1466850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tabLst>
                <a:tab pos="1466850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tabLst>
                <a:tab pos="1466850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tabLst>
                <a:tab pos="1466850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1466850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1466850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1466850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1466850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15000"/>
              </a:lnSpc>
            </a:pPr>
            <a:r>
              <a:rPr lang="it-IT" sz="2200" b="1" u="sng">
                <a:solidFill>
                  <a:srgbClr val="660066"/>
                </a:solidFill>
                <a:latin typeface="Comic Sans MS" charset="0"/>
              </a:rPr>
              <a:t>2. Definizione di BRONSTED e LOWRY (1923)</a:t>
            </a:r>
            <a:endParaRPr lang="it-IT" sz="2200">
              <a:solidFill>
                <a:srgbClr val="660066"/>
              </a:solidFill>
              <a:latin typeface="Comic Sans MS" charset="0"/>
            </a:endParaRPr>
          </a:p>
          <a:p>
            <a:pPr algn="just">
              <a:lnSpc>
                <a:spcPct val="115000"/>
              </a:lnSpc>
            </a:pPr>
            <a:r>
              <a:rPr lang="it-IT" sz="2300" i="1">
                <a:solidFill>
                  <a:srgbClr val="660066"/>
                </a:solidFill>
                <a:latin typeface="Comic Sans MS" charset="0"/>
              </a:rPr>
              <a:t>"</a:t>
            </a:r>
            <a:r>
              <a:rPr lang="it-IT" sz="2100" i="1">
                <a:solidFill>
                  <a:srgbClr val="660066"/>
                </a:solidFill>
                <a:latin typeface="Comic Sans MS" charset="0"/>
              </a:rPr>
              <a:t>Un acido è una sostanza capace di cedere un protone (ione H</a:t>
            </a:r>
            <a:r>
              <a:rPr lang="it-IT" sz="2100" i="1" baseline="30000">
                <a:solidFill>
                  <a:srgbClr val="660066"/>
                </a:solidFill>
                <a:latin typeface="Comic Sans MS" charset="0"/>
              </a:rPr>
              <a:t>+</a:t>
            </a:r>
            <a:r>
              <a:rPr lang="it-IT" sz="2100" i="1">
                <a:solidFill>
                  <a:srgbClr val="660066"/>
                </a:solidFill>
                <a:latin typeface="Comic Sans MS" charset="0"/>
              </a:rPr>
              <a:t>) ad una base; base è una sostanza capace di acquistare un protone da un acido"</a:t>
            </a:r>
            <a:endParaRPr lang="it-IT" sz="2100">
              <a:solidFill>
                <a:srgbClr val="660066"/>
              </a:solidFill>
              <a:latin typeface="Comic Sans MS" charset="0"/>
            </a:endParaRPr>
          </a:p>
        </p:txBody>
      </p:sp>
      <p:sp>
        <p:nvSpPr>
          <p:cNvPr id="3088" name="Rectangle 16"/>
          <p:cNvSpPr>
            <a:spLocks noChangeArrowheads="1"/>
          </p:cNvSpPr>
          <p:nvPr/>
        </p:nvSpPr>
        <p:spPr bwMode="auto">
          <a:xfrm>
            <a:off x="0" y="4889519"/>
            <a:ext cx="6629400" cy="251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/>
          <a:p>
            <a:pPr marL="712788" indent="-712788" algn="just" defTabSz="519113">
              <a:lnSpc>
                <a:spcPct val="110000"/>
              </a:lnSpc>
            </a:pPr>
            <a:r>
              <a:rPr lang="it-IT" sz="2100" b="1">
                <a:solidFill>
                  <a:srgbClr val="660066"/>
                </a:solidFill>
                <a:latin typeface="Comic Sans MS" charset="0"/>
              </a:rPr>
              <a:t>N.B.</a:t>
            </a:r>
            <a:r>
              <a:rPr lang="it-IT" sz="2100">
                <a:solidFill>
                  <a:srgbClr val="660066"/>
                </a:solidFill>
                <a:latin typeface="Comic Sans MS" charset="0"/>
              </a:rPr>
              <a:t>	L'acido e la base possono essere specie neutre, cariche (+) o cariche (-). L'acido deve necessariamente contenere un protone. La base non deve necessariamente contenere OH. Gli equilibri acido/base possono avvenire in tutti i solventi o senza solvente (non necessariamente in acqua)</a:t>
            </a:r>
          </a:p>
        </p:txBody>
      </p:sp>
      <p:sp>
        <p:nvSpPr>
          <p:cNvPr id="3089" name="Text Box 17"/>
          <p:cNvSpPr txBox="1">
            <a:spLocks noChangeArrowheads="1"/>
          </p:cNvSpPr>
          <p:nvPr/>
        </p:nvSpPr>
        <p:spPr bwMode="auto">
          <a:xfrm>
            <a:off x="1414464" y="7551739"/>
            <a:ext cx="3702370" cy="494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it-IT" sz="2300">
                <a:solidFill>
                  <a:srgbClr val="660066"/>
                </a:solidFill>
                <a:latin typeface="Comic Sans MS" charset="0"/>
              </a:rPr>
              <a:t>HA  +   B	A</a:t>
            </a:r>
            <a:r>
              <a:rPr lang="it-IT" sz="2300" baseline="30000">
                <a:solidFill>
                  <a:srgbClr val="660066"/>
                </a:solidFill>
                <a:latin typeface="Comic Sans MS" charset="0"/>
              </a:rPr>
              <a:t>-</a:t>
            </a:r>
            <a:r>
              <a:rPr lang="it-IT" sz="2300">
                <a:solidFill>
                  <a:srgbClr val="660066"/>
                </a:solidFill>
                <a:latin typeface="Comic Sans MS" charset="0"/>
              </a:rPr>
              <a:t>  +  BH</a:t>
            </a:r>
            <a:r>
              <a:rPr lang="it-IT" sz="2300" baseline="30000">
                <a:solidFill>
                  <a:srgbClr val="660066"/>
                </a:solidFill>
                <a:latin typeface="Comic Sans MS" charset="0"/>
              </a:rPr>
              <a:t>+</a:t>
            </a:r>
            <a:endParaRPr lang="it-IT" sz="2300">
              <a:solidFill>
                <a:srgbClr val="660066"/>
              </a:solidFill>
              <a:latin typeface="Comic Sans MS" charset="0"/>
            </a:endParaRPr>
          </a:p>
        </p:txBody>
      </p:sp>
      <p:sp>
        <p:nvSpPr>
          <p:cNvPr id="3090" name="Text Box 18"/>
          <p:cNvSpPr txBox="1">
            <a:spLocks noChangeArrowheads="1"/>
          </p:cNvSpPr>
          <p:nvPr/>
        </p:nvSpPr>
        <p:spPr bwMode="auto">
          <a:xfrm>
            <a:off x="996970" y="8035952"/>
            <a:ext cx="973675" cy="4371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it-IT" sz="2000">
                <a:solidFill>
                  <a:srgbClr val="660066"/>
                </a:solidFill>
                <a:latin typeface="Comic Sans MS" charset="0"/>
              </a:rPr>
              <a:t>Acido 1</a:t>
            </a:r>
            <a:endParaRPr lang="it-IT" sz="2300">
              <a:solidFill>
                <a:srgbClr val="660066"/>
              </a:solidFill>
              <a:latin typeface="Comic Sans MS" charset="0"/>
            </a:endParaRPr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2246314" y="8035952"/>
            <a:ext cx="896280" cy="4371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it-IT" sz="2000">
                <a:solidFill>
                  <a:srgbClr val="660066"/>
                </a:solidFill>
                <a:latin typeface="Comic Sans MS" charset="0"/>
              </a:rPr>
              <a:t>Base 2</a:t>
            </a:r>
            <a:endParaRPr lang="it-IT" sz="2300">
              <a:solidFill>
                <a:srgbClr val="660066"/>
              </a:solidFill>
              <a:latin typeface="Comic Sans MS" charset="0"/>
            </a:endParaRPr>
          </a:p>
        </p:txBody>
      </p:sp>
      <p:sp>
        <p:nvSpPr>
          <p:cNvPr id="3092" name="Text Box 20"/>
          <p:cNvSpPr txBox="1">
            <a:spLocks noChangeArrowheads="1"/>
          </p:cNvSpPr>
          <p:nvPr/>
        </p:nvSpPr>
        <p:spPr bwMode="auto">
          <a:xfrm>
            <a:off x="3367102" y="8035952"/>
            <a:ext cx="855203" cy="4371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it-IT" sz="2000">
                <a:solidFill>
                  <a:srgbClr val="660066"/>
                </a:solidFill>
                <a:latin typeface="Comic Sans MS" charset="0"/>
              </a:rPr>
              <a:t>Base 1</a:t>
            </a:r>
            <a:endParaRPr lang="it-IT" sz="2300">
              <a:solidFill>
                <a:srgbClr val="660066"/>
              </a:solidFill>
              <a:latin typeface="Comic Sans MS" charset="0"/>
            </a:endParaRPr>
          </a:p>
        </p:txBody>
      </p:sp>
      <p:sp>
        <p:nvSpPr>
          <p:cNvPr id="3093" name="Text Box 21"/>
          <p:cNvSpPr txBox="1">
            <a:spLocks noChangeArrowheads="1"/>
          </p:cNvSpPr>
          <p:nvPr/>
        </p:nvSpPr>
        <p:spPr bwMode="auto">
          <a:xfrm>
            <a:off x="4422775" y="8035952"/>
            <a:ext cx="1014752" cy="4371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it-IT" sz="2000">
                <a:solidFill>
                  <a:srgbClr val="660066"/>
                </a:solidFill>
                <a:latin typeface="Comic Sans MS" charset="0"/>
              </a:rPr>
              <a:t>Acido 2</a:t>
            </a:r>
            <a:endParaRPr lang="it-IT" sz="2300">
              <a:solidFill>
                <a:srgbClr val="660066"/>
              </a:solidFill>
              <a:latin typeface="Comic Sans MS" charset="0"/>
            </a:endParaRPr>
          </a:p>
        </p:txBody>
      </p:sp>
      <p:sp>
        <p:nvSpPr>
          <p:cNvPr id="3094" name="AutoShape 22"/>
          <p:cNvSpPr>
            <a:spLocks/>
          </p:cNvSpPr>
          <p:nvPr/>
        </p:nvSpPr>
        <p:spPr bwMode="auto">
          <a:xfrm rot="16200000">
            <a:off x="2591608" y="7328712"/>
            <a:ext cx="174625" cy="2357437"/>
          </a:xfrm>
          <a:prstGeom prst="leftBracket">
            <a:avLst>
              <a:gd name="adj" fmla="val 0"/>
            </a:avLst>
          </a:prstGeom>
          <a:noFill/>
          <a:ln w="38100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95" name="AutoShape 23"/>
          <p:cNvSpPr>
            <a:spLocks/>
          </p:cNvSpPr>
          <p:nvPr/>
        </p:nvSpPr>
        <p:spPr bwMode="auto">
          <a:xfrm rot="16200000">
            <a:off x="3727450" y="7400944"/>
            <a:ext cx="233363" cy="2357437"/>
          </a:xfrm>
          <a:prstGeom prst="leftBracket">
            <a:avLst>
              <a:gd name="adj" fmla="val 0"/>
            </a:avLst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96" name="Text Box 24"/>
          <p:cNvSpPr txBox="1">
            <a:spLocks noChangeArrowheads="1"/>
          </p:cNvSpPr>
          <p:nvPr/>
        </p:nvSpPr>
        <p:spPr bwMode="auto">
          <a:xfrm>
            <a:off x="85739" y="8594725"/>
            <a:ext cx="1876955" cy="5556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it-IT" sz="1800">
                <a:solidFill>
                  <a:srgbClr val="FF9900"/>
                </a:solidFill>
                <a:latin typeface="Comic Sans MS" charset="0"/>
              </a:rPr>
              <a:t>Coppia coniugata</a:t>
            </a:r>
          </a:p>
          <a:p>
            <a:pPr>
              <a:lnSpc>
                <a:spcPct val="90000"/>
              </a:lnSpc>
            </a:pPr>
            <a:r>
              <a:rPr lang="it-IT" sz="1800">
                <a:solidFill>
                  <a:srgbClr val="FF9900"/>
                </a:solidFill>
                <a:latin typeface="Comic Sans MS" charset="0"/>
              </a:rPr>
              <a:t>acido-base (1)</a:t>
            </a:r>
            <a:endParaRPr lang="it-IT" sz="2300">
              <a:solidFill>
                <a:srgbClr val="FF9900"/>
              </a:solidFill>
              <a:latin typeface="Comic Sans MS" charset="0"/>
            </a:endParaRPr>
          </a:p>
        </p:txBody>
      </p:sp>
      <p:sp>
        <p:nvSpPr>
          <p:cNvPr id="3097" name="Line 25"/>
          <p:cNvSpPr>
            <a:spLocks noChangeShapeType="1"/>
          </p:cNvSpPr>
          <p:nvPr/>
        </p:nvSpPr>
        <p:spPr bwMode="auto">
          <a:xfrm flipV="1">
            <a:off x="685800" y="8534418"/>
            <a:ext cx="685800" cy="87313"/>
          </a:xfrm>
          <a:prstGeom prst="line">
            <a:avLst/>
          </a:prstGeom>
          <a:noFill/>
          <a:ln w="19050">
            <a:solidFill>
              <a:srgbClr val="FF99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98" name="Text Box 26"/>
          <p:cNvSpPr txBox="1">
            <a:spLocks noChangeArrowheads="1"/>
          </p:cNvSpPr>
          <p:nvPr/>
        </p:nvSpPr>
        <p:spPr bwMode="auto">
          <a:xfrm>
            <a:off x="5021276" y="8609013"/>
            <a:ext cx="1876955" cy="5556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it-IT" sz="1800">
                <a:solidFill>
                  <a:schemeClr val="accent2"/>
                </a:solidFill>
                <a:latin typeface="Comic Sans MS" charset="0"/>
              </a:rPr>
              <a:t>Coppia coniugata</a:t>
            </a:r>
          </a:p>
          <a:p>
            <a:pPr>
              <a:lnSpc>
                <a:spcPct val="90000"/>
              </a:lnSpc>
            </a:pPr>
            <a:r>
              <a:rPr lang="it-IT" sz="1800">
                <a:solidFill>
                  <a:schemeClr val="accent2"/>
                </a:solidFill>
                <a:latin typeface="Comic Sans MS" charset="0"/>
              </a:rPr>
              <a:t>acido-base (2)</a:t>
            </a:r>
            <a:endParaRPr lang="it-IT" sz="2300">
              <a:solidFill>
                <a:schemeClr val="accent2"/>
              </a:solidFill>
              <a:latin typeface="Comic Sans MS" charset="0"/>
            </a:endParaRPr>
          </a:p>
        </p:txBody>
      </p:sp>
      <p:sp>
        <p:nvSpPr>
          <p:cNvPr id="3099" name="Line 27"/>
          <p:cNvSpPr>
            <a:spLocks noChangeShapeType="1"/>
          </p:cNvSpPr>
          <p:nvPr/>
        </p:nvSpPr>
        <p:spPr bwMode="auto">
          <a:xfrm flipH="1" flipV="1">
            <a:off x="4383088" y="8758257"/>
            <a:ext cx="588962" cy="185737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00" name="Line 28"/>
          <p:cNvSpPr>
            <a:spLocks noChangeShapeType="1"/>
          </p:cNvSpPr>
          <p:nvPr/>
        </p:nvSpPr>
        <p:spPr bwMode="auto">
          <a:xfrm flipV="1">
            <a:off x="2992440" y="7885113"/>
            <a:ext cx="450850" cy="0"/>
          </a:xfrm>
          <a:prstGeom prst="line">
            <a:avLst/>
          </a:prstGeom>
          <a:noFill/>
          <a:ln w="19050">
            <a:solidFill>
              <a:srgbClr val="990099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01" name="Line 29"/>
          <p:cNvSpPr>
            <a:spLocks noChangeShapeType="1"/>
          </p:cNvSpPr>
          <p:nvPr/>
        </p:nvSpPr>
        <p:spPr bwMode="auto">
          <a:xfrm flipH="1">
            <a:off x="2992439" y="7777163"/>
            <a:ext cx="458787" cy="0"/>
          </a:xfrm>
          <a:prstGeom prst="line">
            <a:avLst/>
          </a:prstGeom>
          <a:noFill/>
          <a:ln w="19050">
            <a:solidFill>
              <a:srgbClr val="990099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11" name="Line 39"/>
          <p:cNvSpPr>
            <a:spLocks noChangeShapeType="1"/>
          </p:cNvSpPr>
          <p:nvPr/>
        </p:nvSpPr>
        <p:spPr bwMode="auto">
          <a:xfrm flipV="1">
            <a:off x="4479926" y="2770188"/>
            <a:ext cx="379413" cy="0"/>
          </a:xfrm>
          <a:prstGeom prst="line">
            <a:avLst/>
          </a:prstGeom>
          <a:noFill/>
          <a:ln w="19050">
            <a:solidFill>
              <a:srgbClr val="990099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12" name="Line 40"/>
          <p:cNvSpPr>
            <a:spLocks noChangeShapeType="1"/>
          </p:cNvSpPr>
          <p:nvPr/>
        </p:nvSpPr>
        <p:spPr bwMode="auto">
          <a:xfrm flipH="1">
            <a:off x="4494215" y="2647951"/>
            <a:ext cx="428625" cy="0"/>
          </a:xfrm>
          <a:prstGeom prst="line">
            <a:avLst/>
          </a:prstGeom>
          <a:noFill/>
          <a:ln w="19050">
            <a:solidFill>
              <a:srgbClr val="990099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13" name="Line 41"/>
          <p:cNvSpPr>
            <a:spLocks noChangeShapeType="1"/>
          </p:cNvSpPr>
          <p:nvPr/>
        </p:nvSpPr>
        <p:spPr bwMode="auto">
          <a:xfrm flipV="1">
            <a:off x="2992438" y="2762249"/>
            <a:ext cx="379412" cy="0"/>
          </a:xfrm>
          <a:prstGeom prst="line">
            <a:avLst/>
          </a:prstGeom>
          <a:noFill/>
          <a:ln w="19050">
            <a:solidFill>
              <a:srgbClr val="990099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14" name="Line 42"/>
          <p:cNvSpPr>
            <a:spLocks noChangeShapeType="1"/>
          </p:cNvSpPr>
          <p:nvPr/>
        </p:nvSpPr>
        <p:spPr bwMode="auto">
          <a:xfrm flipH="1">
            <a:off x="3035300" y="2640013"/>
            <a:ext cx="428625" cy="0"/>
          </a:xfrm>
          <a:prstGeom prst="line">
            <a:avLst/>
          </a:prstGeom>
          <a:noFill/>
          <a:ln w="19050">
            <a:solidFill>
              <a:srgbClr val="990099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16" name="Line 44"/>
          <p:cNvSpPr>
            <a:spLocks noChangeShapeType="1"/>
          </p:cNvSpPr>
          <p:nvPr/>
        </p:nvSpPr>
        <p:spPr bwMode="auto">
          <a:xfrm flipH="1">
            <a:off x="2171700" y="1979613"/>
            <a:ext cx="1066800" cy="0"/>
          </a:xfrm>
          <a:prstGeom prst="line">
            <a:avLst/>
          </a:prstGeom>
          <a:noFill/>
          <a:ln w="19050">
            <a:solidFill>
              <a:srgbClr val="990099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17" name="Line 45"/>
          <p:cNvSpPr>
            <a:spLocks noChangeShapeType="1"/>
          </p:cNvSpPr>
          <p:nvPr/>
        </p:nvSpPr>
        <p:spPr bwMode="auto">
          <a:xfrm flipV="1">
            <a:off x="2244725" y="2333625"/>
            <a:ext cx="989013" cy="0"/>
          </a:xfrm>
          <a:prstGeom prst="line">
            <a:avLst/>
          </a:prstGeom>
          <a:noFill/>
          <a:ln w="19050">
            <a:solidFill>
              <a:srgbClr val="990099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2"/>
          <p:cNvSpPr>
            <a:spLocks noChangeArrowheads="1" noChangeShapeType="1" noTextEdit="1"/>
          </p:cNvSpPr>
          <p:nvPr/>
        </p:nvSpPr>
        <p:spPr bwMode="auto">
          <a:xfrm>
            <a:off x="136924" y="182036"/>
            <a:ext cx="6480572" cy="85513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3600" kern="10">
                <a:ln w="25400">
                  <a:solidFill>
                    <a:srgbClr val="9933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r="100000" b="100000"/>
                  </a:path>
                </a:gradFill>
                <a:effectLst>
                  <a:outerShdw blurRad="63500" dist="38099" dir="2700000" algn="ctr" rotWithShape="0">
                    <a:srgbClr val="C0C0C0">
                      <a:alpha val="74998"/>
                    </a:srgbClr>
                  </a:outerShdw>
                </a:effectLst>
                <a:latin typeface="Impact"/>
                <a:ea typeface="Impact"/>
                <a:cs typeface="Impact"/>
              </a:rPr>
              <a:t>Soluzione di Acidi Monoprotici Forti</a:t>
            </a: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249491" y="1394775"/>
            <a:ext cx="6361865" cy="440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500" b="1" dirty="0">
                <a:solidFill>
                  <a:srgbClr val="660033"/>
                </a:solidFill>
                <a:latin typeface="Arial" charset="0"/>
              </a:rPr>
              <a:t>HA  +  H</a:t>
            </a:r>
            <a:r>
              <a:rPr lang="it-IT" sz="2500" b="1" baseline="-25000" dirty="0">
                <a:solidFill>
                  <a:srgbClr val="660033"/>
                </a:solidFill>
                <a:latin typeface="Arial" charset="0"/>
              </a:rPr>
              <a:t>2</a:t>
            </a:r>
            <a:r>
              <a:rPr lang="it-IT" sz="2500" b="1" dirty="0">
                <a:solidFill>
                  <a:srgbClr val="660033"/>
                </a:solidFill>
                <a:latin typeface="Arial" charset="0"/>
              </a:rPr>
              <a:t>O	        	        H</a:t>
            </a:r>
            <a:r>
              <a:rPr lang="it-IT" sz="2500" b="1" baseline="-25000" dirty="0">
                <a:solidFill>
                  <a:srgbClr val="660033"/>
                </a:solidFill>
                <a:latin typeface="Arial" charset="0"/>
              </a:rPr>
              <a:t>3</a:t>
            </a:r>
            <a:r>
              <a:rPr lang="it-IT" sz="2500" b="1" dirty="0">
                <a:solidFill>
                  <a:srgbClr val="660033"/>
                </a:solidFill>
                <a:latin typeface="Arial" charset="0"/>
              </a:rPr>
              <a:t>O</a:t>
            </a:r>
            <a:r>
              <a:rPr lang="it-IT" sz="2500" b="1" baseline="30000" dirty="0">
                <a:solidFill>
                  <a:srgbClr val="660033"/>
                </a:solidFill>
                <a:latin typeface="Arial" charset="0"/>
              </a:rPr>
              <a:t>+</a:t>
            </a:r>
            <a:r>
              <a:rPr lang="it-IT" sz="2500" b="1" dirty="0">
                <a:solidFill>
                  <a:srgbClr val="660033"/>
                </a:solidFill>
                <a:latin typeface="Arial" charset="0"/>
              </a:rPr>
              <a:t>  +  A</a:t>
            </a:r>
            <a:r>
              <a:rPr lang="it-IT" sz="2500" b="1" baseline="42000" dirty="0">
                <a:solidFill>
                  <a:srgbClr val="660033"/>
                </a:solidFill>
                <a:latin typeface="Arial" charset="0"/>
              </a:rPr>
              <a:t>–</a:t>
            </a:r>
            <a:endParaRPr lang="it-IT" sz="2500" b="1" dirty="0">
              <a:solidFill>
                <a:srgbClr val="660033"/>
              </a:solidFill>
              <a:latin typeface="Arial" charset="0"/>
            </a:endParaRPr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2678867" y="1633007"/>
            <a:ext cx="753666" cy="0"/>
          </a:xfrm>
          <a:prstGeom prst="line">
            <a:avLst/>
          </a:prstGeom>
          <a:noFill/>
          <a:ln w="3175">
            <a:solidFill>
              <a:srgbClr val="660033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01" name="Line 5"/>
          <p:cNvSpPr>
            <a:spLocks noChangeShapeType="1"/>
          </p:cNvSpPr>
          <p:nvPr/>
        </p:nvSpPr>
        <p:spPr bwMode="auto">
          <a:xfrm flipH="1">
            <a:off x="2338660" y="2235495"/>
            <a:ext cx="753666" cy="0"/>
          </a:xfrm>
          <a:prstGeom prst="line">
            <a:avLst/>
          </a:prstGeom>
          <a:noFill/>
          <a:ln w="3175">
            <a:solidFill>
              <a:srgbClr val="660033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374227" y="1927737"/>
            <a:ext cx="6044340" cy="440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500" b="1" dirty="0">
                <a:solidFill>
                  <a:srgbClr val="660033"/>
                </a:solidFill>
                <a:latin typeface="Arial" charset="0"/>
              </a:rPr>
              <a:t>    2H</a:t>
            </a:r>
            <a:r>
              <a:rPr lang="it-IT" sz="2500" b="1" baseline="-25000" dirty="0">
                <a:solidFill>
                  <a:srgbClr val="660033"/>
                </a:solidFill>
                <a:latin typeface="Arial" charset="0"/>
              </a:rPr>
              <a:t>2</a:t>
            </a:r>
            <a:r>
              <a:rPr lang="it-IT" sz="2500" b="1" dirty="0">
                <a:solidFill>
                  <a:srgbClr val="660033"/>
                </a:solidFill>
                <a:latin typeface="Arial" charset="0"/>
              </a:rPr>
              <a:t>O	        	      </a:t>
            </a:r>
            <a:r>
              <a:rPr lang="it-IT" sz="2500" b="1" dirty="0" smtClean="0">
                <a:solidFill>
                  <a:srgbClr val="660033"/>
                </a:solidFill>
                <a:latin typeface="Arial" charset="0"/>
              </a:rPr>
              <a:t>H</a:t>
            </a:r>
            <a:r>
              <a:rPr lang="it-IT" sz="2500" b="1" baseline="-25000" dirty="0" smtClean="0">
                <a:solidFill>
                  <a:srgbClr val="660033"/>
                </a:solidFill>
                <a:latin typeface="Arial" charset="0"/>
              </a:rPr>
              <a:t>3</a:t>
            </a:r>
            <a:r>
              <a:rPr lang="it-IT" sz="2500" b="1" dirty="0" smtClean="0">
                <a:solidFill>
                  <a:srgbClr val="660033"/>
                </a:solidFill>
                <a:latin typeface="Arial" charset="0"/>
              </a:rPr>
              <a:t>O</a:t>
            </a:r>
            <a:r>
              <a:rPr lang="it-IT" sz="2500" b="1" baseline="30000" dirty="0">
                <a:solidFill>
                  <a:srgbClr val="660033"/>
                </a:solidFill>
                <a:latin typeface="Arial" charset="0"/>
              </a:rPr>
              <a:t>+</a:t>
            </a:r>
            <a:r>
              <a:rPr lang="it-IT" sz="2500" b="1" dirty="0">
                <a:solidFill>
                  <a:srgbClr val="660033"/>
                </a:solidFill>
                <a:latin typeface="Arial" charset="0"/>
              </a:rPr>
              <a:t>  +  OH</a:t>
            </a:r>
            <a:r>
              <a:rPr lang="it-IT" sz="2500" b="1" baseline="42000" dirty="0">
                <a:solidFill>
                  <a:srgbClr val="660033"/>
                </a:solidFill>
                <a:latin typeface="Arial" charset="0"/>
              </a:rPr>
              <a:t>–</a:t>
            </a:r>
            <a:endParaRPr lang="it-IT" sz="2500" b="1" dirty="0">
              <a:solidFill>
                <a:srgbClr val="660033"/>
              </a:solidFill>
              <a:latin typeface="Arial" charset="0"/>
            </a:endParaRPr>
          </a:p>
        </p:txBody>
      </p:sp>
      <p:sp>
        <p:nvSpPr>
          <p:cNvPr id="4103" name="Line 7"/>
          <p:cNvSpPr>
            <a:spLocks noChangeShapeType="1"/>
          </p:cNvSpPr>
          <p:nvPr/>
        </p:nvSpPr>
        <p:spPr bwMode="auto">
          <a:xfrm>
            <a:off x="2367234" y="2145539"/>
            <a:ext cx="753666" cy="0"/>
          </a:xfrm>
          <a:prstGeom prst="line">
            <a:avLst/>
          </a:prstGeom>
          <a:noFill/>
          <a:ln w="3175">
            <a:solidFill>
              <a:srgbClr val="660033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251222" y="2901951"/>
            <a:ext cx="5657034" cy="1036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it-IT" sz="2500" dirty="0">
                <a:solidFill>
                  <a:srgbClr val="660033"/>
                </a:solidFill>
                <a:latin typeface="Arial" charset="0"/>
              </a:rPr>
              <a:t>Se [HA] è alta, &gt; ~ 10</a:t>
            </a:r>
            <a:r>
              <a:rPr lang="it-IT" sz="2500" baseline="30000" dirty="0">
                <a:solidFill>
                  <a:srgbClr val="660033"/>
                </a:solidFill>
                <a:latin typeface="Arial" charset="0"/>
              </a:rPr>
              <a:t>-6</a:t>
            </a:r>
            <a:r>
              <a:rPr lang="it-IT" sz="2500" dirty="0">
                <a:solidFill>
                  <a:srgbClr val="660033"/>
                </a:solidFill>
                <a:latin typeface="Arial" charset="0"/>
              </a:rPr>
              <a:t> M</a:t>
            </a:r>
          </a:p>
          <a:p>
            <a:pPr>
              <a:lnSpc>
                <a:spcPct val="130000"/>
              </a:lnSpc>
            </a:pPr>
            <a:r>
              <a:rPr lang="it-IT" sz="2500" dirty="0">
                <a:solidFill>
                  <a:srgbClr val="660033"/>
                </a:solidFill>
                <a:latin typeface="Arial" charset="0"/>
              </a:rPr>
              <a:t>	[H</a:t>
            </a:r>
            <a:r>
              <a:rPr lang="it-IT" sz="2500" baseline="-25000" dirty="0">
                <a:solidFill>
                  <a:srgbClr val="660033"/>
                </a:solidFill>
                <a:latin typeface="Arial" charset="0"/>
              </a:rPr>
              <a:t>3</a:t>
            </a:r>
            <a:r>
              <a:rPr lang="it-IT" sz="2500" dirty="0">
                <a:solidFill>
                  <a:srgbClr val="660033"/>
                </a:solidFill>
                <a:latin typeface="Arial" charset="0"/>
              </a:rPr>
              <a:t>O</a:t>
            </a:r>
            <a:r>
              <a:rPr lang="it-IT" sz="2500" baseline="30000" dirty="0">
                <a:solidFill>
                  <a:srgbClr val="660033"/>
                </a:solidFill>
                <a:latin typeface="Arial" charset="0"/>
              </a:rPr>
              <a:t>+</a:t>
            </a:r>
            <a:r>
              <a:rPr lang="it-IT" sz="2500" dirty="0">
                <a:solidFill>
                  <a:srgbClr val="660033"/>
                </a:solidFill>
                <a:latin typeface="Arial" charset="0"/>
              </a:rPr>
              <a:t>] = C</a:t>
            </a:r>
            <a:r>
              <a:rPr lang="it-IT" sz="2500" baseline="-25000" dirty="0">
                <a:solidFill>
                  <a:srgbClr val="660033"/>
                </a:solidFill>
                <a:latin typeface="Arial" charset="0"/>
              </a:rPr>
              <a:t>HA</a:t>
            </a:r>
            <a:r>
              <a:rPr lang="it-IT" sz="2500" dirty="0">
                <a:solidFill>
                  <a:srgbClr val="660033"/>
                </a:solidFill>
                <a:latin typeface="Arial" charset="0"/>
              </a:rPr>
              <a:t>    </a:t>
            </a:r>
            <a:r>
              <a:rPr lang="it-IT" sz="2500" dirty="0" err="1">
                <a:solidFill>
                  <a:srgbClr val="660033"/>
                </a:solidFill>
                <a:latin typeface="Arial" charset="0"/>
              </a:rPr>
              <a:t>pH</a:t>
            </a:r>
            <a:r>
              <a:rPr lang="it-IT" sz="2500" dirty="0">
                <a:solidFill>
                  <a:srgbClr val="660033"/>
                </a:solidFill>
                <a:latin typeface="Arial" charset="0"/>
              </a:rPr>
              <a:t> = - log C</a:t>
            </a:r>
            <a:r>
              <a:rPr lang="it-IT" sz="2500" baseline="-25000" dirty="0">
                <a:solidFill>
                  <a:srgbClr val="660033"/>
                </a:solidFill>
                <a:latin typeface="Arial" charset="0"/>
              </a:rPr>
              <a:t>HA</a:t>
            </a:r>
            <a:endParaRPr lang="it-IT" sz="2500" dirty="0">
              <a:solidFill>
                <a:srgbClr val="660033"/>
              </a:solidFill>
              <a:latin typeface="Arial" charset="0"/>
            </a:endParaRP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302419" y="4273552"/>
            <a:ext cx="5957384" cy="1106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40000"/>
              </a:lnSpc>
            </a:pPr>
            <a:r>
              <a:rPr lang="it-IT" sz="2500" dirty="0">
                <a:solidFill>
                  <a:srgbClr val="660033"/>
                </a:solidFill>
                <a:latin typeface="Arial" charset="0"/>
              </a:rPr>
              <a:t>Altrimenti, se C</a:t>
            </a:r>
            <a:r>
              <a:rPr lang="it-IT" sz="2500" baseline="-25000" dirty="0">
                <a:solidFill>
                  <a:srgbClr val="660033"/>
                </a:solidFill>
                <a:latin typeface="Arial" charset="0"/>
              </a:rPr>
              <a:t>HA</a:t>
            </a:r>
            <a:r>
              <a:rPr lang="it-IT" sz="2500" dirty="0">
                <a:solidFill>
                  <a:srgbClr val="660033"/>
                </a:solidFill>
                <a:latin typeface="Arial" charset="0"/>
              </a:rPr>
              <a:t> &lt; 10</a:t>
            </a:r>
            <a:r>
              <a:rPr lang="it-IT" sz="2500" baseline="30000" dirty="0">
                <a:solidFill>
                  <a:srgbClr val="660033"/>
                </a:solidFill>
                <a:latin typeface="Arial" charset="0"/>
              </a:rPr>
              <a:t>-6</a:t>
            </a:r>
            <a:r>
              <a:rPr lang="it-IT" sz="2500" dirty="0">
                <a:solidFill>
                  <a:srgbClr val="660033"/>
                </a:solidFill>
                <a:latin typeface="Arial" charset="0"/>
              </a:rPr>
              <a:t> M</a:t>
            </a:r>
          </a:p>
          <a:p>
            <a:pPr>
              <a:lnSpc>
                <a:spcPct val="140000"/>
              </a:lnSpc>
            </a:pPr>
            <a:r>
              <a:rPr lang="it-IT" sz="2500" dirty="0">
                <a:solidFill>
                  <a:srgbClr val="660033"/>
                </a:solidFill>
                <a:latin typeface="Arial" charset="0"/>
              </a:rPr>
              <a:t>	[H</a:t>
            </a:r>
            <a:r>
              <a:rPr lang="it-IT" sz="2500" baseline="-25000" dirty="0">
                <a:solidFill>
                  <a:srgbClr val="660033"/>
                </a:solidFill>
                <a:latin typeface="Arial" charset="0"/>
              </a:rPr>
              <a:t>3</a:t>
            </a:r>
            <a:r>
              <a:rPr lang="it-IT" sz="2500" dirty="0">
                <a:solidFill>
                  <a:srgbClr val="660033"/>
                </a:solidFill>
                <a:latin typeface="Arial" charset="0"/>
              </a:rPr>
              <a:t>O+] = [A</a:t>
            </a:r>
            <a:r>
              <a:rPr lang="it-IT" sz="2500" baseline="42000" dirty="0">
                <a:solidFill>
                  <a:srgbClr val="660033"/>
                </a:solidFill>
                <a:latin typeface="Arial" charset="0"/>
              </a:rPr>
              <a:t>–</a:t>
            </a:r>
            <a:r>
              <a:rPr lang="it-IT" sz="2500" dirty="0">
                <a:solidFill>
                  <a:srgbClr val="660033"/>
                </a:solidFill>
                <a:latin typeface="Arial" charset="0"/>
              </a:rPr>
              <a:t>] + [OH</a:t>
            </a:r>
            <a:r>
              <a:rPr lang="it-IT" sz="2500" b="1" baseline="42000" dirty="0">
                <a:solidFill>
                  <a:srgbClr val="660033"/>
                </a:solidFill>
                <a:latin typeface="Arial" charset="0"/>
              </a:rPr>
              <a:t>–</a:t>
            </a:r>
            <a:r>
              <a:rPr lang="it-IT" sz="2500" dirty="0">
                <a:solidFill>
                  <a:srgbClr val="660033"/>
                </a:solidFill>
                <a:latin typeface="Arial" charset="0"/>
              </a:rPr>
              <a:t>] = C</a:t>
            </a:r>
            <a:r>
              <a:rPr lang="it-IT" sz="2500" baseline="-25000" dirty="0">
                <a:solidFill>
                  <a:srgbClr val="660033"/>
                </a:solidFill>
                <a:latin typeface="Arial" charset="0"/>
              </a:rPr>
              <a:t>HA</a:t>
            </a:r>
            <a:r>
              <a:rPr lang="it-IT" sz="2500" dirty="0">
                <a:solidFill>
                  <a:srgbClr val="660033"/>
                </a:solidFill>
                <a:latin typeface="Arial" charset="0"/>
              </a:rPr>
              <a:t> + [OH</a:t>
            </a:r>
            <a:r>
              <a:rPr lang="it-IT" sz="2500" baseline="42000" dirty="0">
                <a:solidFill>
                  <a:srgbClr val="660033"/>
                </a:solidFill>
                <a:latin typeface="Arial" charset="0"/>
              </a:rPr>
              <a:t>–</a:t>
            </a:r>
            <a:r>
              <a:rPr lang="it-IT" sz="2500" dirty="0">
                <a:solidFill>
                  <a:srgbClr val="660033"/>
                </a:solidFill>
                <a:latin typeface="Arial" charset="0"/>
              </a:rPr>
              <a:t>]</a:t>
            </a:r>
            <a:endParaRPr lang="it-IT" sz="2500" b="1" baseline="42000" dirty="0">
              <a:solidFill>
                <a:srgbClr val="660033"/>
              </a:solidFill>
              <a:latin typeface="Arial" charset="0"/>
            </a:endParaRP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302419" y="5674793"/>
            <a:ext cx="5968724" cy="27869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40000"/>
              </a:lnSpc>
            </a:pPr>
            <a:r>
              <a:rPr lang="it-IT" sz="2500" dirty="0">
                <a:solidFill>
                  <a:srgbClr val="660033"/>
                </a:solidFill>
                <a:latin typeface="Arial" charset="0"/>
              </a:rPr>
              <a:t>Ma	[OH</a:t>
            </a:r>
            <a:r>
              <a:rPr lang="it-IT" sz="2500" baseline="42000" dirty="0">
                <a:solidFill>
                  <a:srgbClr val="660033"/>
                </a:solidFill>
                <a:latin typeface="Arial" charset="0"/>
              </a:rPr>
              <a:t>–</a:t>
            </a:r>
            <a:r>
              <a:rPr lang="it-IT" sz="2500" dirty="0">
                <a:solidFill>
                  <a:srgbClr val="660033"/>
                </a:solidFill>
                <a:latin typeface="Arial" charset="0"/>
              </a:rPr>
              <a:t>] = </a:t>
            </a:r>
            <a:r>
              <a:rPr lang="it-IT" sz="2500" dirty="0" err="1">
                <a:solidFill>
                  <a:srgbClr val="660033"/>
                </a:solidFill>
                <a:latin typeface="Arial" charset="0"/>
              </a:rPr>
              <a:t>Kw</a:t>
            </a:r>
            <a:r>
              <a:rPr lang="it-IT" sz="2500" dirty="0">
                <a:solidFill>
                  <a:srgbClr val="660033"/>
                </a:solidFill>
                <a:latin typeface="Arial" charset="0"/>
              </a:rPr>
              <a:t>/[H</a:t>
            </a:r>
            <a:r>
              <a:rPr lang="it-IT" sz="2500" baseline="-25000" dirty="0">
                <a:solidFill>
                  <a:srgbClr val="660033"/>
                </a:solidFill>
                <a:latin typeface="Arial" charset="0"/>
              </a:rPr>
              <a:t>3</a:t>
            </a:r>
            <a:r>
              <a:rPr lang="it-IT" sz="2500" dirty="0">
                <a:solidFill>
                  <a:srgbClr val="660033"/>
                </a:solidFill>
                <a:latin typeface="Arial" charset="0"/>
              </a:rPr>
              <a:t>O</a:t>
            </a:r>
            <a:r>
              <a:rPr lang="it-IT" sz="2500" baseline="30000" dirty="0">
                <a:solidFill>
                  <a:srgbClr val="660033"/>
                </a:solidFill>
                <a:latin typeface="Arial" charset="0"/>
              </a:rPr>
              <a:t>+</a:t>
            </a:r>
            <a:r>
              <a:rPr lang="it-IT" sz="2500" dirty="0">
                <a:solidFill>
                  <a:srgbClr val="660033"/>
                </a:solidFill>
                <a:latin typeface="Arial" charset="0"/>
              </a:rPr>
              <a:t>] per cui:</a:t>
            </a:r>
          </a:p>
          <a:p>
            <a:pPr>
              <a:lnSpc>
                <a:spcPct val="140000"/>
              </a:lnSpc>
            </a:pPr>
            <a:r>
              <a:rPr lang="it-IT" sz="2500" dirty="0">
                <a:solidFill>
                  <a:srgbClr val="660033"/>
                </a:solidFill>
                <a:latin typeface="Arial" charset="0"/>
              </a:rPr>
              <a:t>	[H</a:t>
            </a:r>
            <a:r>
              <a:rPr lang="it-IT" sz="2500" baseline="-25000" dirty="0">
                <a:solidFill>
                  <a:srgbClr val="660033"/>
                </a:solidFill>
                <a:latin typeface="Arial" charset="0"/>
              </a:rPr>
              <a:t>3</a:t>
            </a:r>
            <a:r>
              <a:rPr lang="it-IT" sz="2500" dirty="0">
                <a:solidFill>
                  <a:srgbClr val="660033"/>
                </a:solidFill>
                <a:latin typeface="Arial" charset="0"/>
              </a:rPr>
              <a:t>O</a:t>
            </a:r>
            <a:r>
              <a:rPr lang="it-IT" sz="2500" baseline="30000" dirty="0">
                <a:solidFill>
                  <a:srgbClr val="660033"/>
                </a:solidFill>
                <a:latin typeface="Arial" charset="0"/>
              </a:rPr>
              <a:t>+</a:t>
            </a:r>
            <a:r>
              <a:rPr lang="it-IT" sz="2500" dirty="0">
                <a:solidFill>
                  <a:srgbClr val="660033"/>
                </a:solidFill>
                <a:latin typeface="Arial" charset="0"/>
              </a:rPr>
              <a:t>] = </a:t>
            </a:r>
            <a:r>
              <a:rPr lang="it-IT" sz="2500" dirty="0" err="1">
                <a:solidFill>
                  <a:srgbClr val="660033"/>
                </a:solidFill>
                <a:latin typeface="Arial" charset="0"/>
              </a:rPr>
              <a:t>Kw</a:t>
            </a:r>
            <a:r>
              <a:rPr lang="it-IT" sz="2500" dirty="0">
                <a:solidFill>
                  <a:srgbClr val="660033"/>
                </a:solidFill>
                <a:latin typeface="Arial" charset="0"/>
              </a:rPr>
              <a:t>/[H</a:t>
            </a:r>
            <a:r>
              <a:rPr lang="it-IT" sz="2500" baseline="-25000" dirty="0">
                <a:solidFill>
                  <a:srgbClr val="660033"/>
                </a:solidFill>
                <a:latin typeface="Arial" charset="0"/>
              </a:rPr>
              <a:t>3</a:t>
            </a:r>
            <a:r>
              <a:rPr lang="it-IT" sz="2500" dirty="0">
                <a:solidFill>
                  <a:srgbClr val="660033"/>
                </a:solidFill>
                <a:latin typeface="Arial" charset="0"/>
              </a:rPr>
              <a:t>O</a:t>
            </a:r>
            <a:r>
              <a:rPr lang="it-IT" sz="2500" baseline="30000" dirty="0">
                <a:solidFill>
                  <a:srgbClr val="660033"/>
                </a:solidFill>
                <a:latin typeface="Arial" charset="0"/>
              </a:rPr>
              <a:t>+</a:t>
            </a:r>
            <a:r>
              <a:rPr lang="it-IT" sz="2500" dirty="0">
                <a:solidFill>
                  <a:srgbClr val="660033"/>
                </a:solidFill>
                <a:latin typeface="Arial" charset="0"/>
              </a:rPr>
              <a:t>] + </a:t>
            </a:r>
            <a:r>
              <a:rPr lang="it-IT" sz="2500" dirty="0" smtClean="0">
                <a:solidFill>
                  <a:srgbClr val="660033"/>
                </a:solidFill>
                <a:latin typeface="Arial" charset="0"/>
              </a:rPr>
              <a:t>C</a:t>
            </a:r>
            <a:r>
              <a:rPr lang="it-IT" sz="2500" baseline="-25000" dirty="0" smtClean="0">
                <a:solidFill>
                  <a:srgbClr val="660033"/>
                </a:solidFill>
                <a:latin typeface="Arial" charset="0"/>
              </a:rPr>
              <a:t>HA</a:t>
            </a:r>
          </a:p>
          <a:p>
            <a:pPr>
              <a:lnSpc>
                <a:spcPct val="140000"/>
              </a:lnSpc>
            </a:pPr>
            <a:endParaRPr lang="it-IT" sz="2500" dirty="0">
              <a:solidFill>
                <a:srgbClr val="660033"/>
              </a:solidFill>
              <a:latin typeface="Arial" charset="0"/>
            </a:endParaRPr>
          </a:p>
          <a:p>
            <a:pPr>
              <a:lnSpc>
                <a:spcPct val="140000"/>
              </a:lnSpc>
            </a:pPr>
            <a:r>
              <a:rPr lang="it-IT" sz="2500" dirty="0">
                <a:solidFill>
                  <a:srgbClr val="660033"/>
                </a:solidFill>
                <a:latin typeface="Arial" charset="0"/>
              </a:rPr>
              <a:t>	[H</a:t>
            </a:r>
            <a:r>
              <a:rPr lang="it-IT" sz="2500" baseline="-25000" dirty="0">
                <a:solidFill>
                  <a:srgbClr val="660033"/>
                </a:solidFill>
                <a:latin typeface="Arial" charset="0"/>
              </a:rPr>
              <a:t>3</a:t>
            </a:r>
            <a:r>
              <a:rPr lang="it-IT" sz="2500" dirty="0">
                <a:solidFill>
                  <a:srgbClr val="660033"/>
                </a:solidFill>
                <a:latin typeface="Arial" charset="0"/>
              </a:rPr>
              <a:t>O</a:t>
            </a:r>
            <a:r>
              <a:rPr lang="it-IT" sz="2500" baseline="30000" dirty="0">
                <a:solidFill>
                  <a:srgbClr val="660033"/>
                </a:solidFill>
                <a:latin typeface="Arial" charset="0"/>
              </a:rPr>
              <a:t>+</a:t>
            </a:r>
            <a:r>
              <a:rPr lang="it-IT" sz="2500" dirty="0">
                <a:solidFill>
                  <a:srgbClr val="660033"/>
                </a:solidFill>
                <a:latin typeface="Arial" charset="0"/>
              </a:rPr>
              <a:t>]</a:t>
            </a:r>
            <a:r>
              <a:rPr lang="it-IT" sz="2500" baseline="30000" dirty="0">
                <a:solidFill>
                  <a:srgbClr val="660033"/>
                </a:solidFill>
                <a:latin typeface="Arial" charset="0"/>
              </a:rPr>
              <a:t>2</a:t>
            </a:r>
            <a:r>
              <a:rPr lang="it-IT" sz="2500" dirty="0">
                <a:solidFill>
                  <a:srgbClr val="660033"/>
                </a:solidFill>
                <a:latin typeface="Arial" charset="0"/>
              </a:rPr>
              <a:t>  -  C</a:t>
            </a:r>
            <a:r>
              <a:rPr lang="it-IT" sz="2500" baseline="-25000" dirty="0">
                <a:solidFill>
                  <a:srgbClr val="660033"/>
                </a:solidFill>
                <a:latin typeface="Arial" charset="0"/>
              </a:rPr>
              <a:t>HA</a:t>
            </a:r>
            <a:r>
              <a:rPr lang="it-IT" sz="2500" dirty="0">
                <a:solidFill>
                  <a:srgbClr val="660033"/>
                </a:solidFill>
                <a:latin typeface="Arial" charset="0"/>
              </a:rPr>
              <a:t>[H</a:t>
            </a:r>
            <a:r>
              <a:rPr lang="it-IT" sz="2500" baseline="-25000" dirty="0">
                <a:solidFill>
                  <a:srgbClr val="660033"/>
                </a:solidFill>
                <a:latin typeface="Arial" charset="0"/>
              </a:rPr>
              <a:t>3</a:t>
            </a:r>
            <a:r>
              <a:rPr lang="it-IT" sz="2500" dirty="0">
                <a:solidFill>
                  <a:srgbClr val="660033"/>
                </a:solidFill>
                <a:latin typeface="Arial" charset="0"/>
              </a:rPr>
              <a:t>O</a:t>
            </a:r>
            <a:r>
              <a:rPr lang="it-IT" sz="2500" baseline="30000" dirty="0">
                <a:solidFill>
                  <a:srgbClr val="660033"/>
                </a:solidFill>
                <a:latin typeface="Arial" charset="0"/>
              </a:rPr>
              <a:t>+</a:t>
            </a:r>
            <a:r>
              <a:rPr lang="it-IT" sz="2500" dirty="0">
                <a:solidFill>
                  <a:srgbClr val="660033"/>
                </a:solidFill>
                <a:latin typeface="Arial" charset="0"/>
              </a:rPr>
              <a:t>]  -  </a:t>
            </a:r>
            <a:r>
              <a:rPr lang="it-IT" sz="2500" dirty="0" err="1">
                <a:solidFill>
                  <a:srgbClr val="660033"/>
                </a:solidFill>
                <a:latin typeface="Arial" charset="0"/>
              </a:rPr>
              <a:t>Kw</a:t>
            </a:r>
            <a:r>
              <a:rPr lang="it-IT" sz="2500" dirty="0">
                <a:solidFill>
                  <a:srgbClr val="660033"/>
                </a:solidFill>
                <a:latin typeface="Arial" charset="0"/>
              </a:rPr>
              <a:t> = 0</a:t>
            </a:r>
          </a:p>
          <a:p>
            <a:pPr>
              <a:lnSpc>
                <a:spcPct val="160000"/>
              </a:lnSpc>
            </a:pPr>
            <a:r>
              <a:rPr lang="it-IT" sz="2500" dirty="0">
                <a:solidFill>
                  <a:srgbClr val="660033"/>
                </a:solidFill>
                <a:latin typeface="Arial" charset="0"/>
              </a:rPr>
              <a:t>	</a:t>
            </a:r>
          </a:p>
        </p:txBody>
      </p:sp>
      <p:graphicFrame>
        <p:nvGraphicFramePr>
          <p:cNvPr id="4111" name="Object 15"/>
          <p:cNvGraphicFramePr>
            <a:graphicFrameLocks noChangeAspect="1"/>
          </p:cNvGraphicFramePr>
          <p:nvPr/>
        </p:nvGraphicFramePr>
        <p:xfrm>
          <a:off x="3488538" y="4339169"/>
          <a:ext cx="51197" cy="1714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0" name="Equation" r:id="rId3" imgW="114120" imgH="215640" progId="Equation.3">
                  <p:embed/>
                </p:oleObj>
              </mc:Choice>
              <mc:Fallback>
                <p:oleObj name="Equation" r:id="rId3" imgW="1141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8538" y="4339169"/>
                        <a:ext cx="51197" cy="17145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519950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2"/>
          <p:cNvSpPr>
            <a:spLocks noChangeArrowheads="1" noChangeShapeType="1" noTextEdit="1"/>
          </p:cNvSpPr>
          <p:nvPr/>
        </p:nvSpPr>
        <p:spPr bwMode="auto">
          <a:xfrm>
            <a:off x="205978" y="548217"/>
            <a:ext cx="6480572" cy="85301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3600" kern="10">
                <a:ln w="25400">
                  <a:solidFill>
                    <a:srgbClr val="9933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r="100000" b="100000"/>
                  </a:path>
                </a:gradFill>
                <a:effectLst>
                  <a:outerShdw blurRad="63500" dist="38099" dir="2700000" algn="ctr" rotWithShape="0">
                    <a:srgbClr val="C0C0C0">
                      <a:alpha val="74998"/>
                    </a:srgbClr>
                  </a:outerShdw>
                </a:effectLst>
                <a:latin typeface="Impact"/>
                <a:ea typeface="Impact"/>
                <a:cs typeface="Impact"/>
              </a:rPr>
              <a:t>BASI FORTI MONOPROTICHE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623713" y="1814343"/>
            <a:ext cx="6135060" cy="440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500" b="1" dirty="0">
                <a:solidFill>
                  <a:srgbClr val="660033"/>
                </a:solidFill>
                <a:latin typeface="Arial" charset="0"/>
              </a:rPr>
              <a:t>B  +  H</a:t>
            </a:r>
            <a:r>
              <a:rPr lang="it-IT" sz="2500" b="1" baseline="-25000" dirty="0">
                <a:solidFill>
                  <a:srgbClr val="660033"/>
                </a:solidFill>
                <a:latin typeface="Arial" charset="0"/>
              </a:rPr>
              <a:t>2</a:t>
            </a:r>
            <a:r>
              <a:rPr lang="it-IT" sz="2500" b="1" dirty="0">
                <a:solidFill>
                  <a:srgbClr val="660033"/>
                </a:solidFill>
                <a:latin typeface="Arial" charset="0"/>
              </a:rPr>
              <a:t>O	        	        BH</a:t>
            </a:r>
            <a:r>
              <a:rPr lang="it-IT" sz="2500" b="1" baseline="30000" dirty="0">
                <a:solidFill>
                  <a:srgbClr val="660033"/>
                </a:solidFill>
                <a:latin typeface="Arial" charset="0"/>
              </a:rPr>
              <a:t>+</a:t>
            </a:r>
            <a:r>
              <a:rPr lang="it-IT" sz="2500" b="1" dirty="0">
                <a:solidFill>
                  <a:srgbClr val="660033"/>
                </a:solidFill>
                <a:latin typeface="Arial" charset="0"/>
              </a:rPr>
              <a:t>  +  OH</a:t>
            </a:r>
            <a:r>
              <a:rPr lang="it-IT" sz="2500" b="1" baseline="42000" dirty="0">
                <a:solidFill>
                  <a:srgbClr val="660033"/>
                </a:solidFill>
                <a:latin typeface="Arial" charset="0"/>
              </a:rPr>
              <a:t>–</a:t>
            </a:r>
            <a:endParaRPr lang="it-IT" sz="2500" b="1" dirty="0">
              <a:solidFill>
                <a:srgbClr val="660033"/>
              </a:solidFill>
              <a:latin typeface="Arial" charset="0"/>
            </a:endParaRPr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>
            <a:off x="2871651" y="2029879"/>
            <a:ext cx="753666" cy="0"/>
          </a:xfrm>
          <a:prstGeom prst="line">
            <a:avLst/>
          </a:prstGeom>
          <a:noFill/>
          <a:ln w="47625">
            <a:solidFill>
              <a:srgbClr val="660033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 flipH="1">
            <a:off x="2576804" y="2953955"/>
            <a:ext cx="753666" cy="0"/>
          </a:xfrm>
          <a:prstGeom prst="line">
            <a:avLst/>
          </a:prstGeom>
          <a:noFill/>
          <a:ln w="47625">
            <a:solidFill>
              <a:srgbClr val="660033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430934" y="2608117"/>
            <a:ext cx="6135061" cy="440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500" b="1" dirty="0">
                <a:solidFill>
                  <a:srgbClr val="660033"/>
                </a:solidFill>
                <a:latin typeface="Arial" charset="0"/>
              </a:rPr>
              <a:t>    2H</a:t>
            </a:r>
            <a:r>
              <a:rPr lang="it-IT" sz="2500" b="1" baseline="-25000" dirty="0">
                <a:solidFill>
                  <a:srgbClr val="660033"/>
                </a:solidFill>
                <a:latin typeface="Arial" charset="0"/>
              </a:rPr>
              <a:t>2</a:t>
            </a:r>
            <a:r>
              <a:rPr lang="it-IT" sz="2500" b="1" dirty="0">
                <a:solidFill>
                  <a:srgbClr val="660033"/>
                </a:solidFill>
                <a:latin typeface="Arial" charset="0"/>
              </a:rPr>
              <a:t>O	        	          H</a:t>
            </a:r>
            <a:r>
              <a:rPr lang="it-IT" sz="2500" b="1" baseline="-25000" dirty="0">
                <a:solidFill>
                  <a:srgbClr val="660033"/>
                </a:solidFill>
                <a:latin typeface="Arial" charset="0"/>
              </a:rPr>
              <a:t>3</a:t>
            </a:r>
            <a:r>
              <a:rPr lang="it-IT" sz="2500" b="1" dirty="0">
                <a:solidFill>
                  <a:srgbClr val="660033"/>
                </a:solidFill>
                <a:latin typeface="Arial" charset="0"/>
              </a:rPr>
              <a:t>O</a:t>
            </a:r>
            <a:r>
              <a:rPr lang="it-IT" sz="2500" b="1" baseline="30000" dirty="0">
                <a:solidFill>
                  <a:srgbClr val="660033"/>
                </a:solidFill>
                <a:latin typeface="Arial" charset="0"/>
              </a:rPr>
              <a:t>+</a:t>
            </a:r>
            <a:r>
              <a:rPr lang="it-IT" sz="2500" b="1" dirty="0">
                <a:solidFill>
                  <a:srgbClr val="660033"/>
                </a:solidFill>
                <a:latin typeface="Arial" charset="0"/>
              </a:rPr>
              <a:t>  +  OH</a:t>
            </a:r>
            <a:r>
              <a:rPr lang="it-IT" sz="2500" b="1" baseline="42000" dirty="0">
                <a:solidFill>
                  <a:srgbClr val="660033"/>
                </a:solidFill>
                <a:latin typeface="Arial" charset="0"/>
              </a:rPr>
              <a:t>–</a:t>
            </a:r>
            <a:endParaRPr lang="it-IT" sz="2500" b="1" dirty="0">
              <a:solidFill>
                <a:srgbClr val="660033"/>
              </a:solidFill>
              <a:latin typeface="Arial" charset="0"/>
            </a:endParaRPr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>
            <a:off x="2673421" y="2769804"/>
            <a:ext cx="753666" cy="0"/>
          </a:xfrm>
          <a:prstGeom prst="line">
            <a:avLst/>
          </a:prstGeom>
          <a:noFill/>
          <a:ln w="47625">
            <a:solidFill>
              <a:srgbClr val="660033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251224" y="3839632"/>
            <a:ext cx="6371468" cy="1036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it-IT" sz="2500" dirty="0">
                <a:solidFill>
                  <a:srgbClr val="660033"/>
                </a:solidFill>
                <a:latin typeface="Arial" charset="0"/>
              </a:rPr>
              <a:t>Se	C</a:t>
            </a:r>
            <a:r>
              <a:rPr lang="it-IT" sz="2500" baseline="-25000" dirty="0">
                <a:solidFill>
                  <a:srgbClr val="660033"/>
                </a:solidFill>
                <a:latin typeface="Arial" charset="0"/>
              </a:rPr>
              <a:t>B</a:t>
            </a:r>
            <a:r>
              <a:rPr lang="it-IT" sz="2500" dirty="0">
                <a:solidFill>
                  <a:srgbClr val="660033"/>
                </a:solidFill>
                <a:latin typeface="Arial" charset="0"/>
              </a:rPr>
              <a:t>  &gt;  10</a:t>
            </a:r>
            <a:r>
              <a:rPr lang="it-IT" sz="2500" baseline="30000" dirty="0">
                <a:solidFill>
                  <a:srgbClr val="660033"/>
                </a:solidFill>
                <a:latin typeface="Arial" charset="0"/>
              </a:rPr>
              <a:t>-6</a:t>
            </a:r>
            <a:r>
              <a:rPr lang="it-IT" sz="2500" dirty="0">
                <a:solidFill>
                  <a:srgbClr val="660033"/>
                </a:solidFill>
                <a:latin typeface="Arial" charset="0"/>
              </a:rPr>
              <a:t> M		[OH</a:t>
            </a:r>
            <a:r>
              <a:rPr lang="it-IT" sz="2500" b="1" baseline="42000" dirty="0">
                <a:solidFill>
                  <a:srgbClr val="660033"/>
                </a:solidFill>
                <a:latin typeface="Arial" charset="0"/>
              </a:rPr>
              <a:t>–</a:t>
            </a:r>
            <a:r>
              <a:rPr lang="it-IT" sz="2500" dirty="0">
                <a:solidFill>
                  <a:srgbClr val="660033"/>
                </a:solidFill>
                <a:latin typeface="Arial" charset="0"/>
              </a:rPr>
              <a:t>] = C</a:t>
            </a:r>
            <a:r>
              <a:rPr lang="it-IT" sz="2500" baseline="-25000" dirty="0">
                <a:solidFill>
                  <a:srgbClr val="660033"/>
                </a:solidFill>
                <a:latin typeface="Arial" charset="0"/>
              </a:rPr>
              <a:t>B</a:t>
            </a:r>
            <a:endParaRPr lang="it-IT" sz="2500" dirty="0">
              <a:solidFill>
                <a:srgbClr val="660033"/>
              </a:solidFill>
              <a:latin typeface="Arial" charset="0"/>
            </a:endParaRPr>
          </a:p>
          <a:p>
            <a:pPr>
              <a:lnSpc>
                <a:spcPct val="130000"/>
              </a:lnSpc>
            </a:pPr>
            <a:r>
              <a:rPr lang="it-IT" sz="2500" dirty="0">
                <a:solidFill>
                  <a:srgbClr val="660033"/>
                </a:solidFill>
                <a:latin typeface="Arial" charset="0"/>
              </a:rPr>
              <a:t>	C</a:t>
            </a:r>
            <a:r>
              <a:rPr lang="it-IT" sz="2500" baseline="-25000" dirty="0">
                <a:solidFill>
                  <a:srgbClr val="660033"/>
                </a:solidFill>
                <a:latin typeface="Arial" charset="0"/>
              </a:rPr>
              <a:t>B</a:t>
            </a:r>
            <a:r>
              <a:rPr lang="it-IT" sz="2500" dirty="0">
                <a:solidFill>
                  <a:srgbClr val="660033"/>
                </a:solidFill>
                <a:latin typeface="Arial" charset="0"/>
              </a:rPr>
              <a:t>  &lt;  10</a:t>
            </a:r>
            <a:r>
              <a:rPr lang="it-IT" sz="2500" baseline="30000" dirty="0">
                <a:solidFill>
                  <a:srgbClr val="660033"/>
                </a:solidFill>
                <a:latin typeface="Arial" charset="0"/>
              </a:rPr>
              <a:t>-6</a:t>
            </a:r>
            <a:r>
              <a:rPr lang="it-IT" sz="2500" dirty="0">
                <a:solidFill>
                  <a:srgbClr val="660033"/>
                </a:solidFill>
                <a:latin typeface="Arial" charset="0"/>
              </a:rPr>
              <a:t> M</a:t>
            </a:r>
          </a:p>
        </p:txBody>
      </p:sp>
      <p:sp>
        <p:nvSpPr>
          <p:cNvPr id="2" name="Rettangolo 1"/>
          <p:cNvSpPr/>
          <p:nvPr/>
        </p:nvSpPr>
        <p:spPr>
          <a:xfrm>
            <a:off x="920690" y="5285311"/>
            <a:ext cx="4964891" cy="11633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40000"/>
              </a:lnSpc>
            </a:pPr>
            <a:r>
              <a:rPr lang="it-IT" dirty="0" smtClean="0">
                <a:solidFill>
                  <a:srgbClr val="660033"/>
                </a:solidFill>
                <a:latin typeface="Arial" charset="0"/>
              </a:rPr>
              <a:t>[OH</a:t>
            </a:r>
            <a:r>
              <a:rPr lang="it-IT" baseline="30000" dirty="0">
                <a:solidFill>
                  <a:srgbClr val="660033"/>
                </a:solidFill>
                <a:latin typeface="Arial" charset="0"/>
              </a:rPr>
              <a:t>-</a:t>
            </a:r>
            <a:r>
              <a:rPr lang="it-IT" dirty="0" smtClean="0">
                <a:solidFill>
                  <a:srgbClr val="660033"/>
                </a:solidFill>
                <a:latin typeface="Arial" charset="0"/>
              </a:rPr>
              <a:t>]</a:t>
            </a:r>
            <a:r>
              <a:rPr lang="it-IT" baseline="30000" dirty="0" smtClean="0">
                <a:solidFill>
                  <a:srgbClr val="660033"/>
                </a:solidFill>
                <a:latin typeface="Arial" charset="0"/>
              </a:rPr>
              <a:t>2</a:t>
            </a:r>
            <a:r>
              <a:rPr lang="it-IT" dirty="0" smtClean="0">
                <a:solidFill>
                  <a:srgbClr val="660033"/>
                </a:solidFill>
                <a:latin typeface="Arial" charset="0"/>
              </a:rPr>
              <a:t>  -  C</a:t>
            </a:r>
            <a:r>
              <a:rPr lang="it-IT" baseline="-25000" dirty="0">
                <a:solidFill>
                  <a:srgbClr val="660033"/>
                </a:solidFill>
                <a:latin typeface="Arial" charset="0"/>
              </a:rPr>
              <a:t>B</a:t>
            </a:r>
            <a:r>
              <a:rPr lang="it-IT" dirty="0" smtClean="0">
                <a:solidFill>
                  <a:srgbClr val="660033"/>
                </a:solidFill>
                <a:latin typeface="Arial" charset="0"/>
              </a:rPr>
              <a:t>[OH</a:t>
            </a:r>
            <a:r>
              <a:rPr lang="it-IT" baseline="30000" dirty="0">
                <a:solidFill>
                  <a:srgbClr val="660033"/>
                </a:solidFill>
                <a:latin typeface="Arial" charset="0"/>
              </a:rPr>
              <a:t>-</a:t>
            </a:r>
            <a:r>
              <a:rPr lang="it-IT" dirty="0" smtClean="0">
                <a:solidFill>
                  <a:srgbClr val="660033"/>
                </a:solidFill>
                <a:latin typeface="Arial" charset="0"/>
              </a:rPr>
              <a:t>]  -  </a:t>
            </a:r>
            <a:r>
              <a:rPr lang="it-IT" dirty="0" err="1" smtClean="0">
                <a:solidFill>
                  <a:srgbClr val="660033"/>
                </a:solidFill>
                <a:latin typeface="Arial" charset="0"/>
              </a:rPr>
              <a:t>Kw</a:t>
            </a:r>
            <a:r>
              <a:rPr lang="it-IT" dirty="0" smtClean="0">
                <a:solidFill>
                  <a:srgbClr val="660033"/>
                </a:solidFill>
                <a:latin typeface="Arial" charset="0"/>
              </a:rPr>
              <a:t> = 0</a:t>
            </a:r>
          </a:p>
          <a:p>
            <a:pPr>
              <a:lnSpc>
                <a:spcPct val="160000"/>
              </a:lnSpc>
            </a:pPr>
            <a:r>
              <a:rPr lang="it-IT" dirty="0" smtClean="0">
                <a:solidFill>
                  <a:srgbClr val="660033"/>
                </a:solidFill>
                <a:latin typeface="Arial" charset="0"/>
              </a:rPr>
              <a:t>	</a:t>
            </a:r>
            <a:endParaRPr lang="it-IT" dirty="0">
              <a:solidFill>
                <a:srgbClr val="660033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18391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2"/>
          <p:cNvSpPr>
            <a:spLocks noChangeArrowheads="1" noChangeShapeType="1" noTextEdit="1"/>
          </p:cNvSpPr>
          <p:nvPr/>
        </p:nvSpPr>
        <p:spPr bwMode="auto">
          <a:xfrm>
            <a:off x="65491" y="57151"/>
            <a:ext cx="4669631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kern="10" dirty="0">
                <a:ln w="25400">
                  <a:solidFill>
                    <a:srgbClr val="9933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r="100000" b="100000"/>
                  </a:path>
                </a:gradFill>
                <a:effectLst>
                  <a:outerShdw blurRad="63500" dist="38099" dir="2700000" algn="ctr" rotWithShape="0">
                    <a:srgbClr val="C0C0C0">
                      <a:alpha val="74998"/>
                    </a:srgbClr>
                  </a:outerShdw>
                </a:effectLst>
                <a:latin typeface="Impact"/>
                <a:ea typeface="Impact"/>
                <a:cs typeface="Impact"/>
              </a:rPr>
              <a:t>ACIDI DEBOLI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554837" y="685809"/>
            <a:ext cx="6203941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 dirty="0">
                <a:solidFill>
                  <a:srgbClr val="660033"/>
                </a:solidFill>
                <a:latin typeface="Arial" charset="0"/>
              </a:rPr>
              <a:t>HA  +  H</a:t>
            </a:r>
            <a:r>
              <a:rPr lang="it-IT" b="1" baseline="-25000" dirty="0">
                <a:solidFill>
                  <a:srgbClr val="660033"/>
                </a:solidFill>
                <a:latin typeface="Arial" charset="0"/>
              </a:rPr>
              <a:t>2</a:t>
            </a:r>
            <a:r>
              <a:rPr lang="it-IT" b="1" dirty="0">
                <a:solidFill>
                  <a:srgbClr val="660033"/>
                </a:solidFill>
                <a:latin typeface="Arial" charset="0"/>
              </a:rPr>
              <a:t>O	        	        H</a:t>
            </a:r>
            <a:r>
              <a:rPr lang="it-IT" b="1" baseline="-25000" dirty="0">
                <a:solidFill>
                  <a:srgbClr val="660033"/>
                </a:solidFill>
                <a:latin typeface="Arial" charset="0"/>
              </a:rPr>
              <a:t>3</a:t>
            </a:r>
            <a:r>
              <a:rPr lang="it-IT" b="1" dirty="0">
                <a:solidFill>
                  <a:srgbClr val="660033"/>
                </a:solidFill>
                <a:latin typeface="Arial" charset="0"/>
              </a:rPr>
              <a:t>O</a:t>
            </a:r>
            <a:r>
              <a:rPr lang="it-IT" b="1" baseline="30000" dirty="0">
                <a:solidFill>
                  <a:srgbClr val="660033"/>
                </a:solidFill>
                <a:latin typeface="Arial" charset="0"/>
              </a:rPr>
              <a:t>+</a:t>
            </a:r>
            <a:r>
              <a:rPr lang="it-IT" b="1" dirty="0">
                <a:solidFill>
                  <a:srgbClr val="660033"/>
                </a:solidFill>
                <a:latin typeface="Arial" charset="0"/>
              </a:rPr>
              <a:t>  +  A</a:t>
            </a:r>
            <a:r>
              <a:rPr lang="it-IT" b="1" baseline="42000" dirty="0">
                <a:solidFill>
                  <a:srgbClr val="660033"/>
                </a:solidFill>
                <a:latin typeface="Arial" charset="0"/>
              </a:rPr>
              <a:t>–</a:t>
            </a:r>
            <a:endParaRPr lang="it-IT" b="1" dirty="0">
              <a:solidFill>
                <a:srgbClr val="660033"/>
              </a:solidFill>
              <a:latin typeface="Arial" charset="0"/>
            </a:endParaRPr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>
            <a:off x="2342786" y="859819"/>
            <a:ext cx="717947" cy="0"/>
          </a:xfrm>
          <a:prstGeom prst="line">
            <a:avLst/>
          </a:prstGeom>
          <a:noFill/>
          <a:ln w="9525">
            <a:solidFill>
              <a:srgbClr val="660033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 flipH="1">
            <a:off x="2093301" y="1430107"/>
            <a:ext cx="717947" cy="0"/>
          </a:xfrm>
          <a:prstGeom prst="line">
            <a:avLst/>
          </a:prstGeom>
          <a:noFill/>
          <a:ln w="9525">
            <a:solidFill>
              <a:srgbClr val="660033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369037" y="1189422"/>
            <a:ext cx="5822726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 dirty="0">
                <a:solidFill>
                  <a:srgbClr val="660033"/>
                </a:solidFill>
                <a:latin typeface="Arial" charset="0"/>
              </a:rPr>
              <a:t>    2H</a:t>
            </a:r>
            <a:r>
              <a:rPr lang="it-IT" b="1" baseline="-25000" dirty="0">
                <a:solidFill>
                  <a:srgbClr val="660033"/>
                </a:solidFill>
                <a:latin typeface="Arial" charset="0"/>
              </a:rPr>
              <a:t>2</a:t>
            </a:r>
            <a:r>
              <a:rPr lang="it-IT" b="1" dirty="0">
                <a:solidFill>
                  <a:srgbClr val="660033"/>
                </a:solidFill>
                <a:latin typeface="Arial" charset="0"/>
              </a:rPr>
              <a:t>O	        	          H</a:t>
            </a:r>
            <a:r>
              <a:rPr lang="it-IT" b="1" baseline="-25000" dirty="0">
                <a:solidFill>
                  <a:srgbClr val="660033"/>
                </a:solidFill>
                <a:latin typeface="Arial" charset="0"/>
              </a:rPr>
              <a:t>3</a:t>
            </a:r>
            <a:r>
              <a:rPr lang="it-IT" b="1" dirty="0">
                <a:solidFill>
                  <a:srgbClr val="660033"/>
                </a:solidFill>
                <a:latin typeface="Arial" charset="0"/>
              </a:rPr>
              <a:t>O</a:t>
            </a:r>
            <a:r>
              <a:rPr lang="it-IT" b="1" baseline="30000" dirty="0">
                <a:solidFill>
                  <a:srgbClr val="660033"/>
                </a:solidFill>
                <a:latin typeface="Arial" charset="0"/>
              </a:rPr>
              <a:t>+</a:t>
            </a:r>
            <a:r>
              <a:rPr lang="it-IT" b="1" dirty="0">
                <a:solidFill>
                  <a:srgbClr val="660033"/>
                </a:solidFill>
                <a:latin typeface="Arial" charset="0"/>
              </a:rPr>
              <a:t>  +  OH</a:t>
            </a:r>
            <a:r>
              <a:rPr lang="it-IT" b="1" baseline="42000" dirty="0">
                <a:solidFill>
                  <a:srgbClr val="660033"/>
                </a:solidFill>
                <a:latin typeface="Arial" charset="0"/>
              </a:rPr>
              <a:t>–</a:t>
            </a:r>
            <a:endParaRPr lang="it-IT" b="1" dirty="0">
              <a:solidFill>
                <a:srgbClr val="660033"/>
              </a:solidFill>
              <a:latin typeface="Arial" charset="0"/>
            </a:endParaRPr>
          </a:p>
        </p:txBody>
      </p:sp>
      <p:sp>
        <p:nvSpPr>
          <p:cNvPr id="6151" name="Line 7"/>
          <p:cNvSpPr>
            <a:spLocks noChangeShapeType="1"/>
          </p:cNvSpPr>
          <p:nvPr/>
        </p:nvSpPr>
        <p:spPr bwMode="auto">
          <a:xfrm>
            <a:off x="2096809" y="1349375"/>
            <a:ext cx="719138" cy="0"/>
          </a:xfrm>
          <a:prstGeom prst="line">
            <a:avLst/>
          </a:prstGeom>
          <a:noFill/>
          <a:ln w="9525">
            <a:solidFill>
              <a:srgbClr val="660033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32147" y="1824576"/>
            <a:ext cx="952500" cy="606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60000"/>
              </a:lnSpc>
            </a:pPr>
            <a:r>
              <a:rPr lang="it-IT">
                <a:solidFill>
                  <a:srgbClr val="660033"/>
                </a:solidFill>
                <a:latin typeface="Arial" charset="0"/>
              </a:rPr>
              <a:t>K</a:t>
            </a:r>
            <a:r>
              <a:rPr lang="it-IT" baseline="-25000">
                <a:solidFill>
                  <a:srgbClr val="660033"/>
                </a:solidFill>
                <a:latin typeface="Arial" charset="0"/>
              </a:rPr>
              <a:t>a</a:t>
            </a:r>
            <a:r>
              <a:rPr lang="it-IT">
                <a:solidFill>
                  <a:srgbClr val="660033"/>
                </a:solidFill>
                <a:latin typeface="Arial" charset="0"/>
              </a:rPr>
              <a:t> =</a:t>
            </a:r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>
            <a:off x="540544" y="2338917"/>
            <a:ext cx="1489472" cy="0"/>
          </a:xfrm>
          <a:prstGeom prst="line">
            <a:avLst/>
          </a:prstGeom>
          <a:noFill/>
          <a:ln w="38100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154" name="Rectangle 10"/>
          <p:cNvSpPr>
            <a:spLocks noChangeArrowheads="1"/>
          </p:cNvSpPr>
          <p:nvPr/>
        </p:nvSpPr>
        <p:spPr bwMode="auto">
          <a:xfrm>
            <a:off x="981083" y="2319875"/>
            <a:ext cx="817483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/>
          <a:p>
            <a:pPr defTabSz="519113"/>
            <a:r>
              <a:rPr lang="it-IT">
                <a:solidFill>
                  <a:srgbClr val="660033"/>
                </a:solidFill>
                <a:latin typeface="Arial" charset="0"/>
              </a:rPr>
              <a:t>[HA</a:t>
            </a:r>
            <a:r>
              <a:rPr lang="it-IT" b="1" baseline="42000">
                <a:solidFill>
                  <a:srgbClr val="660033"/>
                </a:solidFill>
                <a:latin typeface="Arial" charset="0"/>
              </a:rPr>
              <a:t>–</a:t>
            </a:r>
            <a:r>
              <a:rPr lang="it-IT">
                <a:solidFill>
                  <a:srgbClr val="660033"/>
                </a:solidFill>
                <a:latin typeface="Arial" charset="0"/>
              </a:rPr>
              <a:t>]</a:t>
            </a:r>
            <a:endParaRPr lang="it-IT" b="1" baseline="42000">
              <a:solidFill>
                <a:srgbClr val="660033"/>
              </a:solidFill>
              <a:latin typeface="Arial" charset="0"/>
            </a:endParaRPr>
          </a:p>
        </p:txBody>
      </p:sp>
      <p:sp>
        <p:nvSpPr>
          <p:cNvPr id="6155" name="Rectangle 11"/>
          <p:cNvSpPr>
            <a:spLocks noChangeArrowheads="1"/>
          </p:cNvSpPr>
          <p:nvPr/>
        </p:nvSpPr>
        <p:spPr bwMode="auto">
          <a:xfrm>
            <a:off x="681038" y="1771659"/>
            <a:ext cx="1564326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51892" tIns="25946" rIns="51892" bIns="25946">
            <a:spAutoFit/>
          </a:bodyPr>
          <a:lstStyle/>
          <a:p>
            <a:pPr defTabSz="519113"/>
            <a:r>
              <a:rPr lang="it-IT" dirty="0">
                <a:solidFill>
                  <a:srgbClr val="660033"/>
                </a:solidFill>
                <a:latin typeface="Arial" charset="0"/>
              </a:rPr>
              <a:t>[H</a:t>
            </a:r>
            <a:r>
              <a:rPr lang="it-IT" baseline="-25000" dirty="0">
                <a:solidFill>
                  <a:srgbClr val="660033"/>
                </a:solidFill>
                <a:latin typeface="Arial" charset="0"/>
              </a:rPr>
              <a:t>3</a:t>
            </a:r>
            <a:r>
              <a:rPr lang="it-IT" dirty="0">
                <a:solidFill>
                  <a:srgbClr val="660033"/>
                </a:solidFill>
                <a:latin typeface="Arial" charset="0"/>
              </a:rPr>
              <a:t>O</a:t>
            </a:r>
            <a:r>
              <a:rPr lang="it-IT" baseline="30000" dirty="0">
                <a:solidFill>
                  <a:srgbClr val="660033"/>
                </a:solidFill>
                <a:latin typeface="Arial" charset="0"/>
              </a:rPr>
              <a:t>+</a:t>
            </a:r>
            <a:r>
              <a:rPr lang="it-IT" dirty="0">
                <a:solidFill>
                  <a:srgbClr val="660033"/>
                </a:solidFill>
                <a:latin typeface="Arial" charset="0"/>
              </a:rPr>
              <a:t>] [A</a:t>
            </a:r>
            <a:r>
              <a:rPr lang="it-IT" b="1" baseline="42000" dirty="0">
                <a:solidFill>
                  <a:srgbClr val="660033"/>
                </a:solidFill>
                <a:latin typeface="Arial" charset="0"/>
              </a:rPr>
              <a:t>–</a:t>
            </a:r>
            <a:r>
              <a:rPr lang="it-IT" dirty="0">
                <a:solidFill>
                  <a:srgbClr val="660033"/>
                </a:solidFill>
                <a:latin typeface="Arial" charset="0"/>
              </a:rPr>
              <a:t>]</a:t>
            </a:r>
          </a:p>
        </p:txBody>
      </p:sp>
      <p:sp>
        <p:nvSpPr>
          <p:cNvPr id="6156" name="Line 12"/>
          <p:cNvSpPr>
            <a:spLocks noChangeShapeType="1"/>
          </p:cNvSpPr>
          <p:nvPr/>
        </p:nvSpPr>
        <p:spPr bwMode="auto">
          <a:xfrm flipH="1" flipV="1">
            <a:off x="2331445" y="966860"/>
            <a:ext cx="717947" cy="0"/>
          </a:xfrm>
          <a:prstGeom prst="line">
            <a:avLst/>
          </a:prstGeom>
          <a:noFill/>
          <a:ln w="9525">
            <a:solidFill>
              <a:srgbClr val="660033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157" name="Rectangle 13"/>
          <p:cNvSpPr>
            <a:spLocks noChangeArrowheads="1"/>
          </p:cNvSpPr>
          <p:nvPr/>
        </p:nvSpPr>
        <p:spPr bwMode="auto">
          <a:xfrm>
            <a:off x="2303255" y="1692581"/>
            <a:ext cx="4554751" cy="791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51892" tIns="25946" rIns="51892" bIns="25946">
            <a:spAutoFit/>
          </a:bodyPr>
          <a:lstStyle/>
          <a:p>
            <a:pPr defTabSz="519113"/>
            <a:r>
              <a:rPr lang="it-IT" dirty="0">
                <a:solidFill>
                  <a:srgbClr val="660033"/>
                </a:solidFill>
                <a:latin typeface="Arial" charset="0"/>
              </a:rPr>
              <a:t>Sia C</a:t>
            </a:r>
            <a:r>
              <a:rPr lang="it-IT" baseline="-25000" dirty="0">
                <a:solidFill>
                  <a:srgbClr val="660033"/>
                </a:solidFill>
                <a:latin typeface="Arial" charset="0"/>
              </a:rPr>
              <a:t>HA</a:t>
            </a:r>
            <a:r>
              <a:rPr lang="it-IT" dirty="0">
                <a:solidFill>
                  <a:srgbClr val="660033"/>
                </a:solidFill>
                <a:latin typeface="Arial" charset="0"/>
              </a:rPr>
              <a:t> la concentrazione totale </a:t>
            </a:r>
            <a:r>
              <a:rPr lang="it-IT" dirty="0" smtClean="0">
                <a:solidFill>
                  <a:srgbClr val="660033"/>
                </a:solidFill>
                <a:latin typeface="Arial" charset="0"/>
              </a:rPr>
              <a:t>dell'acido debole</a:t>
            </a:r>
            <a:endParaRPr lang="it-IT" b="1" baseline="42000" dirty="0">
              <a:solidFill>
                <a:srgbClr val="660033"/>
              </a:solidFill>
              <a:latin typeface="Arial" charset="0"/>
            </a:endParaRPr>
          </a:p>
        </p:txBody>
      </p:sp>
      <p:sp>
        <p:nvSpPr>
          <p:cNvPr id="6158" name="Rectangle 14"/>
          <p:cNvSpPr>
            <a:spLocks noChangeArrowheads="1"/>
          </p:cNvSpPr>
          <p:nvPr/>
        </p:nvSpPr>
        <p:spPr bwMode="auto">
          <a:xfrm>
            <a:off x="7" y="2825759"/>
            <a:ext cx="6756867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/>
          <a:p>
            <a:pPr defTabSz="519113"/>
            <a:r>
              <a:rPr lang="it-IT" b="1" u="sng" dirty="0">
                <a:solidFill>
                  <a:srgbClr val="660033"/>
                </a:solidFill>
                <a:latin typeface="Arial" charset="0"/>
              </a:rPr>
              <a:t>1</a:t>
            </a:r>
            <a:r>
              <a:rPr lang="it-IT" b="1" u="sng" baseline="30000" dirty="0">
                <a:solidFill>
                  <a:srgbClr val="660033"/>
                </a:solidFill>
                <a:latin typeface="Arial" charset="0"/>
              </a:rPr>
              <a:t>a</a:t>
            </a:r>
            <a:r>
              <a:rPr lang="it-IT" b="1" u="sng" dirty="0">
                <a:solidFill>
                  <a:srgbClr val="660033"/>
                </a:solidFill>
                <a:latin typeface="Arial" charset="0"/>
              </a:rPr>
              <a:t> APPROSSIMAZIONE:</a:t>
            </a:r>
            <a:r>
              <a:rPr lang="it-IT" dirty="0">
                <a:solidFill>
                  <a:srgbClr val="660033"/>
                </a:solidFill>
                <a:latin typeface="Arial" charset="0"/>
              </a:rPr>
              <a:t> </a:t>
            </a:r>
            <a:r>
              <a:rPr lang="it-IT" sz="2000" dirty="0">
                <a:solidFill>
                  <a:srgbClr val="660033"/>
                </a:solidFill>
                <a:latin typeface="Arial" charset="0"/>
              </a:rPr>
              <a:t>Si trascura H</a:t>
            </a:r>
            <a:r>
              <a:rPr lang="it-IT" sz="2000" baseline="-25000" dirty="0">
                <a:solidFill>
                  <a:srgbClr val="660033"/>
                </a:solidFill>
                <a:latin typeface="Arial" charset="0"/>
              </a:rPr>
              <a:t>3</a:t>
            </a:r>
            <a:r>
              <a:rPr lang="it-IT" sz="2000" dirty="0">
                <a:solidFill>
                  <a:srgbClr val="660033"/>
                </a:solidFill>
                <a:latin typeface="Arial" charset="0"/>
              </a:rPr>
              <a:t>O</a:t>
            </a:r>
            <a:r>
              <a:rPr lang="it-IT" sz="2000" baseline="30000" dirty="0">
                <a:solidFill>
                  <a:srgbClr val="660033"/>
                </a:solidFill>
                <a:latin typeface="Arial" charset="0"/>
              </a:rPr>
              <a:t>+</a:t>
            </a:r>
            <a:r>
              <a:rPr lang="it-IT" sz="2000" dirty="0">
                <a:solidFill>
                  <a:srgbClr val="660033"/>
                </a:solidFill>
                <a:latin typeface="Arial" charset="0"/>
              </a:rPr>
              <a:t> dall'acqua</a:t>
            </a:r>
            <a:endParaRPr lang="it-IT" sz="2000" b="1" baseline="42000" dirty="0">
              <a:solidFill>
                <a:srgbClr val="660033"/>
              </a:solidFill>
              <a:latin typeface="Arial" charset="0"/>
            </a:endParaRPr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91679" y="3539076"/>
            <a:ext cx="952500" cy="606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60000"/>
              </a:lnSpc>
            </a:pPr>
            <a:r>
              <a:rPr lang="it-IT">
                <a:solidFill>
                  <a:srgbClr val="660033"/>
                </a:solidFill>
                <a:latin typeface="Arial" charset="0"/>
              </a:rPr>
              <a:t>K</a:t>
            </a:r>
            <a:r>
              <a:rPr lang="it-IT" baseline="-25000">
                <a:solidFill>
                  <a:srgbClr val="660033"/>
                </a:solidFill>
                <a:latin typeface="Arial" charset="0"/>
              </a:rPr>
              <a:t>a</a:t>
            </a:r>
            <a:r>
              <a:rPr lang="it-IT">
                <a:solidFill>
                  <a:srgbClr val="660033"/>
                </a:solidFill>
                <a:latin typeface="Arial" charset="0"/>
              </a:rPr>
              <a:t> =</a:t>
            </a:r>
          </a:p>
        </p:txBody>
      </p:sp>
      <p:sp>
        <p:nvSpPr>
          <p:cNvPr id="6160" name="Line 16"/>
          <p:cNvSpPr>
            <a:spLocks noChangeShapeType="1"/>
          </p:cNvSpPr>
          <p:nvPr/>
        </p:nvSpPr>
        <p:spPr bwMode="auto">
          <a:xfrm>
            <a:off x="598885" y="4053417"/>
            <a:ext cx="1489472" cy="0"/>
          </a:xfrm>
          <a:prstGeom prst="line">
            <a:avLst/>
          </a:prstGeom>
          <a:noFill/>
          <a:ln w="38100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161" name="Rectangle 17"/>
          <p:cNvSpPr>
            <a:spLocks noChangeArrowheads="1"/>
          </p:cNvSpPr>
          <p:nvPr/>
        </p:nvSpPr>
        <p:spPr bwMode="auto">
          <a:xfrm>
            <a:off x="1039424" y="4034375"/>
            <a:ext cx="817483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/>
          <a:p>
            <a:pPr defTabSz="519113"/>
            <a:r>
              <a:rPr lang="it-IT">
                <a:solidFill>
                  <a:srgbClr val="660033"/>
                </a:solidFill>
                <a:latin typeface="Arial" charset="0"/>
              </a:rPr>
              <a:t>[HA</a:t>
            </a:r>
            <a:r>
              <a:rPr lang="it-IT" b="1" baseline="42000">
                <a:solidFill>
                  <a:srgbClr val="660033"/>
                </a:solidFill>
                <a:latin typeface="Arial" charset="0"/>
              </a:rPr>
              <a:t>–</a:t>
            </a:r>
            <a:r>
              <a:rPr lang="it-IT">
                <a:solidFill>
                  <a:srgbClr val="660033"/>
                </a:solidFill>
                <a:latin typeface="Arial" charset="0"/>
              </a:rPr>
              <a:t>]</a:t>
            </a:r>
            <a:endParaRPr lang="it-IT" b="1" baseline="42000">
              <a:solidFill>
                <a:srgbClr val="660033"/>
              </a:solidFill>
              <a:latin typeface="Arial" charset="0"/>
            </a:endParaRPr>
          </a:p>
        </p:txBody>
      </p:sp>
      <p:sp>
        <p:nvSpPr>
          <p:cNvPr id="6162" name="Rectangle 18"/>
          <p:cNvSpPr>
            <a:spLocks noChangeArrowheads="1"/>
          </p:cNvSpPr>
          <p:nvPr/>
        </p:nvSpPr>
        <p:spPr bwMode="auto">
          <a:xfrm>
            <a:off x="739379" y="3486159"/>
            <a:ext cx="1642068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51892" tIns="25946" rIns="51892" bIns="25946">
            <a:spAutoFit/>
          </a:bodyPr>
          <a:lstStyle/>
          <a:p>
            <a:pPr defTabSz="519113"/>
            <a:r>
              <a:rPr lang="it-IT" dirty="0">
                <a:solidFill>
                  <a:srgbClr val="660033"/>
                </a:solidFill>
                <a:latin typeface="Arial" charset="0"/>
              </a:rPr>
              <a:t>[H</a:t>
            </a:r>
            <a:r>
              <a:rPr lang="it-IT" baseline="-25000" dirty="0">
                <a:solidFill>
                  <a:srgbClr val="660033"/>
                </a:solidFill>
                <a:latin typeface="Arial" charset="0"/>
              </a:rPr>
              <a:t>3</a:t>
            </a:r>
            <a:r>
              <a:rPr lang="it-IT" dirty="0">
                <a:solidFill>
                  <a:srgbClr val="660033"/>
                </a:solidFill>
                <a:latin typeface="Arial" charset="0"/>
              </a:rPr>
              <a:t>O</a:t>
            </a:r>
            <a:r>
              <a:rPr lang="it-IT" baseline="30000" dirty="0">
                <a:solidFill>
                  <a:srgbClr val="660033"/>
                </a:solidFill>
                <a:latin typeface="Arial" charset="0"/>
              </a:rPr>
              <a:t>+</a:t>
            </a:r>
            <a:r>
              <a:rPr lang="it-IT" dirty="0">
                <a:solidFill>
                  <a:srgbClr val="660033"/>
                </a:solidFill>
                <a:latin typeface="Arial" charset="0"/>
              </a:rPr>
              <a:t>] [A</a:t>
            </a:r>
            <a:r>
              <a:rPr lang="it-IT" b="1" baseline="42000" dirty="0">
                <a:solidFill>
                  <a:srgbClr val="660033"/>
                </a:solidFill>
                <a:latin typeface="Arial" charset="0"/>
              </a:rPr>
              <a:t>–</a:t>
            </a:r>
            <a:r>
              <a:rPr lang="it-IT" dirty="0">
                <a:solidFill>
                  <a:srgbClr val="660033"/>
                </a:solidFill>
                <a:latin typeface="Arial" charset="0"/>
              </a:rPr>
              <a:t>]</a:t>
            </a:r>
          </a:p>
        </p:txBody>
      </p:sp>
      <p:sp>
        <p:nvSpPr>
          <p:cNvPr id="6163" name="Rectangle 19"/>
          <p:cNvSpPr>
            <a:spLocks noChangeArrowheads="1"/>
          </p:cNvSpPr>
          <p:nvPr/>
        </p:nvSpPr>
        <p:spPr bwMode="auto">
          <a:xfrm>
            <a:off x="2409830" y="3702061"/>
            <a:ext cx="2681935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51892" tIns="25946" rIns="51892" bIns="25946">
            <a:spAutoFit/>
          </a:bodyPr>
          <a:lstStyle/>
          <a:p>
            <a:pPr defTabSz="519113"/>
            <a:r>
              <a:rPr lang="it-IT" dirty="0">
                <a:solidFill>
                  <a:srgbClr val="660033"/>
                </a:solidFill>
                <a:latin typeface="Arial" charset="0"/>
              </a:rPr>
              <a:t>[H</a:t>
            </a:r>
            <a:r>
              <a:rPr lang="it-IT" baseline="-25000" dirty="0">
                <a:solidFill>
                  <a:srgbClr val="660033"/>
                </a:solidFill>
                <a:latin typeface="Arial" charset="0"/>
              </a:rPr>
              <a:t>3</a:t>
            </a:r>
            <a:r>
              <a:rPr lang="it-IT" dirty="0">
                <a:solidFill>
                  <a:srgbClr val="660033"/>
                </a:solidFill>
                <a:latin typeface="Arial" charset="0"/>
              </a:rPr>
              <a:t>O</a:t>
            </a:r>
            <a:r>
              <a:rPr lang="it-IT" baseline="30000" dirty="0">
                <a:solidFill>
                  <a:srgbClr val="660033"/>
                </a:solidFill>
                <a:latin typeface="Arial" charset="0"/>
              </a:rPr>
              <a:t>+</a:t>
            </a:r>
            <a:r>
              <a:rPr lang="it-IT" dirty="0">
                <a:solidFill>
                  <a:srgbClr val="660033"/>
                </a:solidFill>
                <a:latin typeface="Arial" charset="0"/>
              </a:rPr>
              <a:t>] </a:t>
            </a:r>
            <a:r>
              <a:rPr lang="it-IT" dirty="0">
                <a:solidFill>
                  <a:srgbClr val="660033"/>
                </a:solidFill>
                <a:latin typeface="Arial" charset="0"/>
                <a:sym typeface="Symbol" charset="0"/>
              </a:rPr>
              <a:t></a:t>
            </a:r>
            <a:r>
              <a:rPr lang="it-IT" dirty="0">
                <a:solidFill>
                  <a:srgbClr val="660033"/>
                </a:solidFill>
                <a:latin typeface="Arial" charset="0"/>
              </a:rPr>
              <a:t> [A</a:t>
            </a:r>
            <a:r>
              <a:rPr lang="it-IT" b="1" baseline="42000" dirty="0">
                <a:solidFill>
                  <a:srgbClr val="660033"/>
                </a:solidFill>
                <a:latin typeface="Arial" charset="0"/>
              </a:rPr>
              <a:t>–</a:t>
            </a:r>
            <a:r>
              <a:rPr lang="it-IT" dirty="0">
                <a:solidFill>
                  <a:srgbClr val="660033"/>
                </a:solidFill>
                <a:latin typeface="Arial" charset="0"/>
              </a:rPr>
              <a:t>]</a:t>
            </a:r>
          </a:p>
        </p:txBody>
      </p:sp>
      <p:sp>
        <p:nvSpPr>
          <p:cNvPr id="6164" name="Rectangle 20"/>
          <p:cNvSpPr>
            <a:spLocks noChangeArrowheads="1"/>
          </p:cNvSpPr>
          <p:nvPr/>
        </p:nvSpPr>
        <p:spPr bwMode="auto">
          <a:xfrm>
            <a:off x="22627" y="4679961"/>
            <a:ext cx="2778413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51892" tIns="25946" rIns="51892" bIns="25946">
            <a:spAutoFit/>
          </a:bodyPr>
          <a:lstStyle/>
          <a:p>
            <a:pPr defTabSz="519113"/>
            <a:r>
              <a:rPr lang="it-IT" dirty="0">
                <a:solidFill>
                  <a:srgbClr val="660033"/>
                </a:solidFill>
                <a:latin typeface="Arial" charset="0"/>
              </a:rPr>
              <a:t>[HA] = C</a:t>
            </a:r>
            <a:r>
              <a:rPr lang="it-IT" baseline="-25000" dirty="0">
                <a:solidFill>
                  <a:srgbClr val="660033"/>
                </a:solidFill>
                <a:latin typeface="Arial" charset="0"/>
              </a:rPr>
              <a:t>HA</a:t>
            </a:r>
            <a:r>
              <a:rPr lang="it-IT" dirty="0">
                <a:solidFill>
                  <a:srgbClr val="660033"/>
                </a:solidFill>
                <a:latin typeface="Arial" charset="0"/>
              </a:rPr>
              <a:t> - [H</a:t>
            </a:r>
            <a:r>
              <a:rPr lang="it-IT" baseline="-25000" dirty="0">
                <a:solidFill>
                  <a:srgbClr val="660033"/>
                </a:solidFill>
                <a:latin typeface="Arial" charset="0"/>
              </a:rPr>
              <a:t>3</a:t>
            </a:r>
            <a:r>
              <a:rPr lang="it-IT" dirty="0">
                <a:solidFill>
                  <a:srgbClr val="660033"/>
                </a:solidFill>
                <a:latin typeface="Arial" charset="0"/>
              </a:rPr>
              <a:t>O</a:t>
            </a:r>
            <a:r>
              <a:rPr lang="it-IT" baseline="30000" dirty="0">
                <a:solidFill>
                  <a:srgbClr val="660033"/>
                </a:solidFill>
                <a:latin typeface="Arial" charset="0"/>
              </a:rPr>
              <a:t>+</a:t>
            </a:r>
            <a:r>
              <a:rPr lang="it-IT" dirty="0">
                <a:solidFill>
                  <a:srgbClr val="660033"/>
                </a:solidFill>
                <a:latin typeface="Arial" charset="0"/>
              </a:rPr>
              <a:t>];</a:t>
            </a:r>
          </a:p>
        </p:txBody>
      </p:sp>
      <p:sp>
        <p:nvSpPr>
          <p:cNvPr id="6165" name="Text Box 21"/>
          <p:cNvSpPr txBox="1">
            <a:spLocks noChangeArrowheads="1"/>
          </p:cNvSpPr>
          <p:nvPr/>
        </p:nvSpPr>
        <p:spPr bwMode="auto">
          <a:xfrm>
            <a:off x="3213185" y="4420213"/>
            <a:ext cx="952500" cy="606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60000"/>
              </a:lnSpc>
            </a:pPr>
            <a:r>
              <a:rPr lang="it-IT" dirty="0">
                <a:solidFill>
                  <a:srgbClr val="660033"/>
                </a:solidFill>
                <a:latin typeface="Arial" charset="0"/>
              </a:rPr>
              <a:t>K</a:t>
            </a:r>
            <a:r>
              <a:rPr lang="it-IT" baseline="-25000" dirty="0">
                <a:solidFill>
                  <a:srgbClr val="660033"/>
                </a:solidFill>
                <a:latin typeface="Arial" charset="0"/>
              </a:rPr>
              <a:t>a</a:t>
            </a:r>
            <a:r>
              <a:rPr lang="it-IT" dirty="0">
                <a:solidFill>
                  <a:srgbClr val="660033"/>
                </a:solidFill>
                <a:latin typeface="Arial" charset="0"/>
              </a:rPr>
              <a:t> =</a:t>
            </a:r>
          </a:p>
        </p:txBody>
      </p:sp>
      <p:sp>
        <p:nvSpPr>
          <p:cNvPr id="6166" name="Line 22"/>
          <p:cNvSpPr>
            <a:spLocks noChangeShapeType="1"/>
          </p:cNvSpPr>
          <p:nvPr/>
        </p:nvSpPr>
        <p:spPr bwMode="auto">
          <a:xfrm>
            <a:off x="3920203" y="4798479"/>
            <a:ext cx="1489472" cy="0"/>
          </a:xfrm>
          <a:prstGeom prst="line">
            <a:avLst/>
          </a:prstGeom>
          <a:noFill/>
          <a:ln w="38100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167" name="Rectangle 23"/>
          <p:cNvSpPr>
            <a:spLocks noChangeArrowheads="1"/>
          </p:cNvSpPr>
          <p:nvPr/>
        </p:nvSpPr>
        <p:spPr bwMode="auto">
          <a:xfrm>
            <a:off x="3991582" y="4926853"/>
            <a:ext cx="1752234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/>
          <a:p>
            <a:pPr defTabSz="519113"/>
            <a:r>
              <a:rPr lang="it-IT" dirty="0">
                <a:solidFill>
                  <a:srgbClr val="660033"/>
                </a:solidFill>
                <a:latin typeface="Arial" charset="0"/>
              </a:rPr>
              <a:t>C</a:t>
            </a:r>
            <a:r>
              <a:rPr lang="it-IT" baseline="-25000" dirty="0">
                <a:solidFill>
                  <a:srgbClr val="660033"/>
                </a:solidFill>
                <a:latin typeface="Arial" charset="0"/>
              </a:rPr>
              <a:t>HA</a:t>
            </a:r>
            <a:r>
              <a:rPr lang="it-IT" dirty="0">
                <a:solidFill>
                  <a:srgbClr val="660033"/>
                </a:solidFill>
                <a:latin typeface="Arial" charset="0"/>
              </a:rPr>
              <a:t> - [H</a:t>
            </a:r>
            <a:r>
              <a:rPr lang="it-IT" baseline="-25000" dirty="0">
                <a:solidFill>
                  <a:srgbClr val="660033"/>
                </a:solidFill>
                <a:latin typeface="Arial" charset="0"/>
              </a:rPr>
              <a:t>3</a:t>
            </a:r>
            <a:r>
              <a:rPr lang="it-IT" dirty="0">
                <a:solidFill>
                  <a:srgbClr val="660033"/>
                </a:solidFill>
                <a:latin typeface="Arial" charset="0"/>
              </a:rPr>
              <a:t>O</a:t>
            </a:r>
            <a:r>
              <a:rPr lang="it-IT" baseline="30000" dirty="0">
                <a:solidFill>
                  <a:srgbClr val="660033"/>
                </a:solidFill>
                <a:latin typeface="Arial" charset="0"/>
              </a:rPr>
              <a:t>+</a:t>
            </a:r>
            <a:r>
              <a:rPr lang="it-IT" dirty="0">
                <a:solidFill>
                  <a:srgbClr val="660033"/>
                </a:solidFill>
                <a:latin typeface="Arial" charset="0"/>
              </a:rPr>
              <a:t>]</a:t>
            </a:r>
            <a:endParaRPr lang="it-IT" b="1" baseline="42000" dirty="0">
              <a:solidFill>
                <a:srgbClr val="660033"/>
              </a:solidFill>
              <a:latin typeface="Arial" charset="0"/>
            </a:endParaRPr>
          </a:p>
        </p:txBody>
      </p:sp>
      <p:sp>
        <p:nvSpPr>
          <p:cNvPr id="6168" name="Rectangle 24"/>
          <p:cNvSpPr>
            <a:spLocks noChangeArrowheads="1"/>
          </p:cNvSpPr>
          <p:nvPr/>
        </p:nvSpPr>
        <p:spPr bwMode="auto">
          <a:xfrm>
            <a:off x="4170805" y="4297142"/>
            <a:ext cx="1208485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/>
          <a:p>
            <a:pPr defTabSz="519113"/>
            <a:r>
              <a:rPr lang="it-IT" dirty="0">
                <a:solidFill>
                  <a:srgbClr val="660033"/>
                </a:solidFill>
                <a:latin typeface="Arial" charset="0"/>
              </a:rPr>
              <a:t>[H</a:t>
            </a:r>
            <a:r>
              <a:rPr lang="it-IT" baseline="-25000" dirty="0">
                <a:solidFill>
                  <a:srgbClr val="660033"/>
                </a:solidFill>
                <a:latin typeface="Arial" charset="0"/>
              </a:rPr>
              <a:t>3</a:t>
            </a:r>
            <a:r>
              <a:rPr lang="it-IT" dirty="0">
                <a:solidFill>
                  <a:srgbClr val="660033"/>
                </a:solidFill>
                <a:latin typeface="Arial" charset="0"/>
              </a:rPr>
              <a:t>O</a:t>
            </a:r>
            <a:r>
              <a:rPr lang="it-IT" baseline="30000" dirty="0">
                <a:solidFill>
                  <a:srgbClr val="660033"/>
                </a:solidFill>
                <a:latin typeface="Arial" charset="0"/>
              </a:rPr>
              <a:t>+</a:t>
            </a:r>
            <a:r>
              <a:rPr lang="it-IT" dirty="0">
                <a:solidFill>
                  <a:srgbClr val="660033"/>
                </a:solidFill>
                <a:latin typeface="Arial" charset="0"/>
              </a:rPr>
              <a:t>]</a:t>
            </a:r>
            <a:r>
              <a:rPr lang="it-IT" baseline="30000" dirty="0">
                <a:solidFill>
                  <a:srgbClr val="660033"/>
                </a:solidFill>
                <a:latin typeface="Arial" charset="0"/>
              </a:rPr>
              <a:t>2</a:t>
            </a:r>
            <a:endParaRPr lang="it-IT" dirty="0">
              <a:solidFill>
                <a:srgbClr val="660033"/>
              </a:solidFill>
              <a:latin typeface="Arial" charset="0"/>
            </a:endParaRPr>
          </a:p>
        </p:txBody>
      </p:sp>
      <p:sp>
        <p:nvSpPr>
          <p:cNvPr id="6169" name="Rectangle 25"/>
          <p:cNvSpPr>
            <a:spLocks noChangeArrowheads="1"/>
          </p:cNvSpPr>
          <p:nvPr/>
        </p:nvSpPr>
        <p:spPr bwMode="auto">
          <a:xfrm>
            <a:off x="274490" y="6272262"/>
            <a:ext cx="6199264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/>
          <a:p>
            <a:pPr defTabSz="519113"/>
            <a:r>
              <a:rPr lang="it-IT" b="1" u="sng" dirty="0">
                <a:solidFill>
                  <a:srgbClr val="660033"/>
                </a:solidFill>
                <a:latin typeface="Arial" charset="0"/>
              </a:rPr>
              <a:t>2</a:t>
            </a:r>
            <a:r>
              <a:rPr lang="it-IT" b="1" u="sng" baseline="30000" dirty="0">
                <a:solidFill>
                  <a:srgbClr val="660033"/>
                </a:solidFill>
                <a:latin typeface="Arial" charset="0"/>
              </a:rPr>
              <a:t>a</a:t>
            </a:r>
            <a:r>
              <a:rPr lang="it-IT" b="1" u="sng" dirty="0">
                <a:solidFill>
                  <a:srgbClr val="660033"/>
                </a:solidFill>
                <a:latin typeface="Arial" charset="0"/>
              </a:rPr>
              <a:t> APPROSSIMAZIONE:</a:t>
            </a:r>
            <a:r>
              <a:rPr lang="it-IT" dirty="0">
                <a:solidFill>
                  <a:srgbClr val="660033"/>
                </a:solidFill>
                <a:latin typeface="Arial" charset="0"/>
              </a:rPr>
              <a:t>   Se [H</a:t>
            </a:r>
            <a:r>
              <a:rPr lang="it-IT" baseline="-25000" dirty="0">
                <a:solidFill>
                  <a:srgbClr val="660033"/>
                </a:solidFill>
                <a:latin typeface="Arial" charset="0"/>
              </a:rPr>
              <a:t>3</a:t>
            </a:r>
            <a:r>
              <a:rPr lang="it-IT" dirty="0">
                <a:solidFill>
                  <a:srgbClr val="660033"/>
                </a:solidFill>
                <a:latin typeface="Arial" charset="0"/>
              </a:rPr>
              <a:t>O</a:t>
            </a:r>
            <a:r>
              <a:rPr lang="it-IT" baseline="30000" dirty="0">
                <a:solidFill>
                  <a:srgbClr val="660033"/>
                </a:solidFill>
                <a:latin typeface="Arial" charset="0"/>
              </a:rPr>
              <a:t>+</a:t>
            </a:r>
            <a:r>
              <a:rPr lang="it-IT" dirty="0">
                <a:solidFill>
                  <a:srgbClr val="660033"/>
                </a:solidFill>
                <a:latin typeface="Arial" charset="0"/>
              </a:rPr>
              <a:t>] &lt;&lt; C</a:t>
            </a:r>
            <a:r>
              <a:rPr lang="it-IT" baseline="-25000" dirty="0">
                <a:solidFill>
                  <a:srgbClr val="660033"/>
                </a:solidFill>
                <a:latin typeface="Arial" charset="0"/>
              </a:rPr>
              <a:t>HA</a:t>
            </a:r>
            <a:endParaRPr lang="it-IT" b="1" baseline="42000" dirty="0">
              <a:solidFill>
                <a:srgbClr val="660033"/>
              </a:solidFill>
              <a:latin typeface="Arial" charset="0"/>
            </a:endParaRPr>
          </a:p>
        </p:txBody>
      </p:sp>
      <p:sp>
        <p:nvSpPr>
          <p:cNvPr id="6170" name="Text Box 26"/>
          <p:cNvSpPr txBox="1">
            <a:spLocks noChangeArrowheads="1"/>
          </p:cNvSpPr>
          <p:nvPr/>
        </p:nvSpPr>
        <p:spPr bwMode="auto">
          <a:xfrm>
            <a:off x="387713" y="7092782"/>
            <a:ext cx="2254557" cy="606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60000"/>
              </a:lnSpc>
            </a:pPr>
            <a:r>
              <a:rPr lang="it-IT" dirty="0">
                <a:solidFill>
                  <a:srgbClr val="660033"/>
                </a:solidFill>
                <a:latin typeface="Arial" charset="0"/>
              </a:rPr>
              <a:t>K</a:t>
            </a:r>
            <a:r>
              <a:rPr lang="it-IT" baseline="-25000" dirty="0">
                <a:solidFill>
                  <a:srgbClr val="660033"/>
                </a:solidFill>
                <a:latin typeface="Arial" charset="0"/>
              </a:rPr>
              <a:t>a</a:t>
            </a:r>
            <a:r>
              <a:rPr lang="it-IT" dirty="0">
                <a:solidFill>
                  <a:srgbClr val="660033"/>
                </a:solidFill>
                <a:latin typeface="Arial" charset="0"/>
              </a:rPr>
              <a:t> </a:t>
            </a:r>
            <a:r>
              <a:rPr lang="it-IT" dirty="0">
                <a:solidFill>
                  <a:srgbClr val="660033"/>
                </a:solidFill>
                <a:latin typeface="Arial" charset="0"/>
                <a:sym typeface="Symbol" charset="0"/>
              </a:rPr>
              <a:t></a:t>
            </a:r>
          </a:p>
        </p:txBody>
      </p:sp>
      <p:sp>
        <p:nvSpPr>
          <p:cNvPr id="6171" name="Line 27"/>
          <p:cNvSpPr>
            <a:spLocks noChangeShapeType="1"/>
          </p:cNvSpPr>
          <p:nvPr/>
        </p:nvSpPr>
        <p:spPr bwMode="auto">
          <a:xfrm>
            <a:off x="1154440" y="7525325"/>
            <a:ext cx="1154906" cy="0"/>
          </a:xfrm>
          <a:prstGeom prst="line">
            <a:avLst/>
          </a:prstGeom>
          <a:noFill/>
          <a:ln w="38100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172" name="Rectangle 28"/>
          <p:cNvSpPr>
            <a:spLocks noChangeArrowheads="1"/>
          </p:cNvSpPr>
          <p:nvPr/>
        </p:nvSpPr>
        <p:spPr bwMode="auto">
          <a:xfrm>
            <a:off x="1493141" y="7597001"/>
            <a:ext cx="612098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/>
          <a:p>
            <a:pPr defTabSz="519113"/>
            <a:r>
              <a:rPr lang="it-IT" dirty="0">
                <a:solidFill>
                  <a:srgbClr val="660033"/>
                </a:solidFill>
                <a:latin typeface="Arial" charset="0"/>
              </a:rPr>
              <a:t>C</a:t>
            </a:r>
            <a:r>
              <a:rPr lang="it-IT" baseline="-25000" dirty="0">
                <a:solidFill>
                  <a:srgbClr val="660033"/>
                </a:solidFill>
                <a:latin typeface="Arial" charset="0"/>
              </a:rPr>
              <a:t>HA</a:t>
            </a:r>
            <a:endParaRPr lang="it-IT" b="1" baseline="42000" dirty="0">
              <a:solidFill>
                <a:srgbClr val="660033"/>
              </a:solidFill>
              <a:latin typeface="Arial" charset="0"/>
            </a:endParaRPr>
          </a:p>
        </p:txBody>
      </p:sp>
      <p:sp>
        <p:nvSpPr>
          <p:cNvPr id="6173" name="Rectangle 29"/>
          <p:cNvSpPr>
            <a:spLocks noChangeArrowheads="1"/>
          </p:cNvSpPr>
          <p:nvPr/>
        </p:nvSpPr>
        <p:spPr bwMode="auto">
          <a:xfrm>
            <a:off x="1328387" y="6967290"/>
            <a:ext cx="1189143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51892" tIns="25946" rIns="51892" bIns="25946">
            <a:spAutoFit/>
          </a:bodyPr>
          <a:lstStyle/>
          <a:p>
            <a:pPr defTabSz="519113"/>
            <a:r>
              <a:rPr lang="it-IT" dirty="0">
                <a:solidFill>
                  <a:srgbClr val="660033"/>
                </a:solidFill>
                <a:latin typeface="Arial" charset="0"/>
              </a:rPr>
              <a:t>[H</a:t>
            </a:r>
            <a:r>
              <a:rPr lang="it-IT" baseline="-25000" dirty="0">
                <a:solidFill>
                  <a:srgbClr val="660033"/>
                </a:solidFill>
                <a:latin typeface="Arial" charset="0"/>
              </a:rPr>
              <a:t>3</a:t>
            </a:r>
            <a:r>
              <a:rPr lang="it-IT" dirty="0">
                <a:solidFill>
                  <a:srgbClr val="660033"/>
                </a:solidFill>
                <a:latin typeface="Arial" charset="0"/>
              </a:rPr>
              <a:t>O</a:t>
            </a:r>
            <a:r>
              <a:rPr lang="it-IT" baseline="30000" dirty="0">
                <a:solidFill>
                  <a:srgbClr val="660033"/>
                </a:solidFill>
                <a:latin typeface="Arial" charset="0"/>
              </a:rPr>
              <a:t>+</a:t>
            </a:r>
            <a:r>
              <a:rPr lang="it-IT" dirty="0">
                <a:solidFill>
                  <a:srgbClr val="660033"/>
                </a:solidFill>
                <a:latin typeface="Arial" charset="0"/>
              </a:rPr>
              <a:t>]</a:t>
            </a:r>
            <a:r>
              <a:rPr lang="it-IT" baseline="30000" dirty="0">
                <a:solidFill>
                  <a:srgbClr val="660033"/>
                </a:solidFill>
                <a:latin typeface="Arial" charset="0"/>
              </a:rPr>
              <a:t>2</a:t>
            </a:r>
            <a:endParaRPr lang="it-IT" dirty="0">
              <a:solidFill>
                <a:srgbClr val="660033"/>
              </a:solidFill>
              <a:latin typeface="Arial" charset="0"/>
            </a:endParaRPr>
          </a:p>
        </p:txBody>
      </p:sp>
      <p:sp>
        <p:nvSpPr>
          <p:cNvPr id="6174" name="Text Box 30"/>
          <p:cNvSpPr txBox="1">
            <a:spLocks noChangeArrowheads="1"/>
          </p:cNvSpPr>
          <p:nvPr/>
        </p:nvSpPr>
        <p:spPr bwMode="auto">
          <a:xfrm>
            <a:off x="759801" y="8045312"/>
            <a:ext cx="5579389" cy="606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60000"/>
              </a:lnSpc>
            </a:pPr>
            <a:r>
              <a:rPr lang="it-IT" dirty="0" smtClean="0">
                <a:solidFill>
                  <a:srgbClr val="660033"/>
                </a:solidFill>
                <a:latin typeface="Arial" charset="0"/>
              </a:rPr>
              <a:t>           [</a:t>
            </a:r>
            <a:r>
              <a:rPr lang="it-IT" dirty="0">
                <a:solidFill>
                  <a:srgbClr val="660033"/>
                </a:solidFill>
                <a:latin typeface="Arial" charset="0"/>
              </a:rPr>
              <a:t>H</a:t>
            </a:r>
            <a:r>
              <a:rPr lang="it-IT" baseline="-25000" dirty="0">
                <a:solidFill>
                  <a:srgbClr val="660033"/>
                </a:solidFill>
                <a:latin typeface="Arial" charset="0"/>
              </a:rPr>
              <a:t>3</a:t>
            </a:r>
            <a:r>
              <a:rPr lang="it-IT" dirty="0">
                <a:solidFill>
                  <a:srgbClr val="660033"/>
                </a:solidFill>
                <a:latin typeface="Arial" charset="0"/>
              </a:rPr>
              <a:t>O</a:t>
            </a:r>
            <a:r>
              <a:rPr lang="it-IT" baseline="30000" dirty="0">
                <a:solidFill>
                  <a:srgbClr val="660033"/>
                </a:solidFill>
                <a:latin typeface="Arial" charset="0"/>
              </a:rPr>
              <a:t>+</a:t>
            </a:r>
            <a:r>
              <a:rPr lang="it-IT" dirty="0">
                <a:solidFill>
                  <a:srgbClr val="660033"/>
                </a:solidFill>
                <a:latin typeface="Arial" charset="0"/>
              </a:rPr>
              <a:t>] </a:t>
            </a:r>
            <a:r>
              <a:rPr lang="it-IT" dirty="0" smtClean="0">
                <a:solidFill>
                  <a:srgbClr val="660033"/>
                </a:solidFill>
                <a:latin typeface="Arial" charset="0"/>
              </a:rPr>
              <a:t>=      </a:t>
            </a:r>
            <a:r>
              <a:rPr lang="it-IT" dirty="0" err="1" smtClean="0">
                <a:solidFill>
                  <a:srgbClr val="660033"/>
                </a:solidFill>
                <a:latin typeface="Arial" charset="0"/>
              </a:rPr>
              <a:t>K</a:t>
            </a:r>
            <a:r>
              <a:rPr lang="it-IT" baseline="-25000" dirty="0" err="1" smtClean="0">
                <a:solidFill>
                  <a:srgbClr val="660033"/>
                </a:solidFill>
                <a:latin typeface="Arial" charset="0"/>
              </a:rPr>
              <a:t>a</a:t>
            </a:r>
            <a:r>
              <a:rPr lang="it-IT" dirty="0" err="1" smtClean="0">
                <a:solidFill>
                  <a:srgbClr val="660033"/>
                </a:solidFill>
                <a:latin typeface="Arial" charset="0"/>
              </a:rPr>
              <a:t>C</a:t>
            </a:r>
            <a:r>
              <a:rPr lang="it-IT" baseline="-25000" dirty="0" err="1" smtClean="0">
                <a:solidFill>
                  <a:srgbClr val="660033"/>
                </a:solidFill>
                <a:latin typeface="Arial" charset="0"/>
              </a:rPr>
              <a:t>HA</a:t>
            </a:r>
            <a:endParaRPr lang="it-IT" dirty="0">
              <a:solidFill>
                <a:srgbClr val="660033"/>
              </a:solidFill>
              <a:latin typeface="Arial" charset="0"/>
              <a:sym typeface="Symbol" charset="0"/>
            </a:endParaRPr>
          </a:p>
        </p:txBody>
      </p:sp>
      <p:sp>
        <p:nvSpPr>
          <p:cNvPr id="6175" name="Rectangle 31"/>
          <p:cNvSpPr>
            <a:spLocks noChangeArrowheads="1"/>
          </p:cNvSpPr>
          <p:nvPr/>
        </p:nvSpPr>
        <p:spPr bwMode="auto">
          <a:xfrm>
            <a:off x="3123010" y="8113191"/>
            <a:ext cx="322806" cy="4678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/>
          <a:p>
            <a:pPr defTabSz="519113"/>
            <a:r>
              <a:rPr lang="it-IT" sz="2700" b="1">
                <a:solidFill>
                  <a:srgbClr val="660033"/>
                </a:solidFill>
                <a:latin typeface="Arial" charset="0"/>
                <a:sym typeface="Symbol" charset="0"/>
              </a:rPr>
              <a:t></a:t>
            </a:r>
            <a:endParaRPr lang="it-IT" sz="2700" b="1">
              <a:solidFill>
                <a:srgbClr val="660033"/>
              </a:solidFill>
              <a:latin typeface="Arial" charset="0"/>
            </a:endParaRPr>
          </a:p>
        </p:txBody>
      </p:sp>
      <p:sp>
        <p:nvSpPr>
          <p:cNvPr id="6176" name="Rectangle 32"/>
          <p:cNvSpPr>
            <a:spLocks noChangeArrowheads="1"/>
          </p:cNvSpPr>
          <p:nvPr/>
        </p:nvSpPr>
        <p:spPr bwMode="auto">
          <a:xfrm>
            <a:off x="299498" y="5532825"/>
            <a:ext cx="6141755" cy="421731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txBody>
          <a:bodyPr wrap="square" lIns="51892" tIns="25946" rIns="51892" bIns="25946">
            <a:spAutoFit/>
          </a:bodyPr>
          <a:lstStyle/>
          <a:p>
            <a:pPr defTabSz="519113"/>
            <a:r>
              <a:rPr lang="it-IT" dirty="0">
                <a:solidFill>
                  <a:srgbClr val="660033"/>
                </a:solidFill>
                <a:latin typeface="Arial" charset="0"/>
              </a:rPr>
              <a:t>[H</a:t>
            </a:r>
            <a:r>
              <a:rPr lang="it-IT" baseline="-25000" dirty="0">
                <a:solidFill>
                  <a:srgbClr val="660033"/>
                </a:solidFill>
                <a:latin typeface="Arial" charset="0"/>
              </a:rPr>
              <a:t>3</a:t>
            </a:r>
            <a:r>
              <a:rPr lang="it-IT" dirty="0">
                <a:solidFill>
                  <a:srgbClr val="660033"/>
                </a:solidFill>
                <a:latin typeface="Arial" charset="0"/>
              </a:rPr>
              <a:t>O</a:t>
            </a:r>
            <a:r>
              <a:rPr lang="it-IT" baseline="30000" dirty="0">
                <a:solidFill>
                  <a:srgbClr val="660033"/>
                </a:solidFill>
                <a:latin typeface="Arial" charset="0"/>
              </a:rPr>
              <a:t>+</a:t>
            </a:r>
            <a:r>
              <a:rPr lang="it-IT" dirty="0">
                <a:solidFill>
                  <a:srgbClr val="660033"/>
                </a:solidFill>
                <a:latin typeface="Arial" charset="0"/>
              </a:rPr>
              <a:t>]</a:t>
            </a:r>
            <a:r>
              <a:rPr lang="it-IT" baseline="30000" dirty="0">
                <a:solidFill>
                  <a:srgbClr val="660033"/>
                </a:solidFill>
                <a:latin typeface="Arial" charset="0"/>
              </a:rPr>
              <a:t>2</a:t>
            </a:r>
            <a:r>
              <a:rPr lang="it-IT" dirty="0">
                <a:solidFill>
                  <a:srgbClr val="660033"/>
                </a:solidFill>
                <a:latin typeface="Arial" charset="0"/>
              </a:rPr>
              <a:t> +  K</a:t>
            </a:r>
            <a:r>
              <a:rPr lang="it-IT" baseline="-25000" dirty="0">
                <a:solidFill>
                  <a:srgbClr val="660033"/>
                </a:solidFill>
                <a:latin typeface="Arial" charset="0"/>
              </a:rPr>
              <a:t>a</a:t>
            </a:r>
            <a:r>
              <a:rPr lang="it-IT" dirty="0">
                <a:solidFill>
                  <a:srgbClr val="660033"/>
                </a:solidFill>
                <a:latin typeface="Arial" charset="0"/>
              </a:rPr>
              <a:t>[H</a:t>
            </a:r>
            <a:r>
              <a:rPr lang="it-IT" baseline="-25000" dirty="0">
                <a:solidFill>
                  <a:srgbClr val="660033"/>
                </a:solidFill>
                <a:latin typeface="Arial" charset="0"/>
              </a:rPr>
              <a:t>3</a:t>
            </a:r>
            <a:r>
              <a:rPr lang="it-IT" dirty="0">
                <a:solidFill>
                  <a:srgbClr val="660033"/>
                </a:solidFill>
                <a:latin typeface="Arial" charset="0"/>
              </a:rPr>
              <a:t>O</a:t>
            </a:r>
            <a:r>
              <a:rPr lang="it-IT" baseline="30000" dirty="0">
                <a:solidFill>
                  <a:srgbClr val="660033"/>
                </a:solidFill>
                <a:latin typeface="Arial" charset="0"/>
              </a:rPr>
              <a:t>+</a:t>
            </a:r>
            <a:r>
              <a:rPr lang="it-IT" dirty="0">
                <a:solidFill>
                  <a:srgbClr val="660033"/>
                </a:solidFill>
                <a:latin typeface="Arial" charset="0"/>
              </a:rPr>
              <a:t>]  - </a:t>
            </a:r>
            <a:r>
              <a:rPr lang="it-IT" dirty="0" err="1">
                <a:solidFill>
                  <a:srgbClr val="660033"/>
                </a:solidFill>
                <a:latin typeface="Arial" charset="0"/>
              </a:rPr>
              <a:t>K</a:t>
            </a:r>
            <a:r>
              <a:rPr lang="it-IT" baseline="-25000" dirty="0" err="1">
                <a:solidFill>
                  <a:srgbClr val="660033"/>
                </a:solidFill>
                <a:latin typeface="Arial" charset="0"/>
              </a:rPr>
              <a:t>a</a:t>
            </a:r>
            <a:r>
              <a:rPr lang="it-IT" dirty="0" err="1">
                <a:solidFill>
                  <a:srgbClr val="660033"/>
                </a:solidFill>
                <a:latin typeface="Arial" charset="0"/>
              </a:rPr>
              <a:t>C</a:t>
            </a:r>
            <a:r>
              <a:rPr lang="it-IT" baseline="-25000" dirty="0" err="1">
                <a:solidFill>
                  <a:srgbClr val="660033"/>
                </a:solidFill>
                <a:latin typeface="Arial" charset="0"/>
              </a:rPr>
              <a:t>HA</a:t>
            </a:r>
            <a:r>
              <a:rPr lang="it-IT" baseline="-25000" dirty="0">
                <a:solidFill>
                  <a:srgbClr val="660033"/>
                </a:solidFill>
                <a:latin typeface="Arial" charset="0"/>
              </a:rPr>
              <a:t> </a:t>
            </a:r>
            <a:r>
              <a:rPr lang="it-IT" dirty="0">
                <a:solidFill>
                  <a:srgbClr val="660033"/>
                </a:solidFill>
                <a:latin typeface="Arial" charset="0"/>
              </a:rPr>
              <a:t> =  0</a:t>
            </a:r>
          </a:p>
        </p:txBody>
      </p:sp>
      <p:sp>
        <p:nvSpPr>
          <p:cNvPr id="6183" name="Line 39"/>
          <p:cNvSpPr>
            <a:spLocks noChangeShapeType="1"/>
          </p:cNvSpPr>
          <p:nvPr/>
        </p:nvSpPr>
        <p:spPr bwMode="auto">
          <a:xfrm>
            <a:off x="3296847" y="8191500"/>
            <a:ext cx="728663" cy="0"/>
          </a:xfrm>
          <a:prstGeom prst="line">
            <a:avLst/>
          </a:prstGeom>
          <a:noFill/>
          <a:ln w="28575">
            <a:solidFill>
              <a:srgbClr val="6600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05508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2"/>
          <p:cNvSpPr>
            <a:spLocks noChangeArrowheads="1" noChangeShapeType="1" noTextEdit="1"/>
          </p:cNvSpPr>
          <p:nvPr/>
        </p:nvSpPr>
        <p:spPr bwMode="auto">
          <a:xfrm>
            <a:off x="69058" y="182042"/>
            <a:ext cx="5623322" cy="79375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3600" kern="10">
                <a:ln w="25400">
                  <a:solidFill>
                    <a:srgbClr val="9933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r="100000" b="100000"/>
                  </a:path>
                </a:gradFill>
                <a:effectLst>
                  <a:outerShdw blurRad="63500" dist="38099" dir="2700000" algn="ctr" rotWithShape="0">
                    <a:srgbClr val="C0C0C0">
                      <a:alpha val="74998"/>
                    </a:srgbClr>
                  </a:outerShdw>
                </a:effectLst>
                <a:latin typeface="Impact"/>
                <a:ea typeface="Impact"/>
                <a:cs typeface="Impact"/>
              </a:rPr>
              <a:t>BASI DEBOLI MONOPROTICHE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714376" y="1280585"/>
            <a:ext cx="5704190" cy="440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500" b="1" dirty="0">
                <a:solidFill>
                  <a:srgbClr val="660033"/>
                </a:solidFill>
                <a:latin typeface="Arial" charset="0"/>
              </a:rPr>
              <a:t>B  +  H</a:t>
            </a:r>
            <a:r>
              <a:rPr lang="it-IT" sz="2500" b="1" baseline="-25000" dirty="0">
                <a:solidFill>
                  <a:srgbClr val="660033"/>
                </a:solidFill>
                <a:latin typeface="Arial" charset="0"/>
              </a:rPr>
              <a:t>2</a:t>
            </a:r>
            <a:r>
              <a:rPr lang="it-IT" sz="2500" b="1" dirty="0">
                <a:solidFill>
                  <a:srgbClr val="660033"/>
                </a:solidFill>
                <a:latin typeface="Arial" charset="0"/>
              </a:rPr>
              <a:t>O	        	        BH</a:t>
            </a:r>
            <a:r>
              <a:rPr lang="it-IT" sz="2500" b="1" baseline="30000" dirty="0">
                <a:solidFill>
                  <a:srgbClr val="660033"/>
                </a:solidFill>
                <a:latin typeface="Arial" charset="0"/>
              </a:rPr>
              <a:t>+</a:t>
            </a:r>
            <a:r>
              <a:rPr lang="it-IT" sz="2500" b="1" dirty="0">
                <a:solidFill>
                  <a:srgbClr val="660033"/>
                </a:solidFill>
                <a:latin typeface="Arial" charset="0"/>
              </a:rPr>
              <a:t>  +  OH</a:t>
            </a:r>
            <a:r>
              <a:rPr lang="it-IT" sz="2500" b="1" baseline="42000" dirty="0">
                <a:solidFill>
                  <a:srgbClr val="660033"/>
                </a:solidFill>
                <a:latin typeface="Arial" charset="0"/>
              </a:rPr>
              <a:t>–</a:t>
            </a:r>
            <a:endParaRPr lang="it-IT" sz="2500" b="1" dirty="0">
              <a:solidFill>
                <a:srgbClr val="660033"/>
              </a:solidFill>
              <a:latin typeface="Arial" charset="0"/>
            </a:endParaRPr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>
            <a:off x="2257426" y="1526117"/>
            <a:ext cx="754856" cy="0"/>
          </a:xfrm>
          <a:prstGeom prst="line">
            <a:avLst/>
          </a:prstGeom>
          <a:noFill/>
          <a:ln w="47625">
            <a:solidFill>
              <a:srgbClr val="660033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 flipH="1">
            <a:off x="2257426" y="2256367"/>
            <a:ext cx="754856" cy="0"/>
          </a:xfrm>
          <a:prstGeom prst="line">
            <a:avLst/>
          </a:prstGeom>
          <a:noFill/>
          <a:ln w="47625">
            <a:solidFill>
              <a:srgbClr val="660033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542925" y="1852087"/>
            <a:ext cx="5694198" cy="440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500" b="1" dirty="0">
                <a:solidFill>
                  <a:srgbClr val="660033"/>
                </a:solidFill>
                <a:latin typeface="Arial" charset="0"/>
              </a:rPr>
              <a:t>    2H</a:t>
            </a:r>
            <a:r>
              <a:rPr lang="it-IT" sz="2500" b="1" baseline="-25000" dirty="0">
                <a:solidFill>
                  <a:srgbClr val="660033"/>
                </a:solidFill>
                <a:latin typeface="Arial" charset="0"/>
              </a:rPr>
              <a:t>2</a:t>
            </a:r>
            <a:r>
              <a:rPr lang="it-IT" sz="2500" b="1" dirty="0">
                <a:solidFill>
                  <a:srgbClr val="660033"/>
                </a:solidFill>
                <a:latin typeface="Arial" charset="0"/>
              </a:rPr>
              <a:t>O	        	          H</a:t>
            </a:r>
            <a:r>
              <a:rPr lang="it-IT" sz="2500" b="1" baseline="-25000" dirty="0">
                <a:solidFill>
                  <a:srgbClr val="660033"/>
                </a:solidFill>
                <a:latin typeface="Arial" charset="0"/>
              </a:rPr>
              <a:t>2</a:t>
            </a:r>
            <a:r>
              <a:rPr lang="it-IT" sz="2500" b="1" dirty="0">
                <a:solidFill>
                  <a:srgbClr val="660033"/>
                </a:solidFill>
                <a:latin typeface="Arial" charset="0"/>
              </a:rPr>
              <a:t>O  +  OH</a:t>
            </a:r>
            <a:r>
              <a:rPr lang="it-IT" sz="2500" b="1" baseline="42000" dirty="0">
                <a:solidFill>
                  <a:srgbClr val="660033"/>
                </a:solidFill>
                <a:latin typeface="Arial" charset="0"/>
              </a:rPr>
              <a:t>–</a:t>
            </a:r>
            <a:endParaRPr lang="it-IT" sz="2500" b="1" dirty="0">
              <a:solidFill>
                <a:srgbClr val="660033"/>
              </a:solidFill>
              <a:latin typeface="Arial" charset="0"/>
            </a:endParaRPr>
          </a:p>
        </p:txBody>
      </p:sp>
      <p:sp>
        <p:nvSpPr>
          <p:cNvPr id="7175" name="Line 7"/>
          <p:cNvSpPr>
            <a:spLocks noChangeShapeType="1"/>
          </p:cNvSpPr>
          <p:nvPr/>
        </p:nvSpPr>
        <p:spPr bwMode="auto">
          <a:xfrm>
            <a:off x="2286001" y="2072217"/>
            <a:ext cx="754856" cy="0"/>
          </a:xfrm>
          <a:prstGeom prst="line">
            <a:avLst/>
          </a:prstGeom>
          <a:noFill/>
          <a:ln w="47625">
            <a:solidFill>
              <a:srgbClr val="660033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7176" name="Line 8"/>
          <p:cNvSpPr>
            <a:spLocks noChangeShapeType="1"/>
          </p:cNvSpPr>
          <p:nvPr/>
        </p:nvSpPr>
        <p:spPr bwMode="auto">
          <a:xfrm flipH="1" flipV="1">
            <a:off x="2257426" y="1686984"/>
            <a:ext cx="754856" cy="0"/>
          </a:xfrm>
          <a:prstGeom prst="line">
            <a:avLst/>
          </a:prstGeom>
          <a:noFill/>
          <a:ln w="47625">
            <a:solidFill>
              <a:srgbClr val="660033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130975" y="3048000"/>
            <a:ext cx="5753297" cy="440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/>
          <a:p>
            <a:pPr defTabSz="549275"/>
            <a:r>
              <a:rPr lang="it-IT" sz="2500" b="1">
                <a:solidFill>
                  <a:srgbClr val="660033"/>
                </a:solidFill>
                <a:latin typeface="Arial" charset="0"/>
              </a:rPr>
              <a:t>(A):</a:t>
            </a:r>
            <a:r>
              <a:rPr lang="it-IT" sz="2500">
                <a:solidFill>
                  <a:srgbClr val="660033"/>
                </a:solidFill>
                <a:latin typeface="Arial" charset="0"/>
              </a:rPr>
              <a:t> Trascurando la ionizzazione di H</a:t>
            </a:r>
            <a:r>
              <a:rPr lang="it-IT" sz="2500" baseline="-25000">
                <a:solidFill>
                  <a:srgbClr val="660033"/>
                </a:solidFill>
                <a:latin typeface="Arial" charset="0"/>
              </a:rPr>
              <a:t>2</a:t>
            </a:r>
            <a:r>
              <a:rPr lang="it-IT" sz="2500">
                <a:solidFill>
                  <a:srgbClr val="660033"/>
                </a:solidFill>
                <a:latin typeface="Arial" charset="0"/>
              </a:rPr>
              <a:t>O</a:t>
            </a:r>
            <a:endParaRPr lang="it-IT" sz="2500" b="1" baseline="42000">
              <a:solidFill>
                <a:srgbClr val="660033"/>
              </a:solidFill>
              <a:latin typeface="Arial" charset="0"/>
            </a:endParaRPr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631032" y="5654071"/>
            <a:ext cx="4574130" cy="6324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60000"/>
              </a:lnSpc>
            </a:pPr>
            <a:r>
              <a:rPr lang="it-IT" sz="2500" dirty="0">
                <a:solidFill>
                  <a:srgbClr val="660033"/>
                </a:solidFill>
                <a:latin typeface="Arial" charset="0"/>
              </a:rPr>
              <a:t>[OH] </a:t>
            </a:r>
            <a:r>
              <a:rPr lang="it-IT" sz="2500" dirty="0" smtClean="0">
                <a:solidFill>
                  <a:srgbClr val="660033"/>
                </a:solidFill>
                <a:latin typeface="Arial" charset="0"/>
                <a:sym typeface="Symbol" charset="0"/>
              </a:rPr>
              <a:t></a:t>
            </a:r>
            <a:r>
              <a:rPr lang="it-IT" sz="2500" dirty="0" smtClean="0">
                <a:solidFill>
                  <a:srgbClr val="660033"/>
                </a:solidFill>
                <a:latin typeface="Arial" charset="0"/>
              </a:rPr>
              <a:t>   </a:t>
            </a:r>
            <a:r>
              <a:rPr lang="it-IT" sz="2500" dirty="0">
                <a:solidFill>
                  <a:srgbClr val="660033"/>
                </a:solidFill>
                <a:latin typeface="Arial" charset="0"/>
              </a:rPr>
              <a:t>K</a:t>
            </a:r>
            <a:r>
              <a:rPr lang="it-IT" sz="2500" baseline="-25000" dirty="0">
                <a:solidFill>
                  <a:srgbClr val="660033"/>
                </a:solidFill>
                <a:latin typeface="Arial" charset="0"/>
              </a:rPr>
              <a:t>B</a:t>
            </a:r>
            <a:r>
              <a:rPr lang="it-IT" sz="2500" dirty="0">
                <a:solidFill>
                  <a:srgbClr val="660033"/>
                </a:solidFill>
                <a:latin typeface="Arial" charset="0"/>
              </a:rPr>
              <a:t>C</a:t>
            </a:r>
            <a:r>
              <a:rPr lang="it-IT" sz="2500" baseline="-25000" dirty="0">
                <a:solidFill>
                  <a:srgbClr val="660033"/>
                </a:solidFill>
                <a:latin typeface="Arial" charset="0"/>
              </a:rPr>
              <a:t>B</a:t>
            </a:r>
          </a:p>
        </p:txBody>
      </p:sp>
      <p:sp>
        <p:nvSpPr>
          <p:cNvPr id="7184" name="Rectangle 16"/>
          <p:cNvSpPr>
            <a:spLocks noChangeArrowheads="1"/>
          </p:cNvSpPr>
          <p:nvPr/>
        </p:nvSpPr>
        <p:spPr bwMode="auto">
          <a:xfrm>
            <a:off x="187670" y="4895683"/>
            <a:ext cx="3781426" cy="440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/>
          <a:p>
            <a:pPr defTabSz="549275"/>
            <a:r>
              <a:rPr lang="it-IT" sz="2500" b="1" dirty="0">
                <a:solidFill>
                  <a:srgbClr val="660033"/>
                </a:solidFill>
                <a:latin typeface="Arial" charset="0"/>
              </a:rPr>
              <a:t>(B):</a:t>
            </a:r>
            <a:r>
              <a:rPr lang="it-IT" sz="2500" dirty="0">
                <a:solidFill>
                  <a:srgbClr val="660033"/>
                </a:solidFill>
                <a:latin typeface="Arial" charset="0"/>
              </a:rPr>
              <a:t> Base poco dissociata</a:t>
            </a:r>
            <a:endParaRPr lang="it-IT" sz="2500" b="1" baseline="42000" dirty="0">
              <a:solidFill>
                <a:srgbClr val="660033"/>
              </a:solidFill>
              <a:latin typeface="Arial" charset="0"/>
            </a:endParaRPr>
          </a:p>
        </p:txBody>
      </p:sp>
      <p:sp>
        <p:nvSpPr>
          <p:cNvPr id="7185" name="Rectangle 17"/>
          <p:cNvSpPr>
            <a:spLocks noChangeArrowheads="1"/>
          </p:cNvSpPr>
          <p:nvPr/>
        </p:nvSpPr>
        <p:spPr bwMode="auto">
          <a:xfrm>
            <a:off x="1601142" y="5789075"/>
            <a:ext cx="354456" cy="5016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/>
          <a:p>
            <a:pPr defTabSz="549275"/>
            <a:r>
              <a:rPr lang="it-IT" sz="2900" b="1" dirty="0">
                <a:solidFill>
                  <a:srgbClr val="660033"/>
                </a:solidFill>
                <a:latin typeface="Arial" charset="0"/>
                <a:sym typeface="Symbol" charset="0"/>
              </a:rPr>
              <a:t></a:t>
            </a:r>
            <a:endParaRPr lang="it-IT" sz="2900" b="1" dirty="0">
              <a:solidFill>
                <a:srgbClr val="660033"/>
              </a:solidFill>
              <a:latin typeface="Arial" charset="0"/>
            </a:endParaRPr>
          </a:p>
        </p:txBody>
      </p:sp>
      <p:sp>
        <p:nvSpPr>
          <p:cNvPr id="20" name="Rectangle 32"/>
          <p:cNvSpPr>
            <a:spLocks noChangeArrowheads="1"/>
          </p:cNvSpPr>
          <p:nvPr/>
        </p:nvSpPr>
        <p:spPr bwMode="auto">
          <a:xfrm>
            <a:off x="344859" y="4024653"/>
            <a:ext cx="6141755" cy="421731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txBody>
          <a:bodyPr wrap="square" lIns="51892" tIns="25946" rIns="51892" bIns="25946">
            <a:spAutoFit/>
          </a:bodyPr>
          <a:lstStyle/>
          <a:p>
            <a:pPr defTabSz="519113"/>
            <a:r>
              <a:rPr lang="it-IT" dirty="0" smtClean="0">
                <a:solidFill>
                  <a:srgbClr val="660033"/>
                </a:solidFill>
                <a:latin typeface="Arial" charset="0"/>
              </a:rPr>
              <a:t>[OH</a:t>
            </a:r>
            <a:r>
              <a:rPr lang="it-IT" baseline="30000" dirty="0">
                <a:solidFill>
                  <a:srgbClr val="660033"/>
                </a:solidFill>
                <a:latin typeface="Arial" charset="0"/>
              </a:rPr>
              <a:t>-</a:t>
            </a:r>
            <a:r>
              <a:rPr lang="it-IT" dirty="0" smtClean="0">
                <a:solidFill>
                  <a:srgbClr val="660033"/>
                </a:solidFill>
                <a:latin typeface="Arial" charset="0"/>
              </a:rPr>
              <a:t>]</a:t>
            </a:r>
            <a:r>
              <a:rPr lang="it-IT" baseline="30000" dirty="0">
                <a:solidFill>
                  <a:srgbClr val="660033"/>
                </a:solidFill>
                <a:latin typeface="Arial" charset="0"/>
              </a:rPr>
              <a:t>2</a:t>
            </a:r>
            <a:r>
              <a:rPr lang="it-IT" dirty="0">
                <a:solidFill>
                  <a:srgbClr val="660033"/>
                </a:solidFill>
                <a:latin typeface="Arial" charset="0"/>
              </a:rPr>
              <a:t> +  K</a:t>
            </a:r>
            <a:r>
              <a:rPr lang="it-IT" baseline="-25000" dirty="0">
                <a:solidFill>
                  <a:srgbClr val="660033"/>
                </a:solidFill>
                <a:latin typeface="Arial" charset="0"/>
              </a:rPr>
              <a:t>a</a:t>
            </a:r>
            <a:r>
              <a:rPr lang="it-IT" dirty="0" smtClean="0">
                <a:solidFill>
                  <a:srgbClr val="660033"/>
                </a:solidFill>
                <a:latin typeface="Arial" charset="0"/>
              </a:rPr>
              <a:t>[OH</a:t>
            </a:r>
            <a:r>
              <a:rPr lang="it-IT" baseline="30000" dirty="0">
                <a:solidFill>
                  <a:srgbClr val="660033"/>
                </a:solidFill>
                <a:latin typeface="Arial" charset="0"/>
              </a:rPr>
              <a:t>-</a:t>
            </a:r>
            <a:r>
              <a:rPr lang="it-IT" dirty="0" smtClean="0">
                <a:solidFill>
                  <a:srgbClr val="660033"/>
                </a:solidFill>
                <a:latin typeface="Arial" charset="0"/>
              </a:rPr>
              <a:t>]  </a:t>
            </a:r>
            <a:r>
              <a:rPr lang="it-IT" dirty="0">
                <a:solidFill>
                  <a:srgbClr val="660033"/>
                </a:solidFill>
                <a:latin typeface="Arial" charset="0"/>
              </a:rPr>
              <a:t>- </a:t>
            </a:r>
            <a:r>
              <a:rPr lang="it-IT" dirty="0" err="1">
                <a:solidFill>
                  <a:srgbClr val="660033"/>
                </a:solidFill>
                <a:latin typeface="Arial" charset="0"/>
              </a:rPr>
              <a:t>K</a:t>
            </a:r>
            <a:r>
              <a:rPr lang="it-IT" baseline="-25000" dirty="0" err="1">
                <a:solidFill>
                  <a:srgbClr val="660033"/>
                </a:solidFill>
                <a:latin typeface="Arial" charset="0"/>
              </a:rPr>
              <a:t>a</a:t>
            </a:r>
            <a:r>
              <a:rPr lang="it-IT" dirty="0" err="1">
                <a:solidFill>
                  <a:srgbClr val="660033"/>
                </a:solidFill>
                <a:latin typeface="Arial" charset="0"/>
              </a:rPr>
              <a:t>C</a:t>
            </a:r>
            <a:r>
              <a:rPr lang="it-IT" baseline="-25000" dirty="0" err="1">
                <a:solidFill>
                  <a:srgbClr val="660033"/>
                </a:solidFill>
                <a:latin typeface="Arial" charset="0"/>
              </a:rPr>
              <a:t>HA</a:t>
            </a:r>
            <a:r>
              <a:rPr lang="it-IT" baseline="-25000" dirty="0">
                <a:solidFill>
                  <a:srgbClr val="660033"/>
                </a:solidFill>
                <a:latin typeface="Arial" charset="0"/>
              </a:rPr>
              <a:t> </a:t>
            </a:r>
            <a:r>
              <a:rPr lang="it-IT" dirty="0">
                <a:solidFill>
                  <a:srgbClr val="660033"/>
                </a:solidFill>
                <a:latin typeface="Arial" charset="0"/>
              </a:rPr>
              <a:t> =  0</a:t>
            </a:r>
          </a:p>
        </p:txBody>
      </p:sp>
    </p:spTree>
    <p:extLst>
      <p:ext uri="{BB962C8B-B14F-4D97-AF65-F5344CB8AC3E}">
        <p14:creationId xmlns:p14="http://schemas.microsoft.com/office/powerpoint/2010/main" val="40600965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7" name="Text Box 31"/>
          <p:cNvSpPr txBox="1">
            <a:spLocks noChangeArrowheads="1"/>
          </p:cNvSpPr>
          <p:nvPr/>
        </p:nvSpPr>
        <p:spPr bwMode="auto">
          <a:xfrm>
            <a:off x="3243304" y="8107849"/>
            <a:ext cx="337657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tabLst>
                <a:tab pos="15240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15240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15240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15240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15240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 dirty="0">
                <a:solidFill>
                  <a:srgbClr val="660033"/>
                </a:solidFill>
                <a:cs typeface="Times New Roman" charset="0"/>
              </a:rPr>
              <a:t>[H</a:t>
            </a:r>
            <a:r>
              <a:rPr lang="it-IT" b="1" baseline="-25000" dirty="0">
                <a:solidFill>
                  <a:srgbClr val="660033"/>
                </a:solidFill>
                <a:cs typeface="Times New Roman" charset="0"/>
              </a:rPr>
              <a:t>3</a:t>
            </a:r>
            <a:r>
              <a:rPr lang="it-IT" b="1" dirty="0">
                <a:solidFill>
                  <a:srgbClr val="660033"/>
                </a:solidFill>
                <a:cs typeface="Times New Roman" charset="0"/>
              </a:rPr>
              <a:t>O</a:t>
            </a:r>
            <a:r>
              <a:rPr lang="it-IT" b="1" baseline="30000" dirty="0">
                <a:solidFill>
                  <a:srgbClr val="660033"/>
                </a:solidFill>
                <a:cs typeface="Times New Roman" charset="0"/>
              </a:rPr>
              <a:t>+</a:t>
            </a:r>
            <a:r>
              <a:rPr lang="it-IT" b="1" dirty="0">
                <a:solidFill>
                  <a:srgbClr val="660033"/>
                </a:solidFill>
                <a:cs typeface="Times New Roman" charset="0"/>
              </a:rPr>
              <a:t>] =   	K</a:t>
            </a:r>
            <a:r>
              <a:rPr lang="it-IT" b="1" baseline="-25000" dirty="0">
                <a:solidFill>
                  <a:srgbClr val="660033"/>
                </a:solidFill>
                <a:cs typeface="Times New Roman" charset="0"/>
              </a:rPr>
              <a:t>a1</a:t>
            </a:r>
            <a:r>
              <a:rPr lang="it-IT" b="1" dirty="0">
                <a:solidFill>
                  <a:srgbClr val="660033"/>
                </a:solidFill>
                <a:cs typeface="Times New Roman" charset="0"/>
              </a:rPr>
              <a:t> C</a:t>
            </a:r>
            <a:r>
              <a:rPr lang="it-IT" b="1" baseline="-25000" dirty="0">
                <a:solidFill>
                  <a:srgbClr val="660033"/>
                </a:solidFill>
                <a:cs typeface="Times New Roman" charset="0"/>
              </a:rPr>
              <a:t>HA</a:t>
            </a:r>
            <a:r>
              <a:rPr lang="it-IT" b="1" dirty="0">
                <a:solidFill>
                  <a:srgbClr val="660033"/>
                </a:solidFill>
                <a:cs typeface="Times New Roman" charset="0"/>
              </a:rPr>
              <a:t>	</a:t>
            </a:r>
            <a:endParaRPr lang="it-IT" b="1" dirty="0">
              <a:solidFill>
                <a:srgbClr val="660033"/>
              </a:solidFill>
            </a:endParaRPr>
          </a:p>
        </p:txBody>
      </p:sp>
      <p:sp>
        <p:nvSpPr>
          <p:cNvPr id="9218" name="WordArt 2"/>
          <p:cNvSpPr>
            <a:spLocks noChangeArrowheads="1" noChangeShapeType="1" noTextEdit="1"/>
          </p:cNvSpPr>
          <p:nvPr/>
        </p:nvSpPr>
        <p:spPr bwMode="auto">
          <a:xfrm>
            <a:off x="65485" y="182042"/>
            <a:ext cx="5486400" cy="79375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3600" kern="10">
                <a:ln w="25400">
                  <a:solidFill>
                    <a:srgbClr val="9933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r="100000" b="100000"/>
                  </a:path>
                </a:gradFill>
                <a:effectLst>
                  <a:outerShdw blurRad="63500" dist="38099" dir="2700000" algn="ctr" rotWithShape="0">
                    <a:srgbClr val="C0C0C0">
                      <a:alpha val="74998"/>
                    </a:srgbClr>
                  </a:outerShdw>
                </a:effectLst>
                <a:latin typeface="Impact"/>
                <a:ea typeface="Impact"/>
                <a:cs typeface="Impact"/>
              </a:rPr>
              <a:t>Soluzioni di Acidi Poliprotici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0" y="1166874"/>
            <a:ext cx="5116314" cy="40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 dirty="0">
                <a:solidFill>
                  <a:srgbClr val="660033"/>
                </a:solidFill>
                <a:latin typeface="Arial" charset="0"/>
              </a:rPr>
              <a:t>1)</a:t>
            </a:r>
            <a:r>
              <a:rPr lang="it-IT" sz="2300" dirty="0">
                <a:solidFill>
                  <a:srgbClr val="660033"/>
                </a:solidFill>
                <a:latin typeface="Arial" charset="0"/>
              </a:rPr>
              <a:t> H</a:t>
            </a:r>
            <a:r>
              <a:rPr lang="it-IT" sz="2300" baseline="-25000" dirty="0">
                <a:solidFill>
                  <a:srgbClr val="660033"/>
                </a:solidFill>
                <a:latin typeface="Arial" charset="0"/>
              </a:rPr>
              <a:t>3</a:t>
            </a:r>
            <a:r>
              <a:rPr lang="it-IT" sz="2300" dirty="0">
                <a:solidFill>
                  <a:srgbClr val="660033"/>
                </a:solidFill>
                <a:latin typeface="Arial" charset="0"/>
              </a:rPr>
              <a:t>PO</a:t>
            </a:r>
            <a:r>
              <a:rPr lang="it-IT" sz="2300" baseline="-25000" dirty="0">
                <a:solidFill>
                  <a:srgbClr val="660033"/>
                </a:solidFill>
                <a:latin typeface="Arial" charset="0"/>
              </a:rPr>
              <a:t>4</a:t>
            </a:r>
            <a:r>
              <a:rPr lang="it-IT" sz="2300" dirty="0">
                <a:solidFill>
                  <a:srgbClr val="660033"/>
                </a:solidFill>
                <a:latin typeface="Arial" charset="0"/>
              </a:rPr>
              <a:t> + H</a:t>
            </a:r>
            <a:r>
              <a:rPr lang="it-IT" sz="2300" baseline="-25000" dirty="0">
                <a:solidFill>
                  <a:srgbClr val="660033"/>
                </a:solidFill>
                <a:latin typeface="Arial" charset="0"/>
              </a:rPr>
              <a:t>2</a:t>
            </a:r>
            <a:r>
              <a:rPr lang="it-IT" sz="2300" dirty="0">
                <a:solidFill>
                  <a:srgbClr val="660033"/>
                </a:solidFill>
                <a:latin typeface="Arial" charset="0"/>
              </a:rPr>
              <a:t>O	         H</a:t>
            </a:r>
            <a:r>
              <a:rPr lang="it-IT" sz="2300" baseline="-25000" dirty="0">
                <a:solidFill>
                  <a:srgbClr val="660033"/>
                </a:solidFill>
                <a:latin typeface="Arial" charset="0"/>
              </a:rPr>
              <a:t>3</a:t>
            </a:r>
            <a:r>
              <a:rPr lang="it-IT" sz="2300" dirty="0">
                <a:solidFill>
                  <a:srgbClr val="660033"/>
                </a:solidFill>
                <a:latin typeface="Arial" charset="0"/>
              </a:rPr>
              <a:t>O</a:t>
            </a:r>
            <a:r>
              <a:rPr lang="it-IT" sz="2300" baseline="30000" dirty="0">
                <a:solidFill>
                  <a:srgbClr val="660033"/>
                </a:solidFill>
                <a:latin typeface="Arial" charset="0"/>
              </a:rPr>
              <a:t>+</a:t>
            </a:r>
            <a:r>
              <a:rPr lang="it-IT" sz="2300" dirty="0">
                <a:solidFill>
                  <a:srgbClr val="660033"/>
                </a:solidFill>
                <a:latin typeface="Arial" charset="0"/>
              </a:rPr>
              <a:t> + H</a:t>
            </a:r>
            <a:r>
              <a:rPr lang="it-IT" sz="2300" baseline="-25000" dirty="0">
                <a:solidFill>
                  <a:srgbClr val="660033"/>
                </a:solidFill>
                <a:latin typeface="Arial" charset="0"/>
              </a:rPr>
              <a:t>2</a:t>
            </a:r>
            <a:r>
              <a:rPr lang="it-IT" sz="2300" dirty="0">
                <a:solidFill>
                  <a:srgbClr val="660033"/>
                </a:solidFill>
                <a:latin typeface="Arial" charset="0"/>
              </a:rPr>
              <a:t>PO</a:t>
            </a:r>
            <a:r>
              <a:rPr lang="it-IT" sz="2300" baseline="-25000" dirty="0">
                <a:solidFill>
                  <a:srgbClr val="660033"/>
                </a:solidFill>
                <a:latin typeface="Arial" charset="0"/>
              </a:rPr>
              <a:t>4</a:t>
            </a:r>
            <a:r>
              <a:rPr lang="it-IT" sz="2300" baseline="42000" dirty="0">
                <a:solidFill>
                  <a:srgbClr val="660033"/>
                </a:solidFill>
                <a:latin typeface="Arial" charset="0"/>
              </a:rPr>
              <a:t>–</a:t>
            </a:r>
            <a:endParaRPr lang="it-IT" sz="2300" dirty="0">
              <a:solidFill>
                <a:srgbClr val="660033"/>
              </a:solidFill>
              <a:latin typeface="Arial" charset="0"/>
            </a:endParaRPr>
          </a:p>
        </p:txBody>
      </p:sp>
      <p:sp>
        <p:nvSpPr>
          <p:cNvPr id="9220" name="Line 4"/>
          <p:cNvSpPr>
            <a:spLocks noChangeShapeType="1"/>
          </p:cNvSpPr>
          <p:nvPr/>
        </p:nvSpPr>
        <p:spPr bwMode="auto">
          <a:xfrm flipV="1">
            <a:off x="2370984" y="1349811"/>
            <a:ext cx="341710" cy="0"/>
          </a:xfrm>
          <a:prstGeom prst="line">
            <a:avLst/>
          </a:prstGeom>
          <a:noFill/>
          <a:ln w="9525">
            <a:solidFill>
              <a:srgbClr val="660033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1399354" y="1927850"/>
            <a:ext cx="952500" cy="5847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60000"/>
              </a:lnSpc>
            </a:pPr>
            <a:r>
              <a:rPr lang="it-IT" sz="2300" dirty="0">
                <a:solidFill>
                  <a:srgbClr val="006600"/>
                </a:solidFill>
                <a:latin typeface="Arial" charset="0"/>
              </a:rPr>
              <a:t>K</a:t>
            </a:r>
            <a:r>
              <a:rPr lang="it-IT" sz="2300" baseline="-25000" dirty="0">
                <a:solidFill>
                  <a:srgbClr val="006600"/>
                </a:solidFill>
                <a:latin typeface="Arial" charset="0"/>
              </a:rPr>
              <a:t>a1</a:t>
            </a:r>
            <a:r>
              <a:rPr lang="it-IT" sz="2300" dirty="0">
                <a:solidFill>
                  <a:srgbClr val="006600"/>
                </a:solidFill>
                <a:latin typeface="Arial" charset="0"/>
              </a:rPr>
              <a:t>=</a:t>
            </a:r>
          </a:p>
        </p:txBody>
      </p:sp>
      <p:sp>
        <p:nvSpPr>
          <p:cNvPr id="9222" name="Line 6"/>
          <p:cNvSpPr>
            <a:spLocks noChangeShapeType="1"/>
          </p:cNvSpPr>
          <p:nvPr/>
        </p:nvSpPr>
        <p:spPr bwMode="auto">
          <a:xfrm>
            <a:off x="2212183" y="2352231"/>
            <a:ext cx="1650206" cy="10584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2296521" y="2434483"/>
            <a:ext cx="1615858" cy="40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53337" tIns="26668" rIns="53337" bIns="26668">
            <a:spAutoFit/>
          </a:bodyPr>
          <a:lstStyle/>
          <a:p>
            <a:pPr defTabSz="533400"/>
            <a:r>
              <a:rPr lang="it-IT" sz="2300" dirty="0">
                <a:solidFill>
                  <a:srgbClr val="006600"/>
                </a:solidFill>
                <a:latin typeface="Arial" charset="0"/>
              </a:rPr>
              <a:t>[H</a:t>
            </a:r>
            <a:r>
              <a:rPr lang="it-IT" sz="2300" baseline="-25000" dirty="0">
                <a:solidFill>
                  <a:srgbClr val="006600"/>
                </a:solidFill>
                <a:latin typeface="Arial" charset="0"/>
              </a:rPr>
              <a:t>3</a:t>
            </a:r>
            <a:r>
              <a:rPr lang="it-IT" sz="2300" dirty="0">
                <a:solidFill>
                  <a:srgbClr val="006600"/>
                </a:solidFill>
                <a:latin typeface="Arial" charset="0"/>
              </a:rPr>
              <a:t>PO</a:t>
            </a:r>
            <a:r>
              <a:rPr lang="it-IT" sz="2300" baseline="-25000" dirty="0">
                <a:solidFill>
                  <a:srgbClr val="006600"/>
                </a:solidFill>
                <a:latin typeface="Arial" charset="0"/>
              </a:rPr>
              <a:t>4</a:t>
            </a:r>
            <a:r>
              <a:rPr lang="it-IT" sz="2300" dirty="0">
                <a:solidFill>
                  <a:srgbClr val="006600"/>
                </a:solidFill>
                <a:latin typeface="Arial" charset="0"/>
              </a:rPr>
              <a:t>]</a:t>
            </a:r>
            <a:endParaRPr lang="it-IT" sz="2300" b="1" baseline="42000" dirty="0">
              <a:solidFill>
                <a:srgbClr val="006600"/>
              </a:solidFill>
              <a:latin typeface="Arial" charset="0"/>
            </a:endParaRP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2008680" y="1882184"/>
            <a:ext cx="2425348" cy="40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53337" tIns="26668" rIns="53337" bIns="26668">
            <a:spAutoFit/>
          </a:bodyPr>
          <a:lstStyle/>
          <a:p>
            <a:pPr defTabSz="533400"/>
            <a:r>
              <a:rPr lang="it-IT" sz="2300" dirty="0">
                <a:solidFill>
                  <a:srgbClr val="006600"/>
                </a:solidFill>
                <a:latin typeface="Arial" charset="0"/>
              </a:rPr>
              <a:t>[H</a:t>
            </a:r>
            <a:r>
              <a:rPr lang="it-IT" sz="2300" baseline="-25000" dirty="0">
                <a:solidFill>
                  <a:srgbClr val="006600"/>
                </a:solidFill>
                <a:latin typeface="Arial" charset="0"/>
              </a:rPr>
              <a:t>3</a:t>
            </a:r>
            <a:r>
              <a:rPr lang="it-IT" sz="2300" dirty="0">
                <a:solidFill>
                  <a:srgbClr val="006600"/>
                </a:solidFill>
                <a:latin typeface="Arial" charset="0"/>
              </a:rPr>
              <a:t>O</a:t>
            </a:r>
            <a:r>
              <a:rPr lang="it-IT" sz="2300" baseline="30000" dirty="0">
                <a:solidFill>
                  <a:srgbClr val="006600"/>
                </a:solidFill>
                <a:latin typeface="Arial" charset="0"/>
              </a:rPr>
              <a:t>+</a:t>
            </a:r>
            <a:r>
              <a:rPr lang="it-IT" sz="2300" dirty="0">
                <a:solidFill>
                  <a:srgbClr val="006600"/>
                </a:solidFill>
                <a:latin typeface="Arial" charset="0"/>
              </a:rPr>
              <a:t>] [H</a:t>
            </a:r>
            <a:r>
              <a:rPr lang="it-IT" sz="2300" baseline="-25000" dirty="0">
                <a:solidFill>
                  <a:srgbClr val="006600"/>
                </a:solidFill>
                <a:latin typeface="Arial" charset="0"/>
              </a:rPr>
              <a:t>2</a:t>
            </a:r>
            <a:r>
              <a:rPr lang="it-IT" sz="2300" dirty="0">
                <a:solidFill>
                  <a:srgbClr val="006600"/>
                </a:solidFill>
                <a:latin typeface="Arial" charset="0"/>
              </a:rPr>
              <a:t>PO</a:t>
            </a:r>
            <a:r>
              <a:rPr lang="it-IT" sz="2300" baseline="-25000" dirty="0">
                <a:solidFill>
                  <a:srgbClr val="006600"/>
                </a:solidFill>
                <a:latin typeface="Arial" charset="0"/>
              </a:rPr>
              <a:t>4</a:t>
            </a:r>
            <a:r>
              <a:rPr lang="it-IT" sz="2300" b="1" baseline="42000" dirty="0">
                <a:solidFill>
                  <a:srgbClr val="006600"/>
                </a:solidFill>
                <a:latin typeface="Arial" charset="0"/>
              </a:rPr>
              <a:t>– </a:t>
            </a:r>
            <a:r>
              <a:rPr lang="it-IT" sz="2300" dirty="0">
                <a:solidFill>
                  <a:srgbClr val="006600"/>
                </a:solidFill>
                <a:latin typeface="Arial" charset="0"/>
              </a:rPr>
              <a:t>]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32153" y="3015475"/>
            <a:ext cx="6825853" cy="40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 dirty="0">
                <a:solidFill>
                  <a:srgbClr val="660033"/>
                </a:solidFill>
                <a:latin typeface="Arial" charset="0"/>
              </a:rPr>
              <a:t>2)</a:t>
            </a:r>
            <a:r>
              <a:rPr lang="it-IT" sz="2300" dirty="0">
                <a:solidFill>
                  <a:srgbClr val="660033"/>
                </a:solidFill>
                <a:latin typeface="Arial" charset="0"/>
              </a:rPr>
              <a:t> H</a:t>
            </a:r>
            <a:r>
              <a:rPr lang="it-IT" sz="2300" baseline="-25000" dirty="0">
                <a:solidFill>
                  <a:srgbClr val="660033"/>
                </a:solidFill>
                <a:latin typeface="Arial" charset="0"/>
              </a:rPr>
              <a:t>2</a:t>
            </a:r>
            <a:r>
              <a:rPr lang="it-IT" sz="2300" dirty="0">
                <a:solidFill>
                  <a:srgbClr val="660033"/>
                </a:solidFill>
                <a:latin typeface="Arial" charset="0"/>
              </a:rPr>
              <a:t>PO</a:t>
            </a:r>
            <a:r>
              <a:rPr lang="it-IT" sz="2300" baseline="-25000" dirty="0">
                <a:solidFill>
                  <a:srgbClr val="660033"/>
                </a:solidFill>
                <a:latin typeface="Arial" charset="0"/>
              </a:rPr>
              <a:t>4 </a:t>
            </a:r>
            <a:r>
              <a:rPr lang="it-IT" sz="2300" baseline="42000" dirty="0">
                <a:solidFill>
                  <a:srgbClr val="660033"/>
                </a:solidFill>
                <a:latin typeface="Arial" charset="0"/>
              </a:rPr>
              <a:t>–</a:t>
            </a:r>
            <a:r>
              <a:rPr lang="it-IT" sz="2300" dirty="0">
                <a:solidFill>
                  <a:srgbClr val="660033"/>
                </a:solidFill>
                <a:latin typeface="Arial" charset="0"/>
              </a:rPr>
              <a:t> + H</a:t>
            </a:r>
            <a:r>
              <a:rPr lang="it-IT" sz="2300" baseline="-25000" dirty="0">
                <a:solidFill>
                  <a:srgbClr val="660033"/>
                </a:solidFill>
                <a:latin typeface="Arial" charset="0"/>
              </a:rPr>
              <a:t>2</a:t>
            </a:r>
            <a:r>
              <a:rPr lang="it-IT" sz="2300" dirty="0">
                <a:solidFill>
                  <a:srgbClr val="660033"/>
                </a:solidFill>
                <a:latin typeface="Arial" charset="0"/>
              </a:rPr>
              <a:t>O	   H</a:t>
            </a:r>
            <a:r>
              <a:rPr lang="it-IT" sz="2300" baseline="-25000" dirty="0">
                <a:solidFill>
                  <a:srgbClr val="660033"/>
                </a:solidFill>
                <a:latin typeface="Arial" charset="0"/>
              </a:rPr>
              <a:t>3</a:t>
            </a:r>
            <a:r>
              <a:rPr lang="it-IT" sz="2300" dirty="0">
                <a:solidFill>
                  <a:srgbClr val="660033"/>
                </a:solidFill>
                <a:latin typeface="Arial" charset="0"/>
              </a:rPr>
              <a:t>O</a:t>
            </a:r>
            <a:r>
              <a:rPr lang="it-IT" sz="2300" baseline="30000" dirty="0">
                <a:solidFill>
                  <a:srgbClr val="660033"/>
                </a:solidFill>
                <a:latin typeface="Arial" charset="0"/>
              </a:rPr>
              <a:t>+</a:t>
            </a:r>
            <a:r>
              <a:rPr lang="it-IT" sz="2300" dirty="0">
                <a:solidFill>
                  <a:srgbClr val="660033"/>
                </a:solidFill>
                <a:latin typeface="Arial" charset="0"/>
              </a:rPr>
              <a:t> + HPO</a:t>
            </a:r>
            <a:r>
              <a:rPr lang="it-IT" sz="2300" baseline="-25000" dirty="0">
                <a:solidFill>
                  <a:srgbClr val="660033"/>
                </a:solidFill>
                <a:latin typeface="Arial" charset="0"/>
              </a:rPr>
              <a:t>4</a:t>
            </a:r>
            <a:r>
              <a:rPr lang="it-IT" sz="2300" baseline="30000" dirty="0">
                <a:solidFill>
                  <a:srgbClr val="660033"/>
                </a:solidFill>
                <a:latin typeface="Arial" charset="0"/>
              </a:rPr>
              <a:t>2</a:t>
            </a:r>
            <a:r>
              <a:rPr lang="it-IT" sz="2300" baseline="42000" dirty="0">
                <a:solidFill>
                  <a:srgbClr val="660033"/>
                </a:solidFill>
                <a:latin typeface="Arial" charset="0"/>
              </a:rPr>
              <a:t>–</a:t>
            </a: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6" y="4918659"/>
            <a:ext cx="6825853" cy="40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 dirty="0">
                <a:solidFill>
                  <a:srgbClr val="660033"/>
                </a:solidFill>
                <a:latin typeface="Arial" charset="0"/>
              </a:rPr>
              <a:t>3)</a:t>
            </a:r>
            <a:r>
              <a:rPr lang="it-IT" sz="2300" dirty="0">
                <a:solidFill>
                  <a:srgbClr val="660033"/>
                </a:solidFill>
                <a:latin typeface="Arial" charset="0"/>
              </a:rPr>
              <a:t> HPO</a:t>
            </a:r>
            <a:r>
              <a:rPr lang="it-IT" sz="2300" baseline="-25000" dirty="0">
                <a:solidFill>
                  <a:srgbClr val="660033"/>
                </a:solidFill>
                <a:latin typeface="Arial" charset="0"/>
              </a:rPr>
              <a:t>4</a:t>
            </a:r>
            <a:r>
              <a:rPr lang="it-IT" sz="2300" baseline="30000" dirty="0">
                <a:solidFill>
                  <a:srgbClr val="660033"/>
                </a:solidFill>
                <a:latin typeface="Arial" charset="0"/>
              </a:rPr>
              <a:t>2</a:t>
            </a:r>
            <a:r>
              <a:rPr lang="it-IT" sz="2300" baseline="-25000" dirty="0">
                <a:solidFill>
                  <a:srgbClr val="660033"/>
                </a:solidFill>
                <a:latin typeface="Arial" charset="0"/>
              </a:rPr>
              <a:t> </a:t>
            </a:r>
            <a:r>
              <a:rPr lang="it-IT" sz="2300" baseline="42000" dirty="0">
                <a:solidFill>
                  <a:srgbClr val="660033"/>
                </a:solidFill>
                <a:latin typeface="Arial" charset="0"/>
              </a:rPr>
              <a:t>–</a:t>
            </a:r>
            <a:r>
              <a:rPr lang="it-IT" sz="2300" dirty="0">
                <a:solidFill>
                  <a:srgbClr val="660033"/>
                </a:solidFill>
                <a:latin typeface="Arial" charset="0"/>
              </a:rPr>
              <a:t> + H</a:t>
            </a:r>
            <a:r>
              <a:rPr lang="it-IT" sz="2300" baseline="-25000" dirty="0">
                <a:solidFill>
                  <a:srgbClr val="660033"/>
                </a:solidFill>
                <a:latin typeface="Arial" charset="0"/>
              </a:rPr>
              <a:t>2</a:t>
            </a:r>
            <a:r>
              <a:rPr lang="it-IT" sz="2300" dirty="0">
                <a:solidFill>
                  <a:srgbClr val="660033"/>
                </a:solidFill>
                <a:latin typeface="Arial" charset="0"/>
              </a:rPr>
              <a:t>O	    H</a:t>
            </a:r>
            <a:r>
              <a:rPr lang="it-IT" sz="2300" baseline="-25000" dirty="0">
                <a:solidFill>
                  <a:srgbClr val="660033"/>
                </a:solidFill>
                <a:latin typeface="Arial" charset="0"/>
              </a:rPr>
              <a:t>3</a:t>
            </a:r>
            <a:r>
              <a:rPr lang="it-IT" sz="2300" dirty="0">
                <a:solidFill>
                  <a:srgbClr val="660033"/>
                </a:solidFill>
                <a:latin typeface="Arial" charset="0"/>
              </a:rPr>
              <a:t>O</a:t>
            </a:r>
            <a:r>
              <a:rPr lang="it-IT" sz="2300" baseline="30000" dirty="0">
                <a:solidFill>
                  <a:srgbClr val="660033"/>
                </a:solidFill>
                <a:latin typeface="Arial" charset="0"/>
              </a:rPr>
              <a:t>+</a:t>
            </a:r>
            <a:r>
              <a:rPr lang="it-IT" sz="2300" dirty="0">
                <a:solidFill>
                  <a:srgbClr val="660033"/>
                </a:solidFill>
                <a:latin typeface="Arial" charset="0"/>
              </a:rPr>
              <a:t> + PO</a:t>
            </a:r>
            <a:r>
              <a:rPr lang="it-IT" sz="2300" baseline="-25000" dirty="0">
                <a:solidFill>
                  <a:srgbClr val="660033"/>
                </a:solidFill>
                <a:latin typeface="Arial" charset="0"/>
              </a:rPr>
              <a:t>4</a:t>
            </a:r>
            <a:r>
              <a:rPr lang="it-IT" sz="2300" baseline="30000" dirty="0">
                <a:solidFill>
                  <a:srgbClr val="660033"/>
                </a:solidFill>
                <a:latin typeface="Arial" charset="0"/>
              </a:rPr>
              <a:t>3</a:t>
            </a:r>
            <a:r>
              <a:rPr lang="it-IT" sz="2300" baseline="42000" dirty="0">
                <a:solidFill>
                  <a:srgbClr val="660033"/>
                </a:solidFill>
                <a:latin typeface="Arial" charset="0"/>
              </a:rPr>
              <a:t>–</a:t>
            </a:r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4286605" y="2018566"/>
            <a:ext cx="2014184" cy="5847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60000"/>
              </a:lnSpc>
            </a:pPr>
            <a:r>
              <a:rPr lang="it-IT" sz="2300" dirty="0">
                <a:solidFill>
                  <a:srgbClr val="006600"/>
                </a:solidFill>
                <a:latin typeface="Arial" charset="0"/>
              </a:rPr>
              <a:t>= 8 • 10</a:t>
            </a:r>
            <a:r>
              <a:rPr lang="it-IT" sz="2300" baseline="30000" dirty="0">
                <a:solidFill>
                  <a:srgbClr val="006600"/>
                </a:solidFill>
                <a:latin typeface="Arial" charset="0"/>
              </a:rPr>
              <a:t>-3</a:t>
            </a:r>
            <a:endParaRPr lang="it-IT" sz="2300" dirty="0">
              <a:solidFill>
                <a:srgbClr val="006600"/>
              </a:solidFill>
              <a:latin typeface="Arial" charset="0"/>
            </a:endParaRPr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 flipH="1" flipV="1">
            <a:off x="2348304" y="1464713"/>
            <a:ext cx="341710" cy="0"/>
          </a:xfrm>
          <a:prstGeom prst="line">
            <a:avLst/>
          </a:prstGeom>
          <a:noFill/>
          <a:ln w="9525">
            <a:solidFill>
              <a:srgbClr val="660033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 flipV="1">
            <a:off x="2450197" y="3200380"/>
            <a:ext cx="340519" cy="0"/>
          </a:xfrm>
          <a:prstGeom prst="line">
            <a:avLst/>
          </a:prstGeom>
          <a:noFill/>
          <a:ln w="9525">
            <a:solidFill>
              <a:srgbClr val="660033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 flipH="1" flipV="1">
            <a:off x="2461537" y="3326625"/>
            <a:ext cx="340519" cy="0"/>
          </a:xfrm>
          <a:prstGeom prst="line">
            <a:avLst/>
          </a:prstGeom>
          <a:noFill/>
          <a:ln w="9525">
            <a:solidFill>
              <a:srgbClr val="660033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231" name="Line 15"/>
          <p:cNvSpPr>
            <a:spLocks noChangeShapeType="1"/>
          </p:cNvSpPr>
          <p:nvPr/>
        </p:nvSpPr>
        <p:spPr bwMode="auto">
          <a:xfrm flipV="1">
            <a:off x="2464991" y="5073625"/>
            <a:ext cx="340519" cy="0"/>
          </a:xfrm>
          <a:prstGeom prst="line">
            <a:avLst/>
          </a:prstGeom>
          <a:noFill/>
          <a:ln w="9525">
            <a:solidFill>
              <a:srgbClr val="660033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 flipH="1" flipV="1">
            <a:off x="2499011" y="5222549"/>
            <a:ext cx="340519" cy="0"/>
          </a:xfrm>
          <a:prstGeom prst="line">
            <a:avLst/>
          </a:prstGeom>
          <a:noFill/>
          <a:ln w="9525">
            <a:solidFill>
              <a:srgbClr val="660033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233" name="Text Box 17"/>
          <p:cNvSpPr txBox="1">
            <a:spLocks noChangeArrowheads="1"/>
          </p:cNvSpPr>
          <p:nvPr/>
        </p:nvSpPr>
        <p:spPr bwMode="auto">
          <a:xfrm>
            <a:off x="462941" y="3926745"/>
            <a:ext cx="1328819" cy="5847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60000"/>
              </a:lnSpc>
            </a:pPr>
            <a:r>
              <a:rPr lang="it-IT" sz="2300" dirty="0">
                <a:solidFill>
                  <a:srgbClr val="006600"/>
                </a:solidFill>
                <a:latin typeface="Arial" charset="0"/>
              </a:rPr>
              <a:t>K</a:t>
            </a:r>
            <a:r>
              <a:rPr lang="it-IT" sz="2300" baseline="-25000" dirty="0">
                <a:solidFill>
                  <a:srgbClr val="006600"/>
                </a:solidFill>
                <a:latin typeface="Arial" charset="0"/>
              </a:rPr>
              <a:t>a2</a:t>
            </a:r>
            <a:r>
              <a:rPr lang="it-IT" sz="2300" dirty="0">
                <a:solidFill>
                  <a:srgbClr val="006600"/>
                </a:solidFill>
                <a:latin typeface="Arial" charset="0"/>
              </a:rPr>
              <a:t>=</a:t>
            </a:r>
          </a:p>
        </p:txBody>
      </p:sp>
      <p:sp>
        <p:nvSpPr>
          <p:cNvPr id="9234" name="Line 18"/>
          <p:cNvSpPr>
            <a:spLocks noChangeShapeType="1"/>
          </p:cNvSpPr>
          <p:nvPr/>
        </p:nvSpPr>
        <p:spPr bwMode="auto">
          <a:xfrm>
            <a:off x="1319936" y="4271757"/>
            <a:ext cx="1912029" cy="3295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235" name="Rectangle 19"/>
          <p:cNvSpPr>
            <a:spLocks noChangeArrowheads="1"/>
          </p:cNvSpPr>
          <p:nvPr/>
        </p:nvSpPr>
        <p:spPr bwMode="auto">
          <a:xfrm>
            <a:off x="1665101" y="4353999"/>
            <a:ext cx="1340063" cy="40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53337" tIns="26668" rIns="53337" bIns="26668">
            <a:spAutoFit/>
          </a:bodyPr>
          <a:lstStyle/>
          <a:p>
            <a:pPr defTabSz="533400"/>
            <a:r>
              <a:rPr lang="it-IT" sz="2300" dirty="0">
                <a:solidFill>
                  <a:srgbClr val="006600"/>
                </a:solidFill>
                <a:latin typeface="Arial" charset="0"/>
              </a:rPr>
              <a:t>[H</a:t>
            </a:r>
            <a:r>
              <a:rPr lang="it-IT" sz="2300" baseline="-25000" dirty="0">
                <a:solidFill>
                  <a:srgbClr val="006600"/>
                </a:solidFill>
                <a:latin typeface="Arial" charset="0"/>
              </a:rPr>
              <a:t>2</a:t>
            </a:r>
            <a:r>
              <a:rPr lang="it-IT" sz="2300" dirty="0">
                <a:solidFill>
                  <a:srgbClr val="006600"/>
                </a:solidFill>
                <a:latin typeface="Arial" charset="0"/>
              </a:rPr>
              <a:t>PO</a:t>
            </a:r>
            <a:r>
              <a:rPr lang="it-IT" sz="2300" baseline="-25000" dirty="0">
                <a:solidFill>
                  <a:srgbClr val="006600"/>
                </a:solidFill>
                <a:latin typeface="Arial" charset="0"/>
              </a:rPr>
              <a:t>4</a:t>
            </a:r>
            <a:r>
              <a:rPr lang="it-IT" sz="2300" b="1" baseline="42000" dirty="0">
                <a:solidFill>
                  <a:srgbClr val="006600"/>
                </a:solidFill>
                <a:latin typeface="Arial" charset="0"/>
              </a:rPr>
              <a:t>– </a:t>
            </a:r>
            <a:r>
              <a:rPr lang="it-IT" sz="2300" dirty="0">
                <a:solidFill>
                  <a:srgbClr val="006600"/>
                </a:solidFill>
                <a:latin typeface="Arial" charset="0"/>
              </a:rPr>
              <a:t>]</a:t>
            </a:r>
          </a:p>
        </p:txBody>
      </p:sp>
      <p:sp>
        <p:nvSpPr>
          <p:cNvPr id="9236" name="Rectangle 20"/>
          <p:cNvSpPr>
            <a:spLocks noChangeArrowheads="1"/>
          </p:cNvSpPr>
          <p:nvPr/>
        </p:nvSpPr>
        <p:spPr bwMode="auto">
          <a:xfrm>
            <a:off x="1151645" y="3767683"/>
            <a:ext cx="2919495" cy="40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53337" tIns="26668" rIns="53337" bIns="26668">
            <a:spAutoFit/>
          </a:bodyPr>
          <a:lstStyle/>
          <a:p>
            <a:pPr defTabSz="533400"/>
            <a:r>
              <a:rPr lang="it-IT" sz="2300" dirty="0">
                <a:solidFill>
                  <a:srgbClr val="006600"/>
                </a:solidFill>
                <a:latin typeface="Arial" charset="0"/>
              </a:rPr>
              <a:t>[H</a:t>
            </a:r>
            <a:r>
              <a:rPr lang="it-IT" sz="2300" baseline="-25000" dirty="0">
                <a:solidFill>
                  <a:srgbClr val="006600"/>
                </a:solidFill>
                <a:latin typeface="Arial" charset="0"/>
              </a:rPr>
              <a:t>3</a:t>
            </a:r>
            <a:r>
              <a:rPr lang="it-IT" sz="2300" dirty="0">
                <a:solidFill>
                  <a:srgbClr val="006600"/>
                </a:solidFill>
                <a:latin typeface="Arial" charset="0"/>
              </a:rPr>
              <a:t>O</a:t>
            </a:r>
            <a:r>
              <a:rPr lang="it-IT" sz="2300" baseline="30000" dirty="0">
                <a:solidFill>
                  <a:srgbClr val="006600"/>
                </a:solidFill>
                <a:latin typeface="Arial" charset="0"/>
              </a:rPr>
              <a:t>+</a:t>
            </a:r>
            <a:r>
              <a:rPr lang="it-IT" sz="2300" dirty="0">
                <a:solidFill>
                  <a:srgbClr val="006600"/>
                </a:solidFill>
                <a:latin typeface="Arial" charset="0"/>
              </a:rPr>
              <a:t>] [HPO</a:t>
            </a:r>
            <a:r>
              <a:rPr lang="it-IT" sz="2300" baseline="-25000" dirty="0">
                <a:solidFill>
                  <a:srgbClr val="006600"/>
                </a:solidFill>
                <a:latin typeface="Arial" charset="0"/>
              </a:rPr>
              <a:t>4</a:t>
            </a:r>
            <a:r>
              <a:rPr lang="it-IT" sz="2300" baseline="30000" dirty="0">
                <a:solidFill>
                  <a:srgbClr val="006600"/>
                </a:solidFill>
                <a:latin typeface="Arial" charset="0"/>
              </a:rPr>
              <a:t>2</a:t>
            </a:r>
            <a:r>
              <a:rPr lang="it-IT" sz="2300" b="1" baseline="42000" dirty="0">
                <a:solidFill>
                  <a:srgbClr val="006600"/>
                </a:solidFill>
                <a:latin typeface="Arial" charset="0"/>
              </a:rPr>
              <a:t>– </a:t>
            </a:r>
            <a:r>
              <a:rPr lang="it-IT" sz="2300" dirty="0">
                <a:solidFill>
                  <a:srgbClr val="006600"/>
                </a:solidFill>
                <a:latin typeface="Arial" charset="0"/>
              </a:rPr>
              <a:t>]</a:t>
            </a:r>
          </a:p>
        </p:txBody>
      </p:sp>
      <p:sp>
        <p:nvSpPr>
          <p:cNvPr id="9237" name="Text Box 21"/>
          <p:cNvSpPr txBox="1">
            <a:spLocks noChangeArrowheads="1"/>
          </p:cNvSpPr>
          <p:nvPr/>
        </p:nvSpPr>
        <p:spPr bwMode="auto">
          <a:xfrm>
            <a:off x="3481449" y="3926742"/>
            <a:ext cx="2654056" cy="5847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60000"/>
              </a:lnSpc>
            </a:pPr>
            <a:r>
              <a:rPr lang="it-IT" sz="2300" dirty="0">
                <a:solidFill>
                  <a:srgbClr val="006600"/>
                </a:solidFill>
                <a:latin typeface="Arial" charset="0"/>
              </a:rPr>
              <a:t>= 6 • 10</a:t>
            </a:r>
            <a:r>
              <a:rPr lang="it-IT" sz="2300" baseline="30000" dirty="0">
                <a:solidFill>
                  <a:srgbClr val="006600"/>
                </a:solidFill>
                <a:latin typeface="Arial" charset="0"/>
              </a:rPr>
              <a:t>-8</a:t>
            </a:r>
            <a:endParaRPr lang="it-IT" sz="2300" dirty="0">
              <a:solidFill>
                <a:srgbClr val="006600"/>
              </a:solidFill>
              <a:latin typeface="Arial" charset="0"/>
            </a:endParaRPr>
          </a:p>
        </p:txBody>
      </p:sp>
      <p:sp>
        <p:nvSpPr>
          <p:cNvPr id="9238" name="Text Box 22"/>
          <p:cNvSpPr txBox="1">
            <a:spLocks noChangeArrowheads="1"/>
          </p:cNvSpPr>
          <p:nvPr/>
        </p:nvSpPr>
        <p:spPr bwMode="auto">
          <a:xfrm>
            <a:off x="479787" y="5440751"/>
            <a:ext cx="1153211" cy="5847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60000"/>
              </a:lnSpc>
            </a:pPr>
            <a:r>
              <a:rPr lang="it-IT" sz="2300" dirty="0">
                <a:solidFill>
                  <a:srgbClr val="006600"/>
                </a:solidFill>
                <a:latin typeface="Arial" charset="0"/>
              </a:rPr>
              <a:t>K</a:t>
            </a:r>
            <a:r>
              <a:rPr lang="it-IT" sz="2300" baseline="-25000" dirty="0">
                <a:solidFill>
                  <a:srgbClr val="006600"/>
                </a:solidFill>
                <a:latin typeface="Arial" charset="0"/>
              </a:rPr>
              <a:t>a3</a:t>
            </a:r>
            <a:r>
              <a:rPr lang="it-IT" sz="2300" dirty="0">
                <a:solidFill>
                  <a:srgbClr val="006600"/>
                </a:solidFill>
                <a:latin typeface="Arial" charset="0"/>
              </a:rPr>
              <a:t>=</a:t>
            </a:r>
          </a:p>
        </p:txBody>
      </p:sp>
      <p:sp>
        <p:nvSpPr>
          <p:cNvPr id="9239" name="Line 23"/>
          <p:cNvSpPr>
            <a:spLocks noChangeShapeType="1"/>
          </p:cNvSpPr>
          <p:nvPr/>
        </p:nvSpPr>
        <p:spPr bwMode="auto">
          <a:xfrm>
            <a:off x="1166674" y="5851682"/>
            <a:ext cx="1872506" cy="22257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240" name="Rectangle 24"/>
          <p:cNvSpPr>
            <a:spLocks noChangeArrowheads="1"/>
          </p:cNvSpPr>
          <p:nvPr/>
        </p:nvSpPr>
        <p:spPr bwMode="auto">
          <a:xfrm>
            <a:off x="1364415" y="5956607"/>
            <a:ext cx="1720126" cy="40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53337" tIns="26668" rIns="53337" bIns="26668">
            <a:spAutoFit/>
          </a:bodyPr>
          <a:lstStyle/>
          <a:p>
            <a:pPr defTabSz="533400"/>
            <a:r>
              <a:rPr lang="it-IT" sz="2300" dirty="0">
                <a:solidFill>
                  <a:srgbClr val="006600"/>
                </a:solidFill>
                <a:latin typeface="Arial" charset="0"/>
              </a:rPr>
              <a:t>[HPO</a:t>
            </a:r>
            <a:r>
              <a:rPr lang="it-IT" sz="2300" baseline="-25000" dirty="0">
                <a:solidFill>
                  <a:srgbClr val="006600"/>
                </a:solidFill>
                <a:latin typeface="Arial" charset="0"/>
              </a:rPr>
              <a:t>4</a:t>
            </a:r>
            <a:r>
              <a:rPr lang="it-IT" sz="2300" baseline="30000" dirty="0">
                <a:solidFill>
                  <a:srgbClr val="006600"/>
                </a:solidFill>
                <a:latin typeface="Arial" charset="0"/>
              </a:rPr>
              <a:t>2</a:t>
            </a:r>
            <a:r>
              <a:rPr lang="it-IT" sz="2300" b="1" baseline="42000" dirty="0">
                <a:solidFill>
                  <a:srgbClr val="006600"/>
                </a:solidFill>
                <a:latin typeface="Arial" charset="0"/>
              </a:rPr>
              <a:t>– </a:t>
            </a:r>
            <a:r>
              <a:rPr lang="it-IT" sz="2300" dirty="0">
                <a:solidFill>
                  <a:srgbClr val="006600"/>
                </a:solidFill>
                <a:latin typeface="Arial" charset="0"/>
              </a:rPr>
              <a:t>]</a:t>
            </a:r>
          </a:p>
        </p:txBody>
      </p:sp>
      <p:sp>
        <p:nvSpPr>
          <p:cNvPr id="9241" name="Rectangle 25"/>
          <p:cNvSpPr>
            <a:spLocks noChangeArrowheads="1"/>
          </p:cNvSpPr>
          <p:nvPr/>
        </p:nvSpPr>
        <p:spPr bwMode="auto">
          <a:xfrm>
            <a:off x="1077773" y="5406424"/>
            <a:ext cx="2650331" cy="40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53337" tIns="26668" rIns="53337" bIns="26668">
            <a:spAutoFit/>
          </a:bodyPr>
          <a:lstStyle/>
          <a:p>
            <a:pPr defTabSz="533400"/>
            <a:r>
              <a:rPr lang="it-IT" sz="2300" dirty="0">
                <a:solidFill>
                  <a:srgbClr val="006600"/>
                </a:solidFill>
                <a:latin typeface="Arial" charset="0"/>
              </a:rPr>
              <a:t>[H</a:t>
            </a:r>
            <a:r>
              <a:rPr lang="it-IT" sz="2300" baseline="-25000" dirty="0">
                <a:solidFill>
                  <a:srgbClr val="006600"/>
                </a:solidFill>
                <a:latin typeface="Arial" charset="0"/>
              </a:rPr>
              <a:t>3</a:t>
            </a:r>
            <a:r>
              <a:rPr lang="it-IT" sz="2300" dirty="0">
                <a:solidFill>
                  <a:srgbClr val="006600"/>
                </a:solidFill>
                <a:latin typeface="Arial" charset="0"/>
              </a:rPr>
              <a:t>O</a:t>
            </a:r>
            <a:r>
              <a:rPr lang="it-IT" sz="2300" baseline="30000" dirty="0">
                <a:solidFill>
                  <a:srgbClr val="006600"/>
                </a:solidFill>
                <a:latin typeface="Arial" charset="0"/>
              </a:rPr>
              <a:t>+</a:t>
            </a:r>
            <a:r>
              <a:rPr lang="it-IT" sz="2300" dirty="0">
                <a:solidFill>
                  <a:srgbClr val="006600"/>
                </a:solidFill>
                <a:latin typeface="Arial" charset="0"/>
              </a:rPr>
              <a:t>] [PO</a:t>
            </a:r>
            <a:r>
              <a:rPr lang="it-IT" sz="2300" baseline="-25000" dirty="0">
                <a:solidFill>
                  <a:srgbClr val="006600"/>
                </a:solidFill>
                <a:latin typeface="Arial" charset="0"/>
              </a:rPr>
              <a:t>4</a:t>
            </a:r>
            <a:r>
              <a:rPr lang="it-IT" sz="2300" baseline="30000" dirty="0">
                <a:solidFill>
                  <a:srgbClr val="006600"/>
                </a:solidFill>
                <a:latin typeface="Arial" charset="0"/>
              </a:rPr>
              <a:t>3</a:t>
            </a:r>
            <a:r>
              <a:rPr lang="it-IT" sz="2300" b="1" baseline="42000" dirty="0">
                <a:solidFill>
                  <a:srgbClr val="006600"/>
                </a:solidFill>
                <a:latin typeface="Arial" charset="0"/>
              </a:rPr>
              <a:t>– </a:t>
            </a:r>
            <a:r>
              <a:rPr lang="it-IT" sz="2300" dirty="0">
                <a:solidFill>
                  <a:srgbClr val="006600"/>
                </a:solidFill>
                <a:latin typeface="Arial" charset="0"/>
              </a:rPr>
              <a:t>]</a:t>
            </a:r>
          </a:p>
        </p:txBody>
      </p:sp>
      <p:sp>
        <p:nvSpPr>
          <p:cNvPr id="9242" name="Text Box 26"/>
          <p:cNvSpPr txBox="1">
            <a:spLocks noChangeArrowheads="1"/>
          </p:cNvSpPr>
          <p:nvPr/>
        </p:nvSpPr>
        <p:spPr bwMode="auto">
          <a:xfrm>
            <a:off x="3095887" y="5520129"/>
            <a:ext cx="2337839" cy="5847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60000"/>
              </a:lnSpc>
            </a:pPr>
            <a:r>
              <a:rPr lang="it-IT" sz="2300" dirty="0">
                <a:solidFill>
                  <a:srgbClr val="006600"/>
                </a:solidFill>
                <a:latin typeface="Arial" charset="0"/>
              </a:rPr>
              <a:t>=1 • 10</a:t>
            </a:r>
            <a:r>
              <a:rPr lang="it-IT" sz="2300" baseline="30000" dirty="0">
                <a:solidFill>
                  <a:srgbClr val="006600"/>
                </a:solidFill>
                <a:latin typeface="Arial" charset="0"/>
              </a:rPr>
              <a:t>-12</a:t>
            </a:r>
            <a:endParaRPr lang="it-IT" sz="2300" dirty="0">
              <a:solidFill>
                <a:srgbClr val="006600"/>
              </a:solidFill>
              <a:latin typeface="Arial" charset="0"/>
            </a:endParaRPr>
          </a:p>
        </p:txBody>
      </p:sp>
      <p:sp>
        <p:nvSpPr>
          <p:cNvPr id="9243" name="Text Box 27"/>
          <p:cNvSpPr txBox="1">
            <a:spLocks noChangeArrowheads="1"/>
          </p:cNvSpPr>
          <p:nvPr/>
        </p:nvSpPr>
        <p:spPr bwMode="auto">
          <a:xfrm>
            <a:off x="0" y="6544876"/>
            <a:ext cx="6858000" cy="1846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53337" tIns="26668" rIns="53337" bIns="26668">
            <a:spAutoFit/>
          </a:bodyPr>
          <a:lstStyle>
            <a:lvl1pPr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67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334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001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66800" defTabSz="5334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240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812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384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95600" defTabSz="533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b="1" dirty="0">
                <a:solidFill>
                  <a:srgbClr val="660033"/>
                </a:solidFill>
                <a:latin typeface="Arial" charset="0"/>
              </a:rPr>
              <a:t>Poiché K</a:t>
            </a:r>
            <a:r>
              <a:rPr lang="it-IT" b="1" baseline="-25000" dirty="0">
                <a:solidFill>
                  <a:srgbClr val="660033"/>
                </a:solidFill>
                <a:latin typeface="Arial" charset="0"/>
              </a:rPr>
              <a:t>a1</a:t>
            </a:r>
            <a:r>
              <a:rPr lang="it-IT" b="1" dirty="0">
                <a:solidFill>
                  <a:srgbClr val="660033"/>
                </a:solidFill>
                <a:latin typeface="Arial" charset="0"/>
              </a:rPr>
              <a:t> &gt;&gt; K</a:t>
            </a:r>
            <a:r>
              <a:rPr lang="it-IT" b="1" baseline="-25000" dirty="0">
                <a:solidFill>
                  <a:srgbClr val="660033"/>
                </a:solidFill>
                <a:latin typeface="Arial" charset="0"/>
              </a:rPr>
              <a:t>a2</a:t>
            </a:r>
            <a:r>
              <a:rPr lang="it-IT" b="1" dirty="0">
                <a:solidFill>
                  <a:srgbClr val="660033"/>
                </a:solidFill>
                <a:latin typeface="Arial" charset="0"/>
              </a:rPr>
              <a:t> &gt;&gt; K</a:t>
            </a:r>
            <a:r>
              <a:rPr lang="it-IT" b="1" baseline="-25000" dirty="0">
                <a:solidFill>
                  <a:srgbClr val="660033"/>
                </a:solidFill>
                <a:latin typeface="Arial" charset="0"/>
              </a:rPr>
              <a:t>a3</a:t>
            </a:r>
            <a:r>
              <a:rPr lang="it-IT" b="1" dirty="0">
                <a:solidFill>
                  <a:srgbClr val="660033"/>
                </a:solidFill>
                <a:latin typeface="Arial" charset="0"/>
              </a:rPr>
              <a:t>, si trascurano le due successive ionizzazioni, e si calcola il </a:t>
            </a:r>
            <a:r>
              <a:rPr lang="it-IT" b="1" dirty="0" err="1">
                <a:solidFill>
                  <a:srgbClr val="660033"/>
                </a:solidFill>
                <a:latin typeface="Arial" charset="0"/>
              </a:rPr>
              <a:t>pH</a:t>
            </a:r>
            <a:r>
              <a:rPr lang="it-IT" b="1" dirty="0">
                <a:solidFill>
                  <a:srgbClr val="660033"/>
                </a:solidFill>
                <a:latin typeface="Arial" charset="0"/>
              </a:rPr>
              <a:t> come se H</a:t>
            </a:r>
            <a:r>
              <a:rPr lang="it-IT" b="1" baseline="-25000" dirty="0">
                <a:solidFill>
                  <a:srgbClr val="660033"/>
                </a:solidFill>
                <a:latin typeface="Arial" charset="0"/>
              </a:rPr>
              <a:t>3</a:t>
            </a:r>
            <a:r>
              <a:rPr lang="it-IT" b="1" dirty="0">
                <a:solidFill>
                  <a:srgbClr val="660033"/>
                </a:solidFill>
                <a:latin typeface="Arial" charset="0"/>
              </a:rPr>
              <a:t>PO</a:t>
            </a:r>
            <a:r>
              <a:rPr lang="it-IT" b="1" baseline="-25000" dirty="0">
                <a:solidFill>
                  <a:srgbClr val="660033"/>
                </a:solidFill>
                <a:latin typeface="Arial" charset="0"/>
              </a:rPr>
              <a:t>4</a:t>
            </a:r>
            <a:r>
              <a:rPr lang="it-IT" b="1" dirty="0">
                <a:solidFill>
                  <a:srgbClr val="660033"/>
                </a:solidFill>
                <a:latin typeface="Arial" charset="0"/>
              </a:rPr>
              <a:t> fosse un acido monoprotico con K</a:t>
            </a:r>
            <a:r>
              <a:rPr lang="it-IT" b="1" baseline="-25000" dirty="0">
                <a:solidFill>
                  <a:srgbClr val="660033"/>
                </a:solidFill>
                <a:latin typeface="Arial" charset="0"/>
              </a:rPr>
              <a:t>a</a:t>
            </a:r>
            <a:r>
              <a:rPr lang="it-IT" b="1" dirty="0">
                <a:solidFill>
                  <a:srgbClr val="660033"/>
                </a:solidFill>
                <a:latin typeface="Arial" charset="0"/>
              </a:rPr>
              <a:t> = K</a:t>
            </a:r>
            <a:r>
              <a:rPr lang="it-IT" b="1" baseline="-25000" dirty="0">
                <a:solidFill>
                  <a:srgbClr val="660033"/>
                </a:solidFill>
                <a:latin typeface="Arial" charset="0"/>
              </a:rPr>
              <a:t>a1</a:t>
            </a:r>
            <a:endParaRPr lang="it-IT" b="1" baseline="42000" dirty="0">
              <a:solidFill>
                <a:srgbClr val="660033"/>
              </a:solidFill>
              <a:latin typeface="Arial" charset="0"/>
            </a:endParaRPr>
          </a:p>
        </p:txBody>
      </p:sp>
      <p:graphicFrame>
        <p:nvGraphicFramePr>
          <p:cNvPr id="9246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2222337"/>
              </p:ext>
            </p:extLst>
          </p:nvPr>
        </p:nvGraphicFramePr>
        <p:xfrm>
          <a:off x="4476594" y="8040317"/>
          <a:ext cx="514350" cy="6138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40" name="Equation" r:id="rId3" imgW="228600" imgH="253800" progId="Equation.3">
                  <p:embed/>
                </p:oleObj>
              </mc:Choice>
              <mc:Fallback>
                <p:oleObj name="Equation" r:id="rId3" imgW="22860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6594" y="8040317"/>
                        <a:ext cx="514350" cy="61383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660033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48" name="Line 32"/>
          <p:cNvSpPr>
            <a:spLocks noChangeShapeType="1"/>
          </p:cNvSpPr>
          <p:nvPr/>
        </p:nvSpPr>
        <p:spPr bwMode="auto">
          <a:xfrm>
            <a:off x="4917925" y="8120743"/>
            <a:ext cx="800100" cy="0"/>
          </a:xfrm>
          <a:prstGeom prst="line">
            <a:avLst/>
          </a:prstGeom>
          <a:noFill/>
          <a:ln w="12700">
            <a:solidFill>
              <a:srgbClr val="6600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353160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Oval 2"/>
          <p:cNvSpPr>
            <a:spLocks noChangeArrowheads="1"/>
          </p:cNvSpPr>
          <p:nvPr/>
        </p:nvSpPr>
        <p:spPr bwMode="auto">
          <a:xfrm>
            <a:off x="4381514" y="8643955"/>
            <a:ext cx="1984375" cy="500063"/>
          </a:xfrm>
          <a:prstGeom prst="ellipse">
            <a:avLst/>
          </a:prstGeom>
          <a:solidFill>
            <a:srgbClr val="FFFF00"/>
          </a:solidFill>
          <a:ln w="28575">
            <a:solidFill>
              <a:srgbClr val="00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2395538" y="3538540"/>
            <a:ext cx="1781175" cy="466725"/>
          </a:xfrm>
          <a:prstGeom prst="foldedCorner">
            <a:avLst>
              <a:gd name="adj" fmla="val 18708"/>
            </a:avLst>
          </a:prstGeom>
          <a:solidFill>
            <a:srgbClr val="660066"/>
          </a:solidFill>
          <a:ln w="28575">
            <a:solidFill>
              <a:srgbClr val="9900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292" name="WordArt 4"/>
          <p:cNvSpPr>
            <a:spLocks noChangeArrowheads="1" noChangeShapeType="1" noTextEdit="1"/>
          </p:cNvSpPr>
          <p:nvPr/>
        </p:nvSpPr>
        <p:spPr bwMode="auto">
          <a:xfrm>
            <a:off x="385764" y="46037"/>
            <a:ext cx="6043612" cy="37465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blurRad="63500" dist="53882" dir="2700000" algn="ctr" rotWithShape="0">
                    <a:srgbClr val="9999FF">
                      <a:alpha val="74998"/>
                    </a:srgbClr>
                  </a:outerShdw>
                </a:effectLst>
                <a:latin typeface="Impact"/>
                <a:ea typeface="Impact"/>
                <a:cs typeface="Impact"/>
              </a:rPr>
              <a:t>SOLUZIONE SALINE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22435" y="473075"/>
            <a:ext cx="6879833" cy="9629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it-IT" sz="2500" b="1">
                <a:solidFill>
                  <a:schemeClr val="accent2"/>
                </a:solidFill>
                <a:latin typeface="Comic Sans MS" charset="0"/>
              </a:rPr>
              <a:t>CASO I</a:t>
            </a:r>
            <a:r>
              <a:rPr lang="it-IT" sz="2500">
                <a:latin typeface="Comic Sans MS" charset="0"/>
              </a:rPr>
              <a:t>  	</a:t>
            </a:r>
          </a:p>
          <a:p>
            <a:pPr algn="ctr">
              <a:lnSpc>
                <a:spcPct val="120000"/>
              </a:lnSpc>
            </a:pPr>
            <a:r>
              <a:rPr lang="it-IT" sz="2500" b="1">
                <a:solidFill>
                  <a:srgbClr val="FF0000"/>
                </a:solidFill>
                <a:latin typeface="Comic Sans MS" charset="0"/>
              </a:rPr>
              <a:t>Sali di Acido forte e Base forte (es. NaCl)</a:t>
            </a:r>
            <a:endParaRPr lang="it-IT" sz="2500">
              <a:latin typeface="Comic Sans MS" charset="0"/>
            </a:endParaRP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36514" y="1368443"/>
            <a:ext cx="4388021" cy="791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660066"/>
                </a:solidFill>
                <a:latin typeface="Comic Sans MS" charset="0"/>
              </a:rPr>
              <a:t>NaCl				Na</a:t>
            </a:r>
            <a:r>
              <a:rPr lang="it-IT" b="1" baseline="30000">
                <a:solidFill>
                  <a:srgbClr val="660066"/>
                </a:solidFill>
                <a:latin typeface="Comic Sans MS" charset="0"/>
              </a:rPr>
              <a:t>+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  +  Cl</a:t>
            </a:r>
            <a:r>
              <a:rPr lang="it-IT" b="1" baseline="42000">
                <a:solidFill>
                  <a:srgbClr val="660066"/>
                </a:solidFill>
                <a:latin typeface="Arial" charset="0"/>
              </a:rPr>
              <a:t>–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 	(completa)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36527" y="1776431"/>
            <a:ext cx="7410137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660066"/>
                </a:solidFill>
                <a:latin typeface="Comic Sans MS" charset="0"/>
              </a:rPr>
              <a:t>Na</a:t>
            </a:r>
            <a:r>
              <a:rPr lang="it-IT" b="1" baseline="30000">
                <a:solidFill>
                  <a:srgbClr val="660066"/>
                </a:solidFill>
                <a:latin typeface="Comic Sans MS" charset="0"/>
              </a:rPr>
              <a:t>+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 + 2H</a:t>
            </a:r>
            <a:r>
              <a:rPr lang="it-IT" b="1" baseline="-25000">
                <a:solidFill>
                  <a:srgbClr val="660066"/>
                </a:solidFill>
                <a:latin typeface="Comic Sans MS" charset="0"/>
              </a:rPr>
              <a:t>2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O	    NaOH + H</a:t>
            </a:r>
            <a:r>
              <a:rPr lang="it-IT" b="1" baseline="-25000">
                <a:solidFill>
                  <a:srgbClr val="660066"/>
                </a:solidFill>
                <a:latin typeface="Comic Sans MS" charset="0"/>
              </a:rPr>
              <a:t>3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O</a:t>
            </a:r>
            <a:r>
              <a:rPr lang="it-IT" b="1" baseline="30000">
                <a:solidFill>
                  <a:srgbClr val="660066"/>
                </a:solidFill>
                <a:latin typeface="Comic Sans MS" charset="0"/>
              </a:rPr>
              <a:t>+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	(non reagisce)</a:t>
            </a: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36533" y="2201881"/>
            <a:ext cx="6885955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660066"/>
                </a:solidFill>
                <a:latin typeface="Comic Sans MS" charset="0"/>
              </a:rPr>
              <a:t>Cl</a:t>
            </a:r>
            <a:r>
              <a:rPr lang="it-IT" b="1" baseline="42000">
                <a:solidFill>
                  <a:srgbClr val="660066"/>
                </a:solidFill>
                <a:latin typeface="Arial" charset="0"/>
              </a:rPr>
              <a:t>–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 +  H</a:t>
            </a:r>
            <a:r>
              <a:rPr lang="it-IT" b="1" baseline="-25000">
                <a:solidFill>
                  <a:srgbClr val="660066"/>
                </a:solidFill>
                <a:latin typeface="Comic Sans MS" charset="0"/>
              </a:rPr>
              <a:t>2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O	    HCl + OH</a:t>
            </a:r>
            <a:r>
              <a:rPr lang="it-IT" b="1" baseline="42000">
                <a:solidFill>
                  <a:srgbClr val="660066"/>
                </a:solidFill>
                <a:latin typeface="Arial" charset="0"/>
              </a:rPr>
              <a:t>–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 	(non reagisce)</a:t>
            </a: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50800" y="2606693"/>
            <a:ext cx="6807200" cy="13881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it-IT">
                <a:solidFill>
                  <a:srgbClr val="9900CC"/>
                </a:solidFill>
                <a:latin typeface="Comic Sans MS" charset="0"/>
              </a:rPr>
              <a:t>Perciò, Na</a:t>
            </a:r>
            <a:r>
              <a:rPr lang="it-IT" baseline="30000">
                <a:solidFill>
                  <a:srgbClr val="9900CC"/>
                </a:solidFill>
                <a:latin typeface="Comic Sans MS" charset="0"/>
              </a:rPr>
              <a:t>+</a:t>
            </a:r>
            <a:r>
              <a:rPr lang="it-IT">
                <a:solidFill>
                  <a:srgbClr val="9900CC"/>
                </a:solidFill>
                <a:latin typeface="Comic Sans MS" charset="0"/>
              </a:rPr>
              <a:t> e Cl</a:t>
            </a:r>
            <a:r>
              <a:rPr lang="it-IT" baseline="42000">
                <a:solidFill>
                  <a:srgbClr val="9900CC"/>
                </a:solidFill>
                <a:latin typeface="Arial" charset="0"/>
              </a:rPr>
              <a:t>–</a:t>
            </a:r>
            <a:r>
              <a:rPr lang="it-IT">
                <a:solidFill>
                  <a:srgbClr val="9900CC"/>
                </a:solidFill>
                <a:latin typeface="Comic Sans MS" charset="0"/>
              </a:rPr>
              <a:t> non hanno proprietà acide o basiche. Il pH della soluzione è come quello </a:t>
            </a:r>
          </a:p>
          <a:p>
            <a:pPr>
              <a:lnSpc>
                <a:spcPct val="90000"/>
              </a:lnSpc>
            </a:pPr>
            <a:r>
              <a:rPr lang="it-IT">
                <a:solidFill>
                  <a:srgbClr val="9900CC"/>
                </a:solidFill>
                <a:latin typeface="Comic Sans MS" charset="0"/>
              </a:rPr>
              <a:t>dell'H</a:t>
            </a:r>
            <a:r>
              <a:rPr lang="it-IT" baseline="-25000">
                <a:solidFill>
                  <a:srgbClr val="9900CC"/>
                </a:solidFill>
                <a:latin typeface="Comic Sans MS" charset="0"/>
              </a:rPr>
              <a:t>2</a:t>
            </a:r>
            <a:r>
              <a:rPr lang="it-IT">
                <a:solidFill>
                  <a:srgbClr val="9900CC"/>
                </a:solidFill>
                <a:latin typeface="Comic Sans MS" charset="0"/>
              </a:rPr>
              <a:t>O pura</a:t>
            </a:r>
          </a:p>
          <a:p>
            <a:pPr>
              <a:lnSpc>
                <a:spcPct val="90000"/>
              </a:lnSpc>
            </a:pPr>
            <a:r>
              <a:rPr lang="it-IT">
                <a:solidFill>
                  <a:srgbClr val="9900CC"/>
                </a:solidFill>
                <a:latin typeface="Comic Sans MS" charset="0"/>
              </a:rPr>
              <a:t>				    </a:t>
            </a:r>
            <a:r>
              <a:rPr lang="it-IT" b="1">
                <a:solidFill>
                  <a:srgbClr val="FFFF00"/>
                </a:solidFill>
                <a:latin typeface="Comic Sans MS" charset="0"/>
              </a:rPr>
              <a:t>pH = 7,00</a:t>
            </a:r>
            <a:endParaRPr lang="it-IT">
              <a:solidFill>
                <a:srgbClr val="9900CC"/>
              </a:solidFill>
              <a:latin typeface="Comic Sans MS" charset="0"/>
            </a:endParaRPr>
          </a:p>
        </p:txBody>
      </p:sp>
      <p:sp>
        <p:nvSpPr>
          <p:cNvPr id="12298" name="AutoShape 10"/>
          <p:cNvSpPr>
            <a:spLocks noChangeArrowheads="1"/>
          </p:cNvSpPr>
          <p:nvPr/>
        </p:nvSpPr>
        <p:spPr bwMode="auto">
          <a:xfrm>
            <a:off x="2138365" y="922341"/>
            <a:ext cx="2284412" cy="52387"/>
          </a:xfrm>
          <a:prstGeom prst="bevel">
            <a:avLst>
              <a:gd name="adj" fmla="val 50000"/>
            </a:avLst>
          </a:prstGeom>
          <a:solidFill>
            <a:schemeClr val="hlink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299" name="AutoShape 11"/>
          <p:cNvSpPr>
            <a:spLocks noChangeArrowheads="1"/>
          </p:cNvSpPr>
          <p:nvPr/>
        </p:nvSpPr>
        <p:spPr bwMode="auto">
          <a:xfrm>
            <a:off x="2097088" y="493713"/>
            <a:ext cx="2284412" cy="52387"/>
          </a:xfrm>
          <a:prstGeom prst="bevel">
            <a:avLst>
              <a:gd name="adj" fmla="val 50000"/>
            </a:avLst>
          </a:prstGeom>
          <a:solidFill>
            <a:schemeClr val="hlink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>
            <a:off x="1328739" y="1566863"/>
            <a:ext cx="900112" cy="0"/>
          </a:xfrm>
          <a:prstGeom prst="line">
            <a:avLst/>
          </a:prstGeom>
          <a:noFill/>
          <a:ln w="9525">
            <a:solidFill>
              <a:srgbClr val="660066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 flipH="1">
            <a:off x="1947877" y="1979613"/>
            <a:ext cx="503237" cy="0"/>
          </a:xfrm>
          <a:prstGeom prst="line">
            <a:avLst/>
          </a:prstGeom>
          <a:noFill/>
          <a:ln w="9525">
            <a:solidFill>
              <a:srgbClr val="660066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 flipH="1">
            <a:off x="1947877" y="2401888"/>
            <a:ext cx="503237" cy="0"/>
          </a:xfrm>
          <a:prstGeom prst="line">
            <a:avLst/>
          </a:prstGeom>
          <a:noFill/>
          <a:ln w="9525">
            <a:solidFill>
              <a:srgbClr val="660066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784176" y="4132281"/>
            <a:ext cx="5345239" cy="12065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it-IT" sz="2500" b="1">
                <a:solidFill>
                  <a:srgbClr val="006600"/>
                </a:solidFill>
                <a:latin typeface="Comic Sans MS" charset="0"/>
              </a:rPr>
              <a:t>CASO II</a:t>
            </a:r>
            <a:r>
              <a:rPr lang="it-IT" sz="2500">
                <a:latin typeface="Comic Sans MS" charset="0"/>
              </a:rPr>
              <a:t> 	</a:t>
            </a:r>
          </a:p>
          <a:p>
            <a:pPr algn="ctr"/>
            <a:r>
              <a:rPr lang="it-IT" sz="2500" b="1">
                <a:solidFill>
                  <a:srgbClr val="FF0000"/>
                </a:solidFill>
                <a:latin typeface="Comic Sans MS" charset="0"/>
              </a:rPr>
              <a:t>Sali di Acido forte e Base debole </a:t>
            </a:r>
          </a:p>
          <a:p>
            <a:pPr algn="ctr"/>
            <a:r>
              <a:rPr lang="it-IT" sz="2500" b="1">
                <a:solidFill>
                  <a:srgbClr val="FF0000"/>
                </a:solidFill>
                <a:latin typeface="Comic Sans MS" charset="0"/>
              </a:rPr>
              <a:t>(es.NH</a:t>
            </a:r>
            <a:r>
              <a:rPr lang="it-IT" sz="2500" b="1" baseline="-25000">
                <a:solidFill>
                  <a:srgbClr val="FF0000"/>
                </a:solidFill>
                <a:latin typeface="Comic Sans MS" charset="0"/>
              </a:rPr>
              <a:t>4</a:t>
            </a:r>
            <a:r>
              <a:rPr lang="it-IT" sz="2500" b="1">
                <a:solidFill>
                  <a:srgbClr val="FF0000"/>
                </a:solidFill>
                <a:latin typeface="Comic Sans MS" charset="0"/>
              </a:rPr>
              <a:t>Cl)</a:t>
            </a:r>
            <a:endParaRPr lang="it-IT" sz="2500">
              <a:latin typeface="Comic Sans MS" charset="0"/>
            </a:endParaRPr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79389" y="5300681"/>
            <a:ext cx="8226425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660066"/>
                </a:solidFill>
                <a:latin typeface="Comic Sans MS" charset="0"/>
              </a:rPr>
              <a:t>  NH</a:t>
            </a:r>
            <a:r>
              <a:rPr lang="it-IT" b="1" baseline="-25000">
                <a:solidFill>
                  <a:srgbClr val="660066"/>
                </a:solidFill>
                <a:latin typeface="Comic Sans MS" charset="0"/>
              </a:rPr>
              <a:t>4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Cl	   	 NH</a:t>
            </a:r>
            <a:r>
              <a:rPr lang="it-IT" b="1" baseline="-25000">
                <a:solidFill>
                  <a:srgbClr val="660066"/>
                </a:solidFill>
                <a:latin typeface="Comic Sans MS" charset="0"/>
              </a:rPr>
              <a:t>4</a:t>
            </a:r>
            <a:r>
              <a:rPr lang="it-IT" b="1" baseline="30000">
                <a:solidFill>
                  <a:srgbClr val="660066"/>
                </a:solidFill>
                <a:latin typeface="Comic Sans MS" charset="0"/>
              </a:rPr>
              <a:t>+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 + Cl</a:t>
            </a:r>
            <a:r>
              <a:rPr lang="it-IT" b="1" baseline="42000">
                <a:solidFill>
                  <a:srgbClr val="660066"/>
                </a:solidFill>
                <a:latin typeface="Arial" charset="0"/>
              </a:rPr>
              <a:t>–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    (completa)</a:t>
            </a:r>
          </a:p>
        </p:txBody>
      </p:sp>
      <p:sp>
        <p:nvSpPr>
          <p:cNvPr id="12305" name="Line 17"/>
          <p:cNvSpPr>
            <a:spLocks noChangeShapeType="1"/>
          </p:cNvSpPr>
          <p:nvPr/>
        </p:nvSpPr>
        <p:spPr bwMode="auto">
          <a:xfrm>
            <a:off x="1336689" y="5502275"/>
            <a:ext cx="900113" cy="0"/>
          </a:xfrm>
          <a:prstGeom prst="line">
            <a:avLst/>
          </a:prstGeom>
          <a:noFill/>
          <a:ln w="9525">
            <a:solidFill>
              <a:srgbClr val="660066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306" name="Text Box 18"/>
          <p:cNvSpPr txBox="1">
            <a:spLocks noChangeArrowheads="1"/>
          </p:cNvSpPr>
          <p:nvPr/>
        </p:nvSpPr>
        <p:spPr bwMode="auto">
          <a:xfrm>
            <a:off x="0" y="5686425"/>
            <a:ext cx="6869470" cy="11603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>
                <a:solidFill>
                  <a:srgbClr val="9900CC"/>
                </a:solidFill>
                <a:latin typeface="Comic Sans MS" charset="0"/>
              </a:rPr>
              <a:t>Cl</a:t>
            </a:r>
            <a:r>
              <a:rPr lang="it-IT" baseline="42000">
                <a:solidFill>
                  <a:srgbClr val="660066"/>
                </a:solidFill>
                <a:latin typeface="Arial" charset="0"/>
              </a:rPr>
              <a:t>–</a:t>
            </a:r>
            <a:r>
              <a:rPr lang="it-IT">
                <a:solidFill>
                  <a:srgbClr val="9900CC"/>
                </a:solidFill>
                <a:latin typeface="Comic Sans MS" charset="0"/>
              </a:rPr>
              <a:t> non ha proprietà acide o basiche, mentre </a:t>
            </a:r>
          </a:p>
          <a:p>
            <a:r>
              <a:rPr lang="it-IT">
                <a:solidFill>
                  <a:srgbClr val="9900CC"/>
                </a:solidFill>
                <a:latin typeface="Comic Sans MS" charset="0"/>
              </a:rPr>
              <a:t>NH</a:t>
            </a:r>
            <a:r>
              <a:rPr lang="it-IT" baseline="-25000">
                <a:solidFill>
                  <a:srgbClr val="9900CC"/>
                </a:solidFill>
                <a:latin typeface="Comic Sans MS" charset="0"/>
              </a:rPr>
              <a:t>4</a:t>
            </a:r>
            <a:r>
              <a:rPr lang="it-IT" baseline="30000">
                <a:solidFill>
                  <a:srgbClr val="9900CC"/>
                </a:solidFill>
                <a:latin typeface="Comic Sans MS" charset="0"/>
              </a:rPr>
              <a:t>+ </a:t>
            </a:r>
            <a:r>
              <a:rPr lang="it-IT">
                <a:solidFill>
                  <a:srgbClr val="9900CC"/>
                </a:solidFill>
                <a:latin typeface="Comic Sans MS" charset="0"/>
              </a:rPr>
              <a:t>è un acido, precisamente l'acido coniugato </a:t>
            </a:r>
          </a:p>
          <a:p>
            <a:r>
              <a:rPr lang="it-IT">
                <a:solidFill>
                  <a:srgbClr val="9900CC"/>
                </a:solidFill>
                <a:latin typeface="Comic Sans MS" charset="0"/>
              </a:rPr>
              <a:t>della  base NH</a:t>
            </a:r>
            <a:r>
              <a:rPr lang="it-IT" baseline="-25000">
                <a:solidFill>
                  <a:srgbClr val="9900CC"/>
                </a:solidFill>
                <a:latin typeface="Comic Sans MS" charset="0"/>
              </a:rPr>
              <a:t>3</a:t>
            </a:r>
          </a:p>
        </p:txBody>
      </p:sp>
      <p:sp>
        <p:nvSpPr>
          <p:cNvPr id="12307" name="Text Box 19"/>
          <p:cNvSpPr txBox="1">
            <a:spLocks noChangeArrowheads="1"/>
          </p:cNvSpPr>
          <p:nvPr/>
        </p:nvSpPr>
        <p:spPr bwMode="auto">
          <a:xfrm>
            <a:off x="57151" y="6781818"/>
            <a:ext cx="4529138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660066"/>
                </a:solidFill>
                <a:latin typeface="Comic Sans MS" charset="0"/>
              </a:rPr>
              <a:t>NH</a:t>
            </a:r>
            <a:r>
              <a:rPr lang="it-IT" b="1" baseline="-25000">
                <a:solidFill>
                  <a:srgbClr val="660066"/>
                </a:solidFill>
                <a:latin typeface="Comic Sans MS" charset="0"/>
              </a:rPr>
              <a:t>4</a:t>
            </a:r>
            <a:r>
              <a:rPr lang="it-IT" b="1" baseline="30000">
                <a:solidFill>
                  <a:srgbClr val="660066"/>
                </a:solidFill>
                <a:latin typeface="Comic Sans MS" charset="0"/>
              </a:rPr>
              <a:t>+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 + H</a:t>
            </a:r>
            <a:r>
              <a:rPr lang="it-IT" b="1" baseline="-25000">
                <a:solidFill>
                  <a:srgbClr val="660066"/>
                </a:solidFill>
                <a:latin typeface="Comic Sans MS" charset="0"/>
              </a:rPr>
              <a:t>2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O     NH</a:t>
            </a:r>
            <a:r>
              <a:rPr lang="it-IT" b="1" baseline="-25000">
                <a:solidFill>
                  <a:srgbClr val="660066"/>
                </a:solidFill>
                <a:latin typeface="Comic Sans MS" charset="0"/>
              </a:rPr>
              <a:t>3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 + H</a:t>
            </a:r>
            <a:r>
              <a:rPr lang="it-IT" b="1" baseline="-25000">
                <a:solidFill>
                  <a:srgbClr val="660066"/>
                </a:solidFill>
                <a:latin typeface="Comic Sans MS" charset="0"/>
              </a:rPr>
              <a:t>3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O</a:t>
            </a:r>
            <a:r>
              <a:rPr lang="it-IT" b="1" baseline="42000">
                <a:solidFill>
                  <a:srgbClr val="660066"/>
                </a:solidFill>
                <a:latin typeface="Arial" charset="0"/>
              </a:rPr>
              <a:t>+</a:t>
            </a:r>
            <a:endParaRPr lang="it-IT" b="1">
              <a:solidFill>
                <a:srgbClr val="660066"/>
              </a:solidFill>
              <a:latin typeface="Comic Sans MS" charset="0"/>
            </a:endParaRPr>
          </a:p>
        </p:txBody>
      </p:sp>
      <p:sp>
        <p:nvSpPr>
          <p:cNvPr id="12308" name="Text Box 20"/>
          <p:cNvSpPr txBox="1">
            <a:spLocks noChangeArrowheads="1"/>
          </p:cNvSpPr>
          <p:nvPr/>
        </p:nvSpPr>
        <p:spPr bwMode="auto">
          <a:xfrm>
            <a:off x="4344990" y="6634181"/>
            <a:ext cx="1250950" cy="583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60000"/>
              </a:lnSpc>
            </a:pPr>
            <a:r>
              <a:rPr lang="it-IT" sz="2300">
                <a:solidFill>
                  <a:srgbClr val="006600"/>
                </a:solidFill>
                <a:latin typeface="Arial" charset="0"/>
              </a:rPr>
              <a:t>K</a:t>
            </a:r>
            <a:r>
              <a:rPr lang="it-IT" sz="2300" baseline="-25000">
                <a:solidFill>
                  <a:srgbClr val="006600"/>
                </a:solidFill>
                <a:latin typeface="Arial" charset="0"/>
              </a:rPr>
              <a:t>a</a:t>
            </a:r>
            <a:r>
              <a:rPr lang="it-IT" sz="2300">
                <a:solidFill>
                  <a:srgbClr val="006600"/>
                </a:solidFill>
                <a:latin typeface="Arial" charset="0"/>
              </a:rPr>
              <a:t>=</a:t>
            </a:r>
          </a:p>
        </p:txBody>
      </p:sp>
      <p:sp>
        <p:nvSpPr>
          <p:cNvPr id="12309" name="Line 21"/>
          <p:cNvSpPr>
            <a:spLocks noChangeShapeType="1"/>
          </p:cNvSpPr>
          <p:nvPr/>
        </p:nvSpPr>
        <p:spPr bwMode="auto">
          <a:xfrm>
            <a:off x="4884739" y="6994525"/>
            <a:ext cx="1930400" cy="0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310" name="Rectangle 22"/>
          <p:cNvSpPr>
            <a:spLocks noChangeArrowheads="1"/>
          </p:cNvSpPr>
          <p:nvPr/>
        </p:nvSpPr>
        <p:spPr bwMode="auto">
          <a:xfrm>
            <a:off x="5357814" y="6988175"/>
            <a:ext cx="984250" cy="406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/>
          <a:p>
            <a:pPr defTabSz="519113"/>
            <a:r>
              <a:rPr lang="it-IT" sz="2300">
                <a:solidFill>
                  <a:srgbClr val="006600"/>
                </a:solidFill>
                <a:latin typeface="Arial" charset="0"/>
              </a:rPr>
              <a:t>[NH</a:t>
            </a:r>
            <a:r>
              <a:rPr lang="it-IT" sz="2300" baseline="-25000">
                <a:solidFill>
                  <a:srgbClr val="006600"/>
                </a:solidFill>
                <a:latin typeface="Arial" charset="0"/>
              </a:rPr>
              <a:t>4</a:t>
            </a:r>
            <a:r>
              <a:rPr lang="it-IT" sz="2300" b="1" baseline="42000">
                <a:solidFill>
                  <a:srgbClr val="006600"/>
                </a:solidFill>
                <a:latin typeface="Arial" charset="0"/>
              </a:rPr>
              <a:t>+ </a:t>
            </a:r>
            <a:r>
              <a:rPr lang="it-IT" sz="2300">
                <a:solidFill>
                  <a:srgbClr val="006600"/>
                </a:solidFill>
                <a:latin typeface="Arial" charset="0"/>
              </a:rPr>
              <a:t>]</a:t>
            </a:r>
          </a:p>
        </p:txBody>
      </p:sp>
      <p:sp>
        <p:nvSpPr>
          <p:cNvPr id="12311" name="Rectangle 23"/>
          <p:cNvSpPr>
            <a:spLocks noChangeArrowheads="1"/>
          </p:cNvSpPr>
          <p:nvPr/>
        </p:nvSpPr>
        <p:spPr bwMode="auto">
          <a:xfrm>
            <a:off x="5002214" y="6569075"/>
            <a:ext cx="1697037" cy="406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/>
          <a:p>
            <a:pPr defTabSz="519113"/>
            <a:r>
              <a:rPr lang="it-IT" sz="2300">
                <a:solidFill>
                  <a:srgbClr val="006600"/>
                </a:solidFill>
                <a:latin typeface="Arial" charset="0"/>
              </a:rPr>
              <a:t>[H</a:t>
            </a:r>
            <a:r>
              <a:rPr lang="it-IT" sz="2300" baseline="-25000">
                <a:solidFill>
                  <a:srgbClr val="006600"/>
                </a:solidFill>
                <a:latin typeface="Arial" charset="0"/>
              </a:rPr>
              <a:t>3</a:t>
            </a:r>
            <a:r>
              <a:rPr lang="it-IT" sz="2300">
                <a:solidFill>
                  <a:srgbClr val="006600"/>
                </a:solidFill>
                <a:latin typeface="Arial" charset="0"/>
              </a:rPr>
              <a:t>O</a:t>
            </a:r>
            <a:r>
              <a:rPr lang="it-IT" sz="2300" baseline="30000">
                <a:solidFill>
                  <a:srgbClr val="006600"/>
                </a:solidFill>
                <a:latin typeface="Arial" charset="0"/>
              </a:rPr>
              <a:t>+</a:t>
            </a:r>
            <a:r>
              <a:rPr lang="it-IT" sz="2300">
                <a:solidFill>
                  <a:srgbClr val="006600"/>
                </a:solidFill>
                <a:latin typeface="Arial" charset="0"/>
              </a:rPr>
              <a:t>] [NH</a:t>
            </a:r>
            <a:r>
              <a:rPr lang="it-IT" sz="2300" baseline="-25000">
                <a:solidFill>
                  <a:srgbClr val="006600"/>
                </a:solidFill>
                <a:latin typeface="Arial" charset="0"/>
              </a:rPr>
              <a:t>3</a:t>
            </a:r>
            <a:r>
              <a:rPr lang="it-IT" sz="2300">
                <a:solidFill>
                  <a:srgbClr val="006600"/>
                </a:solidFill>
                <a:latin typeface="Arial" charset="0"/>
              </a:rPr>
              <a:t>]</a:t>
            </a:r>
          </a:p>
        </p:txBody>
      </p:sp>
      <p:sp>
        <p:nvSpPr>
          <p:cNvPr id="12312" name="Line 24"/>
          <p:cNvSpPr>
            <a:spLocks noChangeShapeType="1"/>
          </p:cNvSpPr>
          <p:nvPr/>
        </p:nvSpPr>
        <p:spPr bwMode="auto">
          <a:xfrm>
            <a:off x="2001839" y="6921500"/>
            <a:ext cx="477837" cy="0"/>
          </a:xfrm>
          <a:prstGeom prst="line">
            <a:avLst/>
          </a:prstGeom>
          <a:noFill/>
          <a:ln w="9525">
            <a:solidFill>
              <a:srgbClr val="660066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313" name="Line 25"/>
          <p:cNvSpPr>
            <a:spLocks noChangeShapeType="1"/>
          </p:cNvSpPr>
          <p:nvPr/>
        </p:nvSpPr>
        <p:spPr bwMode="auto">
          <a:xfrm flipH="1" flipV="1">
            <a:off x="1930401" y="7019925"/>
            <a:ext cx="477838" cy="0"/>
          </a:xfrm>
          <a:prstGeom prst="line">
            <a:avLst/>
          </a:prstGeom>
          <a:noFill/>
          <a:ln w="9525">
            <a:solidFill>
              <a:srgbClr val="660066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314" name="Text Box 26"/>
          <p:cNvSpPr txBox="1">
            <a:spLocks noChangeArrowheads="1"/>
          </p:cNvSpPr>
          <p:nvPr/>
        </p:nvSpPr>
        <p:spPr bwMode="auto">
          <a:xfrm>
            <a:off x="31764" y="7315218"/>
            <a:ext cx="6753001" cy="791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>
                <a:solidFill>
                  <a:srgbClr val="9900CC"/>
                </a:solidFill>
                <a:latin typeface="Comic Sans MS" charset="0"/>
              </a:rPr>
              <a:t>Per calcolare K</a:t>
            </a:r>
            <a:r>
              <a:rPr lang="it-IT" baseline="-25000">
                <a:solidFill>
                  <a:srgbClr val="9900CC"/>
                </a:solidFill>
                <a:latin typeface="Comic Sans MS" charset="0"/>
              </a:rPr>
              <a:t>a</a:t>
            </a:r>
            <a:r>
              <a:rPr lang="it-IT">
                <a:solidFill>
                  <a:srgbClr val="9900CC"/>
                </a:solidFill>
                <a:latin typeface="Comic Sans MS" charset="0"/>
              </a:rPr>
              <a:t> di NH</a:t>
            </a:r>
            <a:r>
              <a:rPr lang="it-IT" baseline="-25000">
                <a:solidFill>
                  <a:srgbClr val="9900CC"/>
                </a:solidFill>
                <a:latin typeface="Comic Sans MS" charset="0"/>
              </a:rPr>
              <a:t>4</a:t>
            </a:r>
            <a:r>
              <a:rPr lang="it-IT" baseline="30000">
                <a:solidFill>
                  <a:srgbClr val="9900CC"/>
                </a:solidFill>
                <a:latin typeface="Comic Sans MS" charset="0"/>
              </a:rPr>
              <a:t>+</a:t>
            </a:r>
            <a:r>
              <a:rPr lang="it-IT">
                <a:solidFill>
                  <a:srgbClr val="9900CC"/>
                </a:solidFill>
                <a:latin typeface="Comic Sans MS" charset="0"/>
              </a:rPr>
              <a:t>, conoscendo K</a:t>
            </a:r>
            <a:r>
              <a:rPr lang="it-IT" baseline="-25000">
                <a:solidFill>
                  <a:srgbClr val="9900CC"/>
                </a:solidFill>
                <a:latin typeface="Comic Sans MS" charset="0"/>
              </a:rPr>
              <a:t>b</a:t>
            </a:r>
            <a:r>
              <a:rPr lang="it-IT">
                <a:solidFill>
                  <a:srgbClr val="9900CC"/>
                </a:solidFill>
                <a:latin typeface="Comic Sans MS" charset="0"/>
              </a:rPr>
              <a:t> di NH</a:t>
            </a:r>
            <a:r>
              <a:rPr lang="it-IT" baseline="-25000">
                <a:solidFill>
                  <a:srgbClr val="9900CC"/>
                </a:solidFill>
                <a:latin typeface="Comic Sans MS" charset="0"/>
              </a:rPr>
              <a:t>3</a:t>
            </a:r>
            <a:endParaRPr lang="it-IT">
              <a:solidFill>
                <a:srgbClr val="9900CC"/>
              </a:solidFill>
              <a:latin typeface="Comic Sans MS" charset="0"/>
            </a:endParaRPr>
          </a:p>
          <a:p>
            <a:r>
              <a:rPr lang="it-IT">
                <a:solidFill>
                  <a:srgbClr val="9900CC"/>
                </a:solidFill>
                <a:latin typeface="Comic Sans MS" charset="0"/>
              </a:rPr>
              <a:t>si ha:</a:t>
            </a:r>
            <a:endParaRPr lang="it-IT" baseline="-25000">
              <a:solidFill>
                <a:srgbClr val="9900CC"/>
              </a:solidFill>
              <a:latin typeface="Comic Sans MS" charset="0"/>
            </a:endParaRPr>
          </a:p>
        </p:txBody>
      </p:sp>
      <p:sp>
        <p:nvSpPr>
          <p:cNvPr id="12315" name="Text Box 27"/>
          <p:cNvSpPr txBox="1">
            <a:spLocks noChangeArrowheads="1"/>
          </p:cNvSpPr>
          <p:nvPr/>
        </p:nvSpPr>
        <p:spPr bwMode="auto">
          <a:xfrm>
            <a:off x="169863" y="7970857"/>
            <a:ext cx="4716462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660066"/>
                </a:solidFill>
                <a:latin typeface="Comic Sans MS" charset="0"/>
              </a:rPr>
              <a:t>K</a:t>
            </a:r>
            <a:r>
              <a:rPr lang="it-IT" b="1" baseline="-25000">
                <a:solidFill>
                  <a:srgbClr val="660066"/>
                </a:solidFill>
                <a:latin typeface="Comic Sans MS" charset="0"/>
              </a:rPr>
              <a:t>w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 = K</a:t>
            </a:r>
            <a:r>
              <a:rPr lang="it-IT" b="1" baseline="-25000">
                <a:solidFill>
                  <a:srgbClr val="660066"/>
                </a:solidFill>
                <a:latin typeface="Comic Sans MS" charset="0"/>
              </a:rPr>
              <a:t>a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K</a:t>
            </a:r>
            <a:r>
              <a:rPr lang="it-IT" b="1" baseline="-25000">
                <a:solidFill>
                  <a:srgbClr val="660066"/>
                </a:solidFill>
                <a:latin typeface="Comic Sans MS" charset="0"/>
              </a:rPr>
              <a:t>b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  ;  K</a:t>
            </a:r>
            <a:r>
              <a:rPr lang="it-IT" b="1" baseline="-25000">
                <a:solidFill>
                  <a:srgbClr val="660066"/>
                </a:solidFill>
                <a:latin typeface="Comic Sans MS" charset="0"/>
              </a:rPr>
              <a:t>a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 </a:t>
            </a:r>
            <a:r>
              <a:rPr lang="it-IT" sz="2200">
                <a:solidFill>
                  <a:srgbClr val="660066"/>
                </a:solidFill>
                <a:latin typeface="Comic Sans MS" charset="0"/>
              </a:rPr>
              <a:t>(di NH</a:t>
            </a:r>
            <a:r>
              <a:rPr lang="it-IT" sz="2200" baseline="-25000">
                <a:solidFill>
                  <a:srgbClr val="660066"/>
                </a:solidFill>
                <a:latin typeface="Comic Sans MS" charset="0"/>
              </a:rPr>
              <a:t>4</a:t>
            </a:r>
            <a:r>
              <a:rPr lang="it-IT" sz="2200" baseline="30000">
                <a:solidFill>
                  <a:srgbClr val="660066"/>
                </a:solidFill>
                <a:latin typeface="Comic Sans MS" charset="0"/>
              </a:rPr>
              <a:t>+</a:t>
            </a:r>
            <a:r>
              <a:rPr lang="it-IT" sz="2200">
                <a:solidFill>
                  <a:srgbClr val="660066"/>
                </a:solidFill>
                <a:latin typeface="Comic Sans MS" charset="0"/>
              </a:rPr>
              <a:t>)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 =</a:t>
            </a:r>
          </a:p>
        </p:txBody>
      </p:sp>
      <p:sp>
        <p:nvSpPr>
          <p:cNvPr id="12316" name="Line 28"/>
          <p:cNvSpPr>
            <a:spLocks noChangeShapeType="1"/>
          </p:cNvSpPr>
          <p:nvPr/>
        </p:nvSpPr>
        <p:spPr bwMode="auto">
          <a:xfrm>
            <a:off x="4162425" y="8215313"/>
            <a:ext cx="679450" cy="0"/>
          </a:xfrm>
          <a:prstGeom prst="line">
            <a:avLst/>
          </a:prstGeom>
          <a:noFill/>
          <a:ln w="28575">
            <a:solidFill>
              <a:srgbClr val="66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317" name="Text Box 29"/>
          <p:cNvSpPr txBox="1">
            <a:spLocks noChangeArrowheads="1"/>
          </p:cNvSpPr>
          <p:nvPr/>
        </p:nvSpPr>
        <p:spPr bwMode="auto">
          <a:xfrm>
            <a:off x="4200539" y="7783531"/>
            <a:ext cx="568325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660066"/>
                </a:solidFill>
                <a:latin typeface="Comic Sans MS" charset="0"/>
              </a:rPr>
              <a:t>K</a:t>
            </a:r>
            <a:r>
              <a:rPr lang="it-IT" b="1" baseline="-25000">
                <a:solidFill>
                  <a:srgbClr val="660066"/>
                </a:solidFill>
                <a:latin typeface="Comic Sans MS" charset="0"/>
              </a:rPr>
              <a:t>w</a:t>
            </a:r>
            <a:endParaRPr lang="it-IT" b="1">
              <a:solidFill>
                <a:srgbClr val="660066"/>
              </a:solidFill>
              <a:latin typeface="Comic Sans MS" charset="0"/>
            </a:endParaRPr>
          </a:p>
        </p:txBody>
      </p:sp>
      <p:sp>
        <p:nvSpPr>
          <p:cNvPr id="12318" name="Text Box 30"/>
          <p:cNvSpPr txBox="1">
            <a:spLocks noChangeArrowheads="1"/>
          </p:cNvSpPr>
          <p:nvPr/>
        </p:nvSpPr>
        <p:spPr bwMode="auto">
          <a:xfrm>
            <a:off x="4217988" y="8228031"/>
            <a:ext cx="1782762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660066"/>
                </a:solidFill>
                <a:latin typeface="Comic Sans MS" charset="0"/>
              </a:rPr>
              <a:t>K</a:t>
            </a:r>
            <a:r>
              <a:rPr lang="it-IT" b="1" baseline="-25000">
                <a:solidFill>
                  <a:srgbClr val="660066"/>
                </a:solidFill>
                <a:latin typeface="Comic Sans MS" charset="0"/>
              </a:rPr>
              <a:t>b</a:t>
            </a:r>
            <a:r>
              <a:rPr lang="it-IT">
                <a:solidFill>
                  <a:srgbClr val="660066"/>
                </a:solidFill>
                <a:latin typeface="Comic Sans MS" charset="0"/>
              </a:rPr>
              <a:t> </a:t>
            </a:r>
            <a:r>
              <a:rPr lang="it-IT" sz="2200">
                <a:solidFill>
                  <a:srgbClr val="660066"/>
                </a:solidFill>
                <a:latin typeface="Comic Sans MS" charset="0"/>
              </a:rPr>
              <a:t>(di NH</a:t>
            </a:r>
            <a:r>
              <a:rPr lang="it-IT" sz="2200" baseline="-25000">
                <a:solidFill>
                  <a:srgbClr val="660066"/>
                </a:solidFill>
                <a:latin typeface="Comic Sans MS" charset="0"/>
              </a:rPr>
              <a:t>3</a:t>
            </a:r>
            <a:r>
              <a:rPr lang="it-IT" sz="2200">
                <a:solidFill>
                  <a:srgbClr val="660066"/>
                </a:solidFill>
                <a:latin typeface="Comic Sans MS" charset="0"/>
              </a:rPr>
              <a:t>)</a:t>
            </a:r>
            <a:endParaRPr lang="it-IT">
              <a:solidFill>
                <a:srgbClr val="660066"/>
              </a:solidFill>
              <a:latin typeface="Comic Sans MS" charset="0"/>
            </a:endParaRPr>
          </a:p>
        </p:txBody>
      </p:sp>
      <p:sp>
        <p:nvSpPr>
          <p:cNvPr id="12319" name="Text Box 31"/>
          <p:cNvSpPr txBox="1">
            <a:spLocks noChangeArrowheads="1"/>
          </p:cNvSpPr>
          <p:nvPr/>
        </p:nvSpPr>
        <p:spPr bwMode="auto">
          <a:xfrm>
            <a:off x="9526" y="8531243"/>
            <a:ext cx="2776538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660066"/>
                </a:solidFill>
                <a:latin typeface="Comic Sans MS" charset="0"/>
              </a:rPr>
              <a:t>[H</a:t>
            </a:r>
            <a:r>
              <a:rPr lang="it-IT" b="1" baseline="-25000">
                <a:solidFill>
                  <a:srgbClr val="660066"/>
                </a:solidFill>
                <a:latin typeface="Comic Sans MS" charset="0"/>
              </a:rPr>
              <a:t>3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O</a:t>
            </a:r>
            <a:r>
              <a:rPr lang="it-IT" b="1" baseline="30000">
                <a:solidFill>
                  <a:srgbClr val="660066"/>
                </a:solidFill>
                <a:latin typeface="Comic Sans MS" charset="0"/>
              </a:rPr>
              <a:t>+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]     K</a:t>
            </a:r>
            <a:r>
              <a:rPr lang="it-IT" b="1" baseline="-25000">
                <a:solidFill>
                  <a:srgbClr val="660066"/>
                </a:solidFill>
                <a:latin typeface="Comic Sans MS" charset="0"/>
              </a:rPr>
              <a:t>a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C</a:t>
            </a:r>
            <a:r>
              <a:rPr lang="it-IT" b="1" baseline="-25000">
                <a:solidFill>
                  <a:srgbClr val="660066"/>
                </a:solidFill>
                <a:latin typeface="Comic Sans MS" charset="0"/>
              </a:rPr>
              <a:t>a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  =</a:t>
            </a:r>
          </a:p>
        </p:txBody>
      </p:sp>
      <p:sp>
        <p:nvSpPr>
          <p:cNvPr id="12320" name="Rectangle 32"/>
          <p:cNvSpPr>
            <a:spLocks noChangeArrowheads="1"/>
          </p:cNvSpPr>
          <p:nvPr/>
        </p:nvSpPr>
        <p:spPr bwMode="auto">
          <a:xfrm>
            <a:off x="981075" y="8529657"/>
            <a:ext cx="273714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/>
          <a:p>
            <a:pPr defTabSz="519113"/>
            <a:r>
              <a:rPr lang="it-IT" b="1">
                <a:solidFill>
                  <a:srgbClr val="660066"/>
                </a:solidFill>
                <a:latin typeface="Arial" charset="0"/>
                <a:sym typeface="Symbol" charset="0"/>
              </a:rPr>
              <a:t></a:t>
            </a:r>
          </a:p>
        </p:txBody>
      </p:sp>
      <p:sp>
        <p:nvSpPr>
          <p:cNvPr id="12321" name="Line 33"/>
          <p:cNvSpPr>
            <a:spLocks noChangeShapeType="1"/>
          </p:cNvSpPr>
          <p:nvPr/>
        </p:nvSpPr>
        <p:spPr bwMode="auto">
          <a:xfrm>
            <a:off x="3040077" y="8777288"/>
            <a:ext cx="841375" cy="0"/>
          </a:xfrm>
          <a:prstGeom prst="line">
            <a:avLst/>
          </a:prstGeom>
          <a:noFill/>
          <a:ln w="28575">
            <a:solidFill>
              <a:srgbClr val="66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322" name="Text Box 34"/>
          <p:cNvSpPr txBox="1">
            <a:spLocks noChangeArrowheads="1"/>
          </p:cNvSpPr>
          <p:nvPr/>
        </p:nvSpPr>
        <p:spPr bwMode="auto">
          <a:xfrm>
            <a:off x="3084527" y="8359793"/>
            <a:ext cx="833437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660066"/>
                </a:solidFill>
                <a:latin typeface="Comic Sans MS" charset="0"/>
              </a:rPr>
              <a:t>K</a:t>
            </a:r>
            <a:r>
              <a:rPr lang="it-IT" b="1" baseline="-25000">
                <a:solidFill>
                  <a:srgbClr val="660066"/>
                </a:solidFill>
                <a:latin typeface="Comic Sans MS" charset="0"/>
              </a:rPr>
              <a:t>w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C</a:t>
            </a:r>
            <a:r>
              <a:rPr lang="it-IT" b="1" baseline="-25000">
                <a:solidFill>
                  <a:srgbClr val="660066"/>
                </a:solidFill>
                <a:latin typeface="Comic Sans MS" charset="0"/>
              </a:rPr>
              <a:t>s</a:t>
            </a:r>
            <a:endParaRPr lang="it-IT" b="1">
              <a:solidFill>
                <a:srgbClr val="660066"/>
              </a:solidFill>
              <a:latin typeface="Comic Sans MS" charset="0"/>
            </a:endParaRPr>
          </a:p>
        </p:txBody>
      </p:sp>
      <p:sp>
        <p:nvSpPr>
          <p:cNvPr id="12323" name="Text Box 35"/>
          <p:cNvSpPr txBox="1">
            <a:spLocks noChangeArrowheads="1"/>
          </p:cNvSpPr>
          <p:nvPr/>
        </p:nvSpPr>
        <p:spPr bwMode="auto">
          <a:xfrm>
            <a:off x="3252802" y="8723331"/>
            <a:ext cx="498475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660066"/>
                </a:solidFill>
                <a:latin typeface="Comic Sans MS" charset="0"/>
              </a:rPr>
              <a:t>K</a:t>
            </a:r>
            <a:r>
              <a:rPr lang="it-IT" b="1" baseline="-25000">
                <a:solidFill>
                  <a:srgbClr val="660066"/>
                </a:solidFill>
                <a:latin typeface="Comic Sans MS" charset="0"/>
              </a:rPr>
              <a:t>b</a:t>
            </a:r>
            <a:endParaRPr lang="it-IT">
              <a:solidFill>
                <a:srgbClr val="660066"/>
              </a:solidFill>
              <a:latin typeface="Comic Sans MS" charset="0"/>
            </a:endParaRPr>
          </a:p>
        </p:txBody>
      </p:sp>
      <p:sp>
        <p:nvSpPr>
          <p:cNvPr id="12324" name="Text Box 36"/>
          <p:cNvSpPr txBox="1">
            <a:spLocks noChangeArrowheads="1"/>
          </p:cNvSpPr>
          <p:nvPr/>
        </p:nvSpPr>
        <p:spPr bwMode="auto">
          <a:xfrm>
            <a:off x="4625976" y="8685231"/>
            <a:ext cx="1868488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660066"/>
                </a:solidFill>
                <a:latin typeface="Comic Sans MS" charset="0"/>
              </a:rPr>
              <a:t>pH ACIDO</a:t>
            </a:r>
          </a:p>
        </p:txBody>
      </p:sp>
      <p:sp>
        <p:nvSpPr>
          <p:cNvPr id="12325" name="AutoShape 37"/>
          <p:cNvSpPr>
            <a:spLocks noChangeArrowheads="1"/>
          </p:cNvSpPr>
          <p:nvPr/>
        </p:nvSpPr>
        <p:spPr bwMode="auto">
          <a:xfrm>
            <a:off x="2170114" y="4518027"/>
            <a:ext cx="2284412" cy="52388"/>
          </a:xfrm>
          <a:prstGeom prst="bevel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326" name="AutoShape 38"/>
          <p:cNvSpPr>
            <a:spLocks noChangeArrowheads="1"/>
          </p:cNvSpPr>
          <p:nvPr/>
        </p:nvSpPr>
        <p:spPr bwMode="auto">
          <a:xfrm>
            <a:off x="2170114" y="4052889"/>
            <a:ext cx="2284412" cy="52387"/>
          </a:xfrm>
          <a:prstGeom prst="bevel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graphicFrame>
        <p:nvGraphicFramePr>
          <p:cNvPr id="12327" name="Object 39"/>
          <p:cNvGraphicFramePr>
            <a:graphicFrameLocks noChangeAspect="1"/>
          </p:cNvGraphicFramePr>
          <p:nvPr/>
        </p:nvGraphicFramePr>
        <p:xfrm>
          <a:off x="2660650" y="8305800"/>
          <a:ext cx="814388" cy="725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Microsoft Equation 3.0" r:id="rId3" imgW="228600" imgH="253800" progId="Equation.3">
                  <p:embed/>
                </p:oleObj>
              </mc:Choice>
              <mc:Fallback>
                <p:oleObj name="Microsoft Equation 3.0" r:id="rId3" imgW="22860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0650" y="8305800"/>
                        <a:ext cx="814388" cy="725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28" name="Object 40"/>
          <p:cNvGraphicFramePr>
            <a:graphicFrameLocks noChangeAspect="1"/>
          </p:cNvGraphicFramePr>
          <p:nvPr/>
        </p:nvGraphicFramePr>
        <p:xfrm>
          <a:off x="1135077" y="8328025"/>
          <a:ext cx="1120775" cy="7302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zione" r:id="rId5" imgW="228600" imgH="253800" progId="Equation.3">
                  <p:embed/>
                </p:oleObj>
              </mc:Choice>
              <mc:Fallback>
                <p:oleObj name="Equazione" r:id="rId5" imgW="22860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5077" y="8328025"/>
                        <a:ext cx="1120775" cy="73025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29" name="Line 41"/>
          <p:cNvSpPr>
            <a:spLocks noChangeShapeType="1"/>
          </p:cNvSpPr>
          <p:nvPr/>
        </p:nvSpPr>
        <p:spPr bwMode="auto">
          <a:xfrm>
            <a:off x="3105151" y="8401051"/>
            <a:ext cx="7715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2330" name="Line 42"/>
          <p:cNvSpPr>
            <a:spLocks noChangeShapeType="1"/>
          </p:cNvSpPr>
          <p:nvPr/>
        </p:nvSpPr>
        <p:spPr bwMode="auto">
          <a:xfrm>
            <a:off x="1719263" y="8424863"/>
            <a:ext cx="7715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34009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ChangeArrowheads="1"/>
          </p:cNvSpPr>
          <p:nvPr/>
        </p:nvSpPr>
        <p:spPr bwMode="auto">
          <a:xfrm>
            <a:off x="3783014" y="4343400"/>
            <a:ext cx="2657475" cy="522288"/>
          </a:xfrm>
          <a:prstGeom prst="roundRect">
            <a:avLst>
              <a:gd name="adj" fmla="val 16667"/>
            </a:avLst>
          </a:prstGeom>
          <a:solidFill>
            <a:srgbClr val="FF9933">
              <a:alpha val="50000"/>
            </a:srgbClr>
          </a:solidFill>
          <a:ln w="2857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 anchor="ctr"/>
          <a:lstStyle/>
          <a:p>
            <a:pPr algn="ctr" defTabSz="519113"/>
            <a:endParaRPr lang="it-IT" sz="1400">
              <a:solidFill>
                <a:srgbClr val="FF5050"/>
              </a:solidFill>
            </a:endParaRPr>
          </a:p>
        </p:txBody>
      </p:sp>
      <p:sp>
        <p:nvSpPr>
          <p:cNvPr id="13315" name="AutoShape 3"/>
          <p:cNvSpPr>
            <a:spLocks noChangeArrowheads="1"/>
          </p:cNvSpPr>
          <p:nvPr/>
        </p:nvSpPr>
        <p:spPr bwMode="auto">
          <a:xfrm>
            <a:off x="3686177" y="4278331"/>
            <a:ext cx="2657475" cy="522287"/>
          </a:xfrm>
          <a:prstGeom prst="roundRect">
            <a:avLst>
              <a:gd name="adj" fmla="val 16667"/>
            </a:avLst>
          </a:prstGeom>
          <a:solidFill>
            <a:srgbClr val="FF5050"/>
          </a:solidFill>
          <a:ln w="2857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 anchor="ctr"/>
          <a:lstStyle/>
          <a:p>
            <a:pPr algn="ctr" defTabSz="519113"/>
            <a:endParaRPr lang="it-IT" sz="1400">
              <a:solidFill>
                <a:srgbClr val="FF5050"/>
              </a:solidFill>
            </a:endParaRP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230437" y="42864"/>
            <a:ext cx="6605131" cy="945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it-IT" sz="2600" b="1">
                <a:solidFill>
                  <a:srgbClr val="FF3300"/>
                </a:solidFill>
                <a:latin typeface="Comic Sans MS" charset="0"/>
              </a:rPr>
              <a:t>CASO III</a:t>
            </a:r>
            <a:r>
              <a:rPr lang="it-IT" sz="2600">
                <a:latin typeface="Comic Sans MS" charset="0"/>
              </a:rPr>
              <a:t>  	</a:t>
            </a:r>
          </a:p>
          <a:p>
            <a:pPr algn="ctr">
              <a:lnSpc>
                <a:spcPct val="120000"/>
              </a:lnSpc>
            </a:pPr>
            <a:r>
              <a:rPr lang="it-IT" sz="2300" b="1">
                <a:solidFill>
                  <a:srgbClr val="FF0000"/>
                </a:solidFill>
                <a:latin typeface="Comic Sans MS" charset="0"/>
              </a:rPr>
              <a:t>Sali di Acido debole e Base forte (es. NaAc)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422289" y="909657"/>
            <a:ext cx="4624617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660066"/>
                </a:solidFill>
                <a:latin typeface="Comic Sans MS" charset="0"/>
              </a:rPr>
              <a:t>NaAc				Na</a:t>
            </a:r>
            <a:r>
              <a:rPr lang="it-IT" b="1" baseline="30000">
                <a:solidFill>
                  <a:srgbClr val="660066"/>
                </a:solidFill>
                <a:latin typeface="Comic Sans MS" charset="0"/>
              </a:rPr>
              <a:t>+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  +  Ac</a:t>
            </a:r>
            <a:r>
              <a:rPr lang="it-IT" b="1" baseline="42000">
                <a:solidFill>
                  <a:srgbClr val="660066"/>
                </a:solidFill>
                <a:latin typeface="Arial" charset="0"/>
              </a:rPr>
              <a:t>–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 	(totale)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144015" y="1473887"/>
            <a:ext cx="6196960" cy="723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it-IT" dirty="0">
                <a:solidFill>
                  <a:srgbClr val="9900CC"/>
                </a:solidFill>
                <a:latin typeface="Comic Sans MS" charset="0"/>
              </a:rPr>
              <a:t>Na</a:t>
            </a:r>
            <a:r>
              <a:rPr lang="it-IT" baseline="30000" dirty="0">
                <a:solidFill>
                  <a:srgbClr val="9900CC"/>
                </a:solidFill>
                <a:latin typeface="Comic Sans MS" charset="0"/>
              </a:rPr>
              <a:t>+</a:t>
            </a:r>
            <a:r>
              <a:rPr lang="it-IT" dirty="0">
                <a:solidFill>
                  <a:srgbClr val="9900CC"/>
                </a:solidFill>
                <a:latin typeface="Comic Sans MS" charset="0"/>
              </a:rPr>
              <a:t> non è acido né basico, ma </a:t>
            </a:r>
            <a:r>
              <a:rPr lang="it-IT" dirty="0" err="1">
                <a:solidFill>
                  <a:srgbClr val="9900CC"/>
                </a:solidFill>
                <a:latin typeface="Comic Sans MS" charset="0"/>
              </a:rPr>
              <a:t>Ac</a:t>
            </a:r>
            <a:r>
              <a:rPr lang="it-IT" baseline="42000" dirty="0">
                <a:solidFill>
                  <a:srgbClr val="9900CC"/>
                </a:solidFill>
                <a:latin typeface="Arial" charset="0"/>
              </a:rPr>
              <a:t>–</a:t>
            </a:r>
            <a:r>
              <a:rPr lang="it-IT" dirty="0">
                <a:solidFill>
                  <a:srgbClr val="9900CC"/>
                </a:solidFill>
                <a:latin typeface="Comic Sans MS" charset="0"/>
              </a:rPr>
              <a:t> è la base</a:t>
            </a:r>
          </a:p>
          <a:p>
            <a:pPr>
              <a:lnSpc>
                <a:spcPct val="90000"/>
              </a:lnSpc>
            </a:pPr>
            <a:r>
              <a:rPr lang="it-IT" dirty="0">
                <a:solidFill>
                  <a:srgbClr val="9900CC"/>
                </a:solidFill>
                <a:latin typeface="Comic Sans MS" charset="0"/>
              </a:rPr>
              <a:t>coniugata di </a:t>
            </a:r>
            <a:r>
              <a:rPr lang="it-IT" dirty="0" err="1">
                <a:solidFill>
                  <a:srgbClr val="9900CC"/>
                </a:solidFill>
                <a:latin typeface="Comic Sans MS" charset="0"/>
              </a:rPr>
              <a:t>HAc</a:t>
            </a:r>
            <a:r>
              <a:rPr lang="it-IT" dirty="0">
                <a:solidFill>
                  <a:srgbClr val="9900CC"/>
                </a:solidFill>
                <a:latin typeface="Comic Sans MS" charset="0"/>
              </a:rPr>
              <a:t>, acido debole </a:t>
            </a:r>
          </a:p>
        </p:txBody>
      </p:sp>
      <p:sp>
        <p:nvSpPr>
          <p:cNvPr id="13319" name="AutoShape 7"/>
          <p:cNvSpPr>
            <a:spLocks noChangeArrowheads="1"/>
          </p:cNvSpPr>
          <p:nvPr/>
        </p:nvSpPr>
        <p:spPr bwMode="auto">
          <a:xfrm>
            <a:off x="2281240" y="504827"/>
            <a:ext cx="2284412" cy="52388"/>
          </a:xfrm>
          <a:prstGeom prst="bevel">
            <a:avLst>
              <a:gd name="adj" fmla="val 50000"/>
            </a:avLst>
          </a:prstGeom>
          <a:solidFill>
            <a:srgbClr val="FF6699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3320" name="AutoShape 8"/>
          <p:cNvSpPr>
            <a:spLocks noChangeArrowheads="1"/>
          </p:cNvSpPr>
          <p:nvPr/>
        </p:nvSpPr>
        <p:spPr bwMode="auto">
          <a:xfrm>
            <a:off x="2239963" y="76203"/>
            <a:ext cx="2284412" cy="52388"/>
          </a:xfrm>
          <a:prstGeom prst="bevel">
            <a:avLst>
              <a:gd name="adj" fmla="val 50000"/>
            </a:avLst>
          </a:prstGeom>
          <a:solidFill>
            <a:srgbClr val="FF6699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>
            <a:off x="1714514" y="1109663"/>
            <a:ext cx="900113" cy="0"/>
          </a:xfrm>
          <a:prstGeom prst="line">
            <a:avLst/>
          </a:prstGeom>
          <a:noFill/>
          <a:ln w="12700">
            <a:solidFill>
              <a:srgbClr val="660066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136538" y="2122506"/>
            <a:ext cx="4005557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660066"/>
                </a:solidFill>
                <a:latin typeface="Comic Sans MS" charset="0"/>
              </a:rPr>
              <a:t>Ac</a:t>
            </a:r>
            <a:r>
              <a:rPr lang="it-IT" b="1" baseline="42000">
                <a:solidFill>
                  <a:srgbClr val="660066"/>
                </a:solidFill>
                <a:latin typeface="Arial" charset="0"/>
              </a:rPr>
              <a:t>–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 + H</a:t>
            </a:r>
            <a:r>
              <a:rPr lang="it-IT" b="1" baseline="-25000">
                <a:solidFill>
                  <a:srgbClr val="660066"/>
                </a:solidFill>
                <a:latin typeface="Comic Sans MS" charset="0"/>
              </a:rPr>
              <a:t>2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O		 HAc + OH</a:t>
            </a:r>
            <a:r>
              <a:rPr lang="it-IT" b="1" baseline="42000">
                <a:solidFill>
                  <a:srgbClr val="660066"/>
                </a:solidFill>
                <a:latin typeface="Arial" charset="0"/>
              </a:rPr>
              <a:t>–</a:t>
            </a:r>
            <a:endParaRPr lang="it-IT" b="1">
              <a:solidFill>
                <a:srgbClr val="660066"/>
              </a:solidFill>
              <a:latin typeface="Comic Sans MS" charset="0"/>
            </a:endParaRPr>
          </a:p>
        </p:txBody>
      </p:sp>
      <p:sp>
        <p:nvSpPr>
          <p:cNvPr id="13323" name="Line 11"/>
          <p:cNvSpPr>
            <a:spLocks noChangeShapeType="1"/>
          </p:cNvSpPr>
          <p:nvPr/>
        </p:nvSpPr>
        <p:spPr bwMode="auto">
          <a:xfrm>
            <a:off x="1811339" y="2274888"/>
            <a:ext cx="477837" cy="0"/>
          </a:xfrm>
          <a:prstGeom prst="line">
            <a:avLst/>
          </a:prstGeom>
          <a:noFill/>
          <a:ln w="12700">
            <a:solidFill>
              <a:srgbClr val="660066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3324" name="Line 12"/>
          <p:cNvSpPr>
            <a:spLocks noChangeShapeType="1"/>
          </p:cNvSpPr>
          <p:nvPr/>
        </p:nvSpPr>
        <p:spPr bwMode="auto">
          <a:xfrm flipH="1" flipV="1">
            <a:off x="1811339" y="2373313"/>
            <a:ext cx="477837" cy="0"/>
          </a:xfrm>
          <a:prstGeom prst="line">
            <a:avLst/>
          </a:prstGeom>
          <a:noFill/>
          <a:ln w="12700">
            <a:solidFill>
              <a:srgbClr val="660066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3325" name="Text Box 13"/>
          <p:cNvSpPr txBox="1">
            <a:spLocks noChangeArrowheads="1"/>
          </p:cNvSpPr>
          <p:nvPr/>
        </p:nvSpPr>
        <p:spPr bwMode="auto">
          <a:xfrm>
            <a:off x="4387851" y="1965343"/>
            <a:ext cx="1250950" cy="583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60000"/>
              </a:lnSpc>
            </a:pPr>
            <a:r>
              <a:rPr lang="it-IT" sz="2300">
                <a:solidFill>
                  <a:srgbClr val="006600"/>
                </a:solidFill>
                <a:latin typeface="Arial" charset="0"/>
              </a:rPr>
              <a:t>K</a:t>
            </a:r>
            <a:r>
              <a:rPr lang="it-IT" sz="2300" baseline="-25000">
                <a:solidFill>
                  <a:srgbClr val="006600"/>
                </a:solidFill>
                <a:latin typeface="Arial" charset="0"/>
              </a:rPr>
              <a:t>b</a:t>
            </a:r>
            <a:r>
              <a:rPr lang="it-IT" sz="2300">
                <a:solidFill>
                  <a:srgbClr val="006600"/>
                </a:solidFill>
                <a:latin typeface="Arial" charset="0"/>
              </a:rPr>
              <a:t>=</a:t>
            </a:r>
          </a:p>
        </p:txBody>
      </p:sp>
      <p:sp>
        <p:nvSpPr>
          <p:cNvPr id="13326" name="Line 14"/>
          <p:cNvSpPr>
            <a:spLocks noChangeShapeType="1"/>
          </p:cNvSpPr>
          <p:nvPr/>
        </p:nvSpPr>
        <p:spPr bwMode="auto">
          <a:xfrm>
            <a:off x="4999040" y="2325688"/>
            <a:ext cx="1735137" cy="0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3327" name="Rectangle 15"/>
          <p:cNvSpPr>
            <a:spLocks noChangeArrowheads="1"/>
          </p:cNvSpPr>
          <p:nvPr/>
        </p:nvSpPr>
        <p:spPr bwMode="auto">
          <a:xfrm>
            <a:off x="5400675" y="2319338"/>
            <a:ext cx="984250" cy="406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/>
          <a:p>
            <a:pPr defTabSz="519113"/>
            <a:r>
              <a:rPr lang="it-IT" sz="2300">
                <a:solidFill>
                  <a:srgbClr val="006600"/>
                </a:solidFill>
                <a:latin typeface="Arial" charset="0"/>
              </a:rPr>
              <a:t>[Ac</a:t>
            </a:r>
            <a:r>
              <a:rPr lang="it-IT" b="1" baseline="42000">
                <a:solidFill>
                  <a:srgbClr val="660066"/>
                </a:solidFill>
                <a:latin typeface="Arial" charset="0"/>
              </a:rPr>
              <a:t>– </a:t>
            </a:r>
            <a:r>
              <a:rPr lang="it-IT" sz="2300">
                <a:solidFill>
                  <a:srgbClr val="006600"/>
                </a:solidFill>
                <a:latin typeface="Arial" charset="0"/>
              </a:rPr>
              <a:t>]</a:t>
            </a:r>
          </a:p>
        </p:txBody>
      </p:sp>
      <p:sp>
        <p:nvSpPr>
          <p:cNvPr id="13328" name="Rectangle 16"/>
          <p:cNvSpPr>
            <a:spLocks noChangeArrowheads="1"/>
          </p:cNvSpPr>
          <p:nvPr/>
        </p:nvSpPr>
        <p:spPr bwMode="auto">
          <a:xfrm>
            <a:off x="5045076" y="1900239"/>
            <a:ext cx="1697038" cy="406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/>
          <a:p>
            <a:pPr defTabSz="519113"/>
            <a:r>
              <a:rPr lang="it-IT" sz="2300">
                <a:solidFill>
                  <a:srgbClr val="006600"/>
                </a:solidFill>
                <a:latin typeface="Arial" charset="0"/>
              </a:rPr>
              <a:t>[HAc] [OH</a:t>
            </a:r>
            <a:r>
              <a:rPr lang="it-IT" b="1" baseline="42000">
                <a:solidFill>
                  <a:srgbClr val="006600"/>
                </a:solidFill>
                <a:latin typeface="Arial" charset="0"/>
              </a:rPr>
              <a:t>– </a:t>
            </a:r>
            <a:r>
              <a:rPr lang="it-IT" sz="2300">
                <a:solidFill>
                  <a:srgbClr val="006600"/>
                </a:solidFill>
                <a:latin typeface="Arial" charset="0"/>
              </a:rPr>
              <a:t>]</a:t>
            </a:r>
          </a:p>
        </p:txBody>
      </p:sp>
      <p:sp>
        <p:nvSpPr>
          <p:cNvPr id="13329" name="Text Box 17"/>
          <p:cNvSpPr txBox="1">
            <a:spLocks noChangeArrowheads="1"/>
          </p:cNvSpPr>
          <p:nvPr/>
        </p:nvSpPr>
        <p:spPr bwMode="auto">
          <a:xfrm>
            <a:off x="109559" y="2667000"/>
            <a:ext cx="6484699" cy="723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it-IT">
                <a:solidFill>
                  <a:srgbClr val="9900CC"/>
                </a:solidFill>
                <a:latin typeface="Comic Sans MS" charset="0"/>
              </a:rPr>
              <a:t>Per calcolare K</a:t>
            </a:r>
            <a:r>
              <a:rPr lang="it-IT" baseline="-25000">
                <a:solidFill>
                  <a:srgbClr val="9900CC"/>
                </a:solidFill>
                <a:latin typeface="Comic Sans MS" charset="0"/>
              </a:rPr>
              <a:t>b</a:t>
            </a:r>
            <a:r>
              <a:rPr lang="it-IT">
                <a:solidFill>
                  <a:srgbClr val="9900CC"/>
                </a:solidFill>
                <a:latin typeface="Comic Sans MS" charset="0"/>
              </a:rPr>
              <a:t> di Ac, conoscendo K</a:t>
            </a:r>
            <a:r>
              <a:rPr lang="it-IT" baseline="-25000">
                <a:solidFill>
                  <a:srgbClr val="9900CC"/>
                </a:solidFill>
                <a:latin typeface="Comic Sans MS" charset="0"/>
              </a:rPr>
              <a:t>a</a:t>
            </a:r>
            <a:r>
              <a:rPr lang="it-IT">
                <a:solidFill>
                  <a:srgbClr val="9900CC"/>
                </a:solidFill>
                <a:latin typeface="Comic Sans MS" charset="0"/>
              </a:rPr>
              <a:t> di HA</a:t>
            </a:r>
            <a:r>
              <a:rPr lang="it-IT" b="1" baseline="42000">
                <a:solidFill>
                  <a:srgbClr val="9900CC"/>
                </a:solidFill>
                <a:latin typeface="Arial" charset="0"/>
              </a:rPr>
              <a:t>–</a:t>
            </a:r>
            <a:r>
              <a:rPr lang="it-IT">
                <a:solidFill>
                  <a:srgbClr val="9900CC"/>
                </a:solidFill>
                <a:latin typeface="Comic Sans MS" charset="0"/>
              </a:rPr>
              <a:t>, </a:t>
            </a:r>
          </a:p>
          <a:p>
            <a:pPr>
              <a:lnSpc>
                <a:spcPct val="90000"/>
              </a:lnSpc>
            </a:pPr>
            <a:r>
              <a:rPr lang="it-IT">
                <a:solidFill>
                  <a:srgbClr val="9900CC"/>
                </a:solidFill>
                <a:latin typeface="Comic Sans MS" charset="0"/>
              </a:rPr>
              <a:t>si ha: </a:t>
            </a:r>
          </a:p>
        </p:txBody>
      </p:sp>
      <p:sp>
        <p:nvSpPr>
          <p:cNvPr id="13330" name="Text Box 18"/>
          <p:cNvSpPr txBox="1">
            <a:spLocks noChangeArrowheads="1"/>
          </p:cNvSpPr>
          <p:nvPr/>
        </p:nvSpPr>
        <p:spPr bwMode="auto">
          <a:xfrm>
            <a:off x="85725" y="3352818"/>
            <a:ext cx="6858000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660066"/>
                </a:solidFill>
                <a:latin typeface="Comic Sans MS" charset="0"/>
              </a:rPr>
              <a:t>K</a:t>
            </a:r>
            <a:r>
              <a:rPr lang="it-IT" b="1" baseline="-25000">
                <a:solidFill>
                  <a:srgbClr val="660066"/>
                </a:solidFill>
                <a:latin typeface="Comic Sans MS" charset="0"/>
              </a:rPr>
              <a:t>w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 = K</a:t>
            </a:r>
            <a:r>
              <a:rPr lang="it-IT" b="1" baseline="-25000">
                <a:solidFill>
                  <a:srgbClr val="660066"/>
                </a:solidFill>
                <a:latin typeface="Comic Sans MS" charset="0"/>
              </a:rPr>
              <a:t>a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K</a:t>
            </a:r>
            <a:r>
              <a:rPr lang="it-IT" b="1" baseline="-25000">
                <a:solidFill>
                  <a:srgbClr val="660066"/>
                </a:solidFill>
                <a:latin typeface="Comic Sans MS" charset="0"/>
              </a:rPr>
              <a:t>b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 ; K</a:t>
            </a:r>
            <a:r>
              <a:rPr lang="it-IT" b="1" baseline="-25000">
                <a:solidFill>
                  <a:srgbClr val="660066"/>
                </a:solidFill>
                <a:latin typeface="Comic Sans MS" charset="0"/>
              </a:rPr>
              <a:t>b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 </a:t>
            </a:r>
            <a:r>
              <a:rPr lang="it-IT" sz="2200">
                <a:solidFill>
                  <a:srgbClr val="660066"/>
                </a:solidFill>
                <a:latin typeface="Comic Sans MS" charset="0"/>
              </a:rPr>
              <a:t>(di Ac</a:t>
            </a:r>
            <a:r>
              <a:rPr lang="it-IT" b="1" baseline="42000">
                <a:solidFill>
                  <a:srgbClr val="660066"/>
                </a:solidFill>
                <a:latin typeface="Arial" charset="0"/>
              </a:rPr>
              <a:t>– </a:t>
            </a:r>
            <a:r>
              <a:rPr lang="it-IT" sz="2200">
                <a:solidFill>
                  <a:srgbClr val="660066"/>
                </a:solidFill>
                <a:latin typeface="Comic Sans MS" charset="0"/>
              </a:rPr>
              <a:t>)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=       [OH</a:t>
            </a:r>
            <a:r>
              <a:rPr lang="it-IT" b="1" baseline="42000">
                <a:solidFill>
                  <a:srgbClr val="660066"/>
                </a:solidFill>
                <a:latin typeface="Arial" charset="0"/>
              </a:rPr>
              <a:t>– 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]      K</a:t>
            </a:r>
            <a:r>
              <a:rPr lang="it-IT" b="1" baseline="-25000">
                <a:solidFill>
                  <a:srgbClr val="660066"/>
                </a:solidFill>
                <a:latin typeface="Comic Sans MS" charset="0"/>
              </a:rPr>
              <a:t>b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C</a:t>
            </a:r>
            <a:r>
              <a:rPr lang="it-IT" b="1" baseline="-25000">
                <a:solidFill>
                  <a:srgbClr val="660066"/>
                </a:solidFill>
                <a:latin typeface="Comic Sans MS" charset="0"/>
              </a:rPr>
              <a:t>B</a:t>
            </a:r>
          </a:p>
        </p:txBody>
      </p:sp>
      <p:sp>
        <p:nvSpPr>
          <p:cNvPr id="13331" name="Line 19"/>
          <p:cNvSpPr>
            <a:spLocks noChangeShapeType="1"/>
          </p:cNvSpPr>
          <p:nvPr/>
        </p:nvSpPr>
        <p:spPr bwMode="auto">
          <a:xfrm>
            <a:off x="3686175" y="3598863"/>
            <a:ext cx="679450" cy="0"/>
          </a:xfrm>
          <a:prstGeom prst="line">
            <a:avLst/>
          </a:prstGeom>
          <a:noFill/>
          <a:ln w="38100">
            <a:solidFill>
              <a:srgbClr val="66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3332" name="Text Box 20"/>
          <p:cNvSpPr txBox="1">
            <a:spLocks noChangeArrowheads="1"/>
          </p:cNvSpPr>
          <p:nvPr/>
        </p:nvSpPr>
        <p:spPr bwMode="auto">
          <a:xfrm>
            <a:off x="3724277" y="3165494"/>
            <a:ext cx="569913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660066"/>
                </a:solidFill>
                <a:latin typeface="Comic Sans MS" charset="0"/>
              </a:rPr>
              <a:t>K</a:t>
            </a:r>
            <a:r>
              <a:rPr lang="it-IT" b="1" baseline="-25000">
                <a:solidFill>
                  <a:srgbClr val="660066"/>
                </a:solidFill>
                <a:latin typeface="Comic Sans MS" charset="0"/>
              </a:rPr>
              <a:t>w</a:t>
            </a:r>
            <a:endParaRPr lang="it-IT" b="1">
              <a:solidFill>
                <a:srgbClr val="660066"/>
              </a:solidFill>
              <a:latin typeface="Comic Sans MS" charset="0"/>
            </a:endParaRPr>
          </a:p>
        </p:txBody>
      </p:sp>
      <p:sp>
        <p:nvSpPr>
          <p:cNvPr id="13333" name="Text Box 21"/>
          <p:cNvSpPr txBox="1">
            <a:spLocks noChangeArrowheads="1"/>
          </p:cNvSpPr>
          <p:nvPr/>
        </p:nvSpPr>
        <p:spPr bwMode="auto">
          <a:xfrm>
            <a:off x="3741738" y="3697306"/>
            <a:ext cx="1782762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660066"/>
                </a:solidFill>
                <a:latin typeface="Comic Sans MS" charset="0"/>
              </a:rPr>
              <a:t>K</a:t>
            </a:r>
            <a:r>
              <a:rPr lang="it-IT" b="1" baseline="-25000">
                <a:solidFill>
                  <a:srgbClr val="660066"/>
                </a:solidFill>
                <a:latin typeface="Comic Sans MS" charset="0"/>
              </a:rPr>
              <a:t>a</a:t>
            </a:r>
            <a:r>
              <a:rPr lang="it-IT">
                <a:solidFill>
                  <a:srgbClr val="660066"/>
                </a:solidFill>
                <a:latin typeface="Comic Sans MS" charset="0"/>
              </a:rPr>
              <a:t> </a:t>
            </a:r>
            <a:r>
              <a:rPr lang="it-IT" sz="2200">
                <a:solidFill>
                  <a:srgbClr val="660066"/>
                </a:solidFill>
                <a:latin typeface="Comic Sans MS" charset="0"/>
              </a:rPr>
              <a:t>(di HAc)</a:t>
            </a:r>
            <a:endParaRPr lang="it-IT">
              <a:solidFill>
                <a:srgbClr val="660066"/>
              </a:solidFill>
              <a:latin typeface="Comic Sans MS" charset="0"/>
            </a:endParaRPr>
          </a:p>
        </p:txBody>
      </p:sp>
      <p:sp>
        <p:nvSpPr>
          <p:cNvPr id="13334" name="Text Box 22"/>
          <p:cNvSpPr txBox="1">
            <a:spLocks noChangeArrowheads="1"/>
          </p:cNvSpPr>
          <p:nvPr/>
        </p:nvSpPr>
        <p:spPr bwMode="auto">
          <a:xfrm>
            <a:off x="128602" y="4003694"/>
            <a:ext cx="2776537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660066"/>
                </a:solidFill>
                <a:latin typeface="Comic Sans MS" charset="0"/>
              </a:rPr>
              <a:t>[OH</a:t>
            </a:r>
            <a:r>
              <a:rPr lang="it-IT" b="1" baseline="42000">
                <a:solidFill>
                  <a:srgbClr val="660066"/>
                </a:solidFill>
                <a:latin typeface="Arial" charset="0"/>
              </a:rPr>
              <a:t>– 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] </a:t>
            </a:r>
          </a:p>
        </p:txBody>
      </p:sp>
      <p:sp>
        <p:nvSpPr>
          <p:cNvPr id="13335" name="Rectangle 23"/>
          <p:cNvSpPr>
            <a:spLocks noChangeArrowheads="1"/>
          </p:cNvSpPr>
          <p:nvPr/>
        </p:nvSpPr>
        <p:spPr bwMode="auto">
          <a:xfrm>
            <a:off x="1100138" y="4002106"/>
            <a:ext cx="273714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/>
          <a:p>
            <a:pPr defTabSz="519113"/>
            <a:r>
              <a:rPr lang="it-IT" b="1">
                <a:solidFill>
                  <a:srgbClr val="660066"/>
                </a:solidFill>
                <a:latin typeface="Arial" charset="0"/>
                <a:sym typeface="Symbol" charset="0"/>
              </a:rPr>
              <a:t></a:t>
            </a:r>
          </a:p>
        </p:txBody>
      </p:sp>
      <p:sp>
        <p:nvSpPr>
          <p:cNvPr id="13336" name="Line 24"/>
          <p:cNvSpPr>
            <a:spLocks noChangeShapeType="1"/>
          </p:cNvSpPr>
          <p:nvPr/>
        </p:nvSpPr>
        <p:spPr bwMode="auto">
          <a:xfrm>
            <a:off x="1709739" y="4249739"/>
            <a:ext cx="633412" cy="0"/>
          </a:xfrm>
          <a:prstGeom prst="line">
            <a:avLst/>
          </a:prstGeom>
          <a:noFill/>
          <a:ln w="38100">
            <a:solidFill>
              <a:srgbClr val="66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3337" name="Text Box 25"/>
          <p:cNvSpPr txBox="1">
            <a:spLocks noChangeArrowheads="1"/>
          </p:cNvSpPr>
          <p:nvPr/>
        </p:nvSpPr>
        <p:spPr bwMode="auto">
          <a:xfrm>
            <a:off x="1774825" y="3811606"/>
            <a:ext cx="503238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660066"/>
                </a:solidFill>
                <a:latin typeface="Comic Sans MS" charset="0"/>
              </a:rPr>
              <a:t>K</a:t>
            </a:r>
            <a:r>
              <a:rPr lang="it-IT" b="1" baseline="-25000">
                <a:solidFill>
                  <a:srgbClr val="660066"/>
                </a:solidFill>
                <a:latin typeface="Comic Sans MS" charset="0"/>
              </a:rPr>
              <a:t>w</a:t>
            </a:r>
            <a:endParaRPr lang="it-IT" b="1">
              <a:solidFill>
                <a:srgbClr val="660066"/>
              </a:solidFill>
              <a:latin typeface="Comic Sans MS" charset="0"/>
            </a:endParaRPr>
          </a:p>
        </p:txBody>
      </p:sp>
      <p:sp>
        <p:nvSpPr>
          <p:cNvPr id="13338" name="Text Box 26"/>
          <p:cNvSpPr txBox="1">
            <a:spLocks noChangeArrowheads="1"/>
          </p:cNvSpPr>
          <p:nvPr/>
        </p:nvSpPr>
        <p:spPr bwMode="auto">
          <a:xfrm>
            <a:off x="1778001" y="4197369"/>
            <a:ext cx="496888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660066"/>
                </a:solidFill>
                <a:latin typeface="Comic Sans MS" charset="0"/>
              </a:rPr>
              <a:t>K</a:t>
            </a:r>
            <a:r>
              <a:rPr lang="it-IT" b="1" baseline="-25000">
                <a:solidFill>
                  <a:srgbClr val="660066"/>
                </a:solidFill>
                <a:latin typeface="Comic Sans MS" charset="0"/>
              </a:rPr>
              <a:t>a</a:t>
            </a:r>
            <a:endParaRPr lang="it-IT">
              <a:solidFill>
                <a:srgbClr val="660066"/>
              </a:solidFill>
              <a:latin typeface="Comic Sans MS" charset="0"/>
            </a:endParaRPr>
          </a:p>
        </p:txBody>
      </p:sp>
      <p:sp>
        <p:nvSpPr>
          <p:cNvPr id="13339" name="Rectangle 27"/>
          <p:cNvSpPr>
            <a:spLocks noChangeArrowheads="1"/>
          </p:cNvSpPr>
          <p:nvPr/>
        </p:nvSpPr>
        <p:spPr bwMode="auto">
          <a:xfrm>
            <a:off x="5553076" y="3338531"/>
            <a:ext cx="273714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/>
          <a:p>
            <a:pPr defTabSz="519113"/>
            <a:r>
              <a:rPr lang="it-IT" b="1">
                <a:solidFill>
                  <a:srgbClr val="660066"/>
                </a:solidFill>
                <a:latin typeface="Arial" charset="0"/>
                <a:sym typeface="Symbol" charset="0"/>
              </a:rPr>
              <a:t></a:t>
            </a:r>
          </a:p>
        </p:txBody>
      </p:sp>
      <p:sp>
        <p:nvSpPr>
          <p:cNvPr id="13340" name="Rectangle 28"/>
          <p:cNvSpPr>
            <a:spLocks noChangeArrowheads="1"/>
          </p:cNvSpPr>
          <p:nvPr/>
        </p:nvSpPr>
        <p:spPr bwMode="auto">
          <a:xfrm>
            <a:off x="4340225" y="3352818"/>
            <a:ext cx="238248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/>
          <a:p>
            <a:pPr defTabSz="519113"/>
            <a:r>
              <a:rPr lang="it-IT" b="1">
                <a:solidFill>
                  <a:srgbClr val="660066"/>
                </a:solidFill>
                <a:latin typeface="Comic Sans MS" charset="0"/>
              </a:rPr>
              <a:t>;</a:t>
            </a:r>
          </a:p>
        </p:txBody>
      </p:sp>
      <p:sp>
        <p:nvSpPr>
          <p:cNvPr id="13341" name="Rectangle 29"/>
          <p:cNvSpPr>
            <a:spLocks noChangeArrowheads="1"/>
          </p:cNvSpPr>
          <p:nvPr/>
        </p:nvSpPr>
        <p:spPr bwMode="auto">
          <a:xfrm>
            <a:off x="2347913" y="4049731"/>
            <a:ext cx="399750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/>
          <a:p>
            <a:pPr defTabSz="519113"/>
            <a:r>
              <a:rPr lang="it-IT" b="1">
                <a:solidFill>
                  <a:srgbClr val="660066"/>
                </a:solidFill>
                <a:latin typeface="Comic Sans MS" charset="0"/>
              </a:rPr>
              <a:t>C</a:t>
            </a:r>
            <a:r>
              <a:rPr lang="it-IT" b="1" baseline="-25000">
                <a:solidFill>
                  <a:srgbClr val="660066"/>
                </a:solidFill>
                <a:latin typeface="Comic Sans MS" charset="0"/>
              </a:rPr>
              <a:t>s</a:t>
            </a:r>
          </a:p>
        </p:txBody>
      </p:sp>
      <p:graphicFrame>
        <p:nvGraphicFramePr>
          <p:cNvPr id="13342" name="Object 30"/>
          <p:cNvGraphicFramePr>
            <a:graphicFrameLocks noChangeAspect="1"/>
          </p:cNvGraphicFramePr>
          <p:nvPr/>
        </p:nvGraphicFramePr>
        <p:xfrm>
          <a:off x="1319219" y="3756025"/>
          <a:ext cx="814387" cy="725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77" name="Equazione" r:id="rId3" imgW="228600" imgH="253800" progId="Equation.3">
                  <p:embed/>
                </p:oleObj>
              </mc:Choice>
              <mc:Fallback>
                <p:oleObj name="Equazione" r:id="rId3" imgW="228600" imgH="253800" progId="Equation.3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9219" y="3756025"/>
                        <a:ext cx="814387" cy="725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43" name="Object 31"/>
          <p:cNvGraphicFramePr>
            <a:graphicFrameLocks noChangeAspect="1"/>
          </p:cNvGraphicFramePr>
          <p:nvPr/>
        </p:nvGraphicFramePr>
        <p:xfrm>
          <a:off x="5737225" y="3113107"/>
          <a:ext cx="814388" cy="725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78" name="Equazione" r:id="rId5" imgW="228600" imgH="253800" progId="Equation.3">
                  <p:embed/>
                </p:oleObj>
              </mc:Choice>
              <mc:Fallback>
                <p:oleObj name="Equazione" r:id="rId5" imgW="228600" imgH="253800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7225" y="3113107"/>
                        <a:ext cx="814388" cy="725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44" name="Rectangle 32"/>
          <p:cNvSpPr>
            <a:spLocks noChangeArrowheads="1"/>
          </p:cNvSpPr>
          <p:nvPr/>
        </p:nvSpPr>
        <p:spPr bwMode="auto">
          <a:xfrm>
            <a:off x="3697289" y="4321194"/>
            <a:ext cx="2710980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/>
          <a:p>
            <a:pPr defTabSz="519113"/>
            <a:r>
              <a:rPr lang="it-IT" b="1">
                <a:solidFill>
                  <a:srgbClr val="FFCC99"/>
                </a:solidFill>
                <a:latin typeface="Comic Sans MS" charset="0"/>
              </a:rPr>
              <a:t>(il pH è BASICO)</a:t>
            </a:r>
            <a:endParaRPr lang="it-IT" b="1" baseline="-25000">
              <a:solidFill>
                <a:srgbClr val="660066"/>
              </a:solidFill>
              <a:latin typeface="Comic Sans MS" charset="0"/>
            </a:endParaRPr>
          </a:p>
        </p:txBody>
      </p:sp>
      <p:sp>
        <p:nvSpPr>
          <p:cNvPr id="13345" name="Text Box 33"/>
          <p:cNvSpPr txBox="1">
            <a:spLocks noChangeArrowheads="1"/>
          </p:cNvSpPr>
          <p:nvPr/>
        </p:nvSpPr>
        <p:spPr bwMode="auto">
          <a:xfrm>
            <a:off x="664830" y="4910157"/>
            <a:ext cx="5739478" cy="14127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it-IT" sz="2600" b="1" dirty="0">
                <a:solidFill>
                  <a:srgbClr val="990099"/>
                </a:solidFill>
                <a:latin typeface="Comic Sans MS" charset="0"/>
              </a:rPr>
              <a:t>CASO IV</a:t>
            </a:r>
            <a:endParaRPr lang="it-IT" sz="2600" dirty="0">
              <a:latin typeface="Comic Sans MS" charset="0"/>
            </a:endParaRPr>
          </a:p>
          <a:p>
            <a:pPr algn="ctr">
              <a:lnSpc>
                <a:spcPct val="120000"/>
              </a:lnSpc>
            </a:pPr>
            <a:r>
              <a:rPr lang="it-IT" sz="2600" b="1" dirty="0">
                <a:solidFill>
                  <a:srgbClr val="FF0000"/>
                </a:solidFill>
                <a:latin typeface="Comic Sans MS" charset="0"/>
              </a:rPr>
              <a:t>Sali di Acido debole e Base debole</a:t>
            </a:r>
          </a:p>
          <a:p>
            <a:pPr algn="ctr"/>
            <a:r>
              <a:rPr lang="it-IT" sz="2600" b="1" dirty="0">
                <a:solidFill>
                  <a:srgbClr val="FF0000"/>
                </a:solidFill>
                <a:latin typeface="Comic Sans MS" charset="0"/>
              </a:rPr>
              <a:t>(es. NH</a:t>
            </a:r>
            <a:r>
              <a:rPr lang="it-IT" sz="2600" b="1" baseline="-25000" dirty="0">
                <a:solidFill>
                  <a:srgbClr val="FF0000"/>
                </a:solidFill>
                <a:latin typeface="Comic Sans MS" charset="0"/>
              </a:rPr>
              <a:t>4</a:t>
            </a:r>
            <a:r>
              <a:rPr lang="it-IT" sz="2600" b="1" dirty="0">
                <a:solidFill>
                  <a:srgbClr val="FF0000"/>
                </a:solidFill>
                <a:latin typeface="Comic Sans MS" charset="0"/>
              </a:rPr>
              <a:t>Ac)</a:t>
            </a:r>
            <a:endParaRPr lang="it-IT" sz="2600" dirty="0">
              <a:latin typeface="Comic Sans MS" charset="0"/>
            </a:endParaRPr>
          </a:p>
        </p:txBody>
      </p:sp>
      <p:sp>
        <p:nvSpPr>
          <p:cNvPr id="13346" name="AutoShape 34"/>
          <p:cNvSpPr>
            <a:spLocks noChangeArrowheads="1"/>
          </p:cNvSpPr>
          <p:nvPr/>
        </p:nvSpPr>
        <p:spPr bwMode="auto">
          <a:xfrm>
            <a:off x="2366965" y="5392741"/>
            <a:ext cx="2284412" cy="52387"/>
          </a:xfrm>
          <a:prstGeom prst="bevel">
            <a:avLst>
              <a:gd name="adj" fmla="val 50000"/>
            </a:avLst>
          </a:prstGeom>
          <a:solidFill>
            <a:schemeClr val="hlink"/>
          </a:solidFill>
          <a:ln w="9525">
            <a:solidFill>
              <a:srgbClr val="00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3347" name="AutoShape 35"/>
          <p:cNvSpPr>
            <a:spLocks noChangeArrowheads="1"/>
          </p:cNvSpPr>
          <p:nvPr/>
        </p:nvSpPr>
        <p:spPr bwMode="auto">
          <a:xfrm>
            <a:off x="2325688" y="4941889"/>
            <a:ext cx="2284412" cy="52387"/>
          </a:xfrm>
          <a:prstGeom prst="bevel">
            <a:avLst>
              <a:gd name="adj" fmla="val 50000"/>
            </a:avLst>
          </a:prstGeom>
          <a:solidFill>
            <a:schemeClr val="hlink"/>
          </a:solidFill>
          <a:ln w="9525">
            <a:solidFill>
              <a:srgbClr val="00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3348" name="Text Box 36"/>
          <p:cNvSpPr txBox="1">
            <a:spLocks noChangeArrowheads="1"/>
          </p:cNvSpPr>
          <p:nvPr/>
        </p:nvSpPr>
        <p:spPr bwMode="auto">
          <a:xfrm>
            <a:off x="85725" y="6291282"/>
            <a:ext cx="4822440" cy="791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 dirty="0">
                <a:solidFill>
                  <a:srgbClr val="660066"/>
                </a:solidFill>
                <a:latin typeface="Comic Sans MS" charset="0"/>
              </a:rPr>
              <a:t>NH</a:t>
            </a:r>
            <a:r>
              <a:rPr lang="it-IT" b="1" baseline="-25000" dirty="0">
                <a:solidFill>
                  <a:srgbClr val="660066"/>
                </a:solidFill>
                <a:latin typeface="Comic Sans MS" charset="0"/>
              </a:rPr>
              <a:t>4</a:t>
            </a:r>
            <a:r>
              <a:rPr lang="it-IT" b="1" dirty="0">
                <a:solidFill>
                  <a:srgbClr val="660066"/>
                </a:solidFill>
                <a:latin typeface="Comic Sans MS" charset="0"/>
              </a:rPr>
              <a:t>Ac				NH</a:t>
            </a:r>
            <a:r>
              <a:rPr lang="it-IT" b="1" baseline="-25000" dirty="0">
                <a:solidFill>
                  <a:srgbClr val="660066"/>
                </a:solidFill>
                <a:latin typeface="Comic Sans MS" charset="0"/>
              </a:rPr>
              <a:t>4</a:t>
            </a:r>
            <a:r>
              <a:rPr lang="it-IT" b="1" baseline="30000" dirty="0">
                <a:solidFill>
                  <a:srgbClr val="660066"/>
                </a:solidFill>
                <a:latin typeface="Comic Sans MS" charset="0"/>
              </a:rPr>
              <a:t>+</a:t>
            </a:r>
            <a:r>
              <a:rPr lang="it-IT" b="1" dirty="0">
                <a:solidFill>
                  <a:srgbClr val="660066"/>
                </a:solidFill>
                <a:latin typeface="Comic Sans MS" charset="0"/>
              </a:rPr>
              <a:t>  +  </a:t>
            </a:r>
            <a:r>
              <a:rPr lang="it-IT" b="1" dirty="0" err="1">
                <a:solidFill>
                  <a:srgbClr val="660066"/>
                </a:solidFill>
                <a:latin typeface="Comic Sans MS" charset="0"/>
              </a:rPr>
              <a:t>Ac</a:t>
            </a:r>
            <a:r>
              <a:rPr lang="it-IT" b="1" baseline="42000" dirty="0">
                <a:solidFill>
                  <a:srgbClr val="660066"/>
                </a:solidFill>
                <a:latin typeface="Arial" charset="0"/>
              </a:rPr>
              <a:t>–</a:t>
            </a:r>
            <a:r>
              <a:rPr lang="it-IT" b="1" dirty="0">
                <a:solidFill>
                  <a:srgbClr val="660066"/>
                </a:solidFill>
                <a:latin typeface="Comic Sans MS" charset="0"/>
              </a:rPr>
              <a:t> 		</a:t>
            </a:r>
          </a:p>
        </p:txBody>
      </p:sp>
      <p:sp>
        <p:nvSpPr>
          <p:cNvPr id="13349" name="Line 37"/>
          <p:cNvSpPr>
            <a:spLocks noChangeShapeType="1"/>
          </p:cNvSpPr>
          <p:nvPr/>
        </p:nvSpPr>
        <p:spPr bwMode="auto">
          <a:xfrm>
            <a:off x="1379538" y="6491288"/>
            <a:ext cx="900112" cy="0"/>
          </a:xfrm>
          <a:prstGeom prst="line">
            <a:avLst/>
          </a:prstGeom>
          <a:noFill/>
          <a:ln w="12700">
            <a:solidFill>
              <a:srgbClr val="660066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3350" name="Text Box 38"/>
          <p:cNvSpPr txBox="1">
            <a:spLocks noChangeArrowheads="1"/>
          </p:cNvSpPr>
          <p:nvPr/>
        </p:nvSpPr>
        <p:spPr bwMode="auto">
          <a:xfrm>
            <a:off x="93677" y="6630988"/>
            <a:ext cx="6588143" cy="10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it-IT" dirty="0">
                <a:solidFill>
                  <a:srgbClr val="9900CC"/>
                </a:solidFill>
                <a:latin typeface="Comic Sans MS" charset="0"/>
              </a:rPr>
              <a:t>NH</a:t>
            </a:r>
            <a:r>
              <a:rPr lang="it-IT" baseline="-25000" dirty="0">
                <a:solidFill>
                  <a:srgbClr val="9900CC"/>
                </a:solidFill>
                <a:latin typeface="Comic Sans MS" charset="0"/>
              </a:rPr>
              <a:t>4</a:t>
            </a:r>
            <a:r>
              <a:rPr lang="it-IT" baseline="30000" dirty="0">
                <a:solidFill>
                  <a:srgbClr val="9900CC"/>
                </a:solidFill>
                <a:latin typeface="Comic Sans MS" charset="0"/>
              </a:rPr>
              <a:t>+</a:t>
            </a:r>
            <a:r>
              <a:rPr lang="it-IT" dirty="0">
                <a:solidFill>
                  <a:srgbClr val="9900CC"/>
                </a:solidFill>
                <a:latin typeface="Comic Sans MS" charset="0"/>
              </a:rPr>
              <a:t> si </a:t>
            </a:r>
            <a:r>
              <a:rPr lang="it-IT" dirty="0" smtClean="0">
                <a:solidFill>
                  <a:srgbClr val="9900CC"/>
                </a:solidFill>
                <a:latin typeface="Comic Sans MS" charset="0"/>
              </a:rPr>
              <a:t>comporta </a:t>
            </a:r>
            <a:r>
              <a:rPr lang="it-IT" dirty="0">
                <a:solidFill>
                  <a:srgbClr val="9900CC"/>
                </a:solidFill>
                <a:latin typeface="Comic Sans MS" charset="0"/>
              </a:rPr>
              <a:t>da acido (acido coniugato di</a:t>
            </a:r>
          </a:p>
          <a:p>
            <a:pPr>
              <a:lnSpc>
                <a:spcPct val="90000"/>
              </a:lnSpc>
            </a:pPr>
            <a:r>
              <a:rPr lang="it-IT" dirty="0">
                <a:solidFill>
                  <a:srgbClr val="9900CC"/>
                </a:solidFill>
                <a:latin typeface="Comic Sans MS" charset="0"/>
              </a:rPr>
              <a:t>NH</a:t>
            </a:r>
            <a:r>
              <a:rPr lang="it-IT" baseline="-25000" dirty="0">
                <a:solidFill>
                  <a:srgbClr val="9900CC"/>
                </a:solidFill>
                <a:latin typeface="Comic Sans MS" charset="0"/>
              </a:rPr>
              <a:t>3</a:t>
            </a:r>
            <a:r>
              <a:rPr lang="it-IT" dirty="0">
                <a:solidFill>
                  <a:srgbClr val="9900CC"/>
                </a:solidFill>
                <a:latin typeface="Comic Sans MS" charset="0"/>
              </a:rPr>
              <a:t>) e </a:t>
            </a:r>
            <a:r>
              <a:rPr lang="it-IT" dirty="0" err="1">
                <a:solidFill>
                  <a:srgbClr val="9900CC"/>
                </a:solidFill>
                <a:latin typeface="Comic Sans MS" charset="0"/>
              </a:rPr>
              <a:t>Ac</a:t>
            </a:r>
            <a:r>
              <a:rPr lang="it-IT" b="1" baseline="42000" dirty="0">
                <a:solidFill>
                  <a:srgbClr val="9900CC"/>
                </a:solidFill>
                <a:latin typeface="Arial" charset="0"/>
              </a:rPr>
              <a:t>–</a:t>
            </a:r>
            <a:r>
              <a:rPr lang="it-IT" dirty="0">
                <a:solidFill>
                  <a:srgbClr val="9900CC"/>
                </a:solidFill>
                <a:latin typeface="Comic Sans MS" charset="0"/>
              </a:rPr>
              <a:t> da base (base coniugata di </a:t>
            </a:r>
            <a:r>
              <a:rPr lang="it-IT" dirty="0" err="1">
                <a:solidFill>
                  <a:srgbClr val="9900CC"/>
                </a:solidFill>
                <a:latin typeface="Comic Sans MS" charset="0"/>
              </a:rPr>
              <a:t>HAc</a:t>
            </a:r>
            <a:r>
              <a:rPr lang="it-IT" dirty="0">
                <a:solidFill>
                  <a:srgbClr val="9900CC"/>
                </a:solidFill>
                <a:latin typeface="Comic Sans MS" charset="0"/>
              </a:rPr>
              <a:t>).</a:t>
            </a:r>
          </a:p>
          <a:p>
            <a:pPr>
              <a:lnSpc>
                <a:spcPct val="90000"/>
              </a:lnSpc>
            </a:pPr>
            <a:r>
              <a:rPr lang="it-IT" dirty="0">
                <a:solidFill>
                  <a:srgbClr val="9900CC"/>
                </a:solidFill>
                <a:latin typeface="Comic Sans MS" charset="0"/>
              </a:rPr>
              <a:t>Deve essere: </a:t>
            </a:r>
          </a:p>
        </p:txBody>
      </p:sp>
      <p:sp>
        <p:nvSpPr>
          <p:cNvPr id="13351" name="Text Box 39"/>
          <p:cNvSpPr txBox="1">
            <a:spLocks noChangeArrowheads="1"/>
          </p:cNvSpPr>
          <p:nvPr/>
        </p:nvSpPr>
        <p:spPr bwMode="auto">
          <a:xfrm>
            <a:off x="85726" y="7624782"/>
            <a:ext cx="4490014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660066"/>
                </a:solidFill>
                <a:latin typeface="Comic Sans MS" charset="0"/>
              </a:rPr>
              <a:t>NH</a:t>
            </a:r>
            <a:r>
              <a:rPr lang="it-IT" b="1" baseline="-25000">
                <a:solidFill>
                  <a:srgbClr val="660066"/>
                </a:solidFill>
                <a:latin typeface="Comic Sans MS" charset="0"/>
              </a:rPr>
              <a:t>4</a:t>
            </a:r>
            <a:r>
              <a:rPr lang="it-IT" b="1" baseline="30000">
                <a:solidFill>
                  <a:srgbClr val="660066"/>
                </a:solidFill>
                <a:latin typeface="Comic Sans MS" charset="0"/>
              </a:rPr>
              <a:t>+ 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+ H</a:t>
            </a:r>
            <a:r>
              <a:rPr lang="it-IT" b="1" baseline="-25000">
                <a:solidFill>
                  <a:srgbClr val="660066"/>
                </a:solidFill>
                <a:latin typeface="Comic Sans MS" charset="0"/>
              </a:rPr>
              <a:t>2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O	   NH</a:t>
            </a:r>
            <a:r>
              <a:rPr lang="it-IT" b="1" baseline="-25000">
                <a:solidFill>
                  <a:srgbClr val="660066"/>
                </a:solidFill>
                <a:latin typeface="Comic Sans MS" charset="0"/>
              </a:rPr>
              <a:t>3 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+ H</a:t>
            </a:r>
            <a:r>
              <a:rPr lang="it-IT" b="1" baseline="-25000">
                <a:solidFill>
                  <a:srgbClr val="660066"/>
                </a:solidFill>
                <a:latin typeface="Comic Sans MS" charset="0"/>
              </a:rPr>
              <a:t>3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O</a:t>
            </a:r>
            <a:r>
              <a:rPr lang="it-IT" b="1" baseline="30000">
                <a:solidFill>
                  <a:srgbClr val="660066"/>
                </a:solidFill>
                <a:latin typeface="Comic Sans MS" charset="0"/>
              </a:rPr>
              <a:t>+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; </a:t>
            </a:r>
          </a:p>
        </p:txBody>
      </p:sp>
      <p:sp>
        <p:nvSpPr>
          <p:cNvPr id="13352" name="Line 40"/>
          <p:cNvSpPr>
            <a:spLocks noChangeShapeType="1"/>
          </p:cNvSpPr>
          <p:nvPr/>
        </p:nvSpPr>
        <p:spPr bwMode="auto">
          <a:xfrm>
            <a:off x="1965327" y="7777163"/>
            <a:ext cx="477838" cy="0"/>
          </a:xfrm>
          <a:prstGeom prst="line">
            <a:avLst/>
          </a:prstGeom>
          <a:noFill/>
          <a:ln w="12700">
            <a:solidFill>
              <a:srgbClr val="660066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3353" name="Line 41"/>
          <p:cNvSpPr>
            <a:spLocks noChangeShapeType="1"/>
          </p:cNvSpPr>
          <p:nvPr/>
        </p:nvSpPr>
        <p:spPr bwMode="auto">
          <a:xfrm flipH="1" flipV="1">
            <a:off x="1965327" y="7875588"/>
            <a:ext cx="477838" cy="0"/>
          </a:xfrm>
          <a:prstGeom prst="line">
            <a:avLst/>
          </a:prstGeom>
          <a:noFill/>
          <a:ln w="12700">
            <a:solidFill>
              <a:srgbClr val="660066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3354" name="Text Box 42"/>
          <p:cNvSpPr txBox="1">
            <a:spLocks noChangeArrowheads="1"/>
          </p:cNvSpPr>
          <p:nvPr/>
        </p:nvSpPr>
        <p:spPr bwMode="auto">
          <a:xfrm>
            <a:off x="285761" y="8034357"/>
            <a:ext cx="4005557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660066"/>
                </a:solidFill>
                <a:latin typeface="Comic Sans MS" charset="0"/>
              </a:rPr>
              <a:t>Ac</a:t>
            </a:r>
            <a:r>
              <a:rPr lang="it-IT" b="1" baseline="42000">
                <a:solidFill>
                  <a:srgbClr val="660066"/>
                </a:solidFill>
                <a:latin typeface="Arial" charset="0"/>
              </a:rPr>
              <a:t>–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 + H</a:t>
            </a:r>
            <a:r>
              <a:rPr lang="it-IT" b="1" baseline="-25000">
                <a:solidFill>
                  <a:srgbClr val="660066"/>
                </a:solidFill>
                <a:latin typeface="Comic Sans MS" charset="0"/>
              </a:rPr>
              <a:t>2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O		 HAc + OH</a:t>
            </a:r>
            <a:r>
              <a:rPr lang="it-IT" b="1" baseline="42000">
                <a:solidFill>
                  <a:srgbClr val="660066"/>
                </a:solidFill>
                <a:latin typeface="Arial" charset="0"/>
              </a:rPr>
              <a:t>–</a:t>
            </a:r>
            <a:endParaRPr lang="it-IT" b="1">
              <a:solidFill>
                <a:srgbClr val="660066"/>
              </a:solidFill>
              <a:latin typeface="Comic Sans MS" charset="0"/>
            </a:endParaRPr>
          </a:p>
        </p:txBody>
      </p:sp>
      <p:sp>
        <p:nvSpPr>
          <p:cNvPr id="13355" name="Line 43"/>
          <p:cNvSpPr>
            <a:spLocks noChangeShapeType="1"/>
          </p:cNvSpPr>
          <p:nvPr/>
        </p:nvSpPr>
        <p:spPr bwMode="auto">
          <a:xfrm>
            <a:off x="1944689" y="8186739"/>
            <a:ext cx="477837" cy="0"/>
          </a:xfrm>
          <a:prstGeom prst="line">
            <a:avLst/>
          </a:prstGeom>
          <a:noFill/>
          <a:ln w="12700">
            <a:solidFill>
              <a:srgbClr val="660066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3356" name="Line 44"/>
          <p:cNvSpPr>
            <a:spLocks noChangeShapeType="1"/>
          </p:cNvSpPr>
          <p:nvPr/>
        </p:nvSpPr>
        <p:spPr bwMode="auto">
          <a:xfrm flipH="1" flipV="1">
            <a:off x="1944689" y="8285163"/>
            <a:ext cx="477837" cy="0"/>
          </a:xfrm>
          <a:prstGeom prst="line">
            <a:avLst/>
          </a:prstGeom>
          <a:noFill/>
          <a:ln w="12700">
            <a:solidFill>
              <a:srgbClr val="660066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3357" name="Text Box 45"/>
          <p:cNvSpPr txBox="1">
            <a:spLocks noChangeArrowheads="1"/>
          </p:cNvSpPr>
          <p:nvPr/>
        </p:nvSpPr>
        <p:spPr bwMode="auto">
          <a:xfrm>
            <a:off x="128602" y="8447106"/>
            <a:ext cx="5340105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660066"/>
                </a:solidFill>
                <a:latin typeface="Comic Sans MS" charset="0"/>
              </a:rPr>
              <a:t>[NH</a:t>
            </a:r>
            <a:r>
              <a:rPr lang="it-IT" b="1" baseline="-25000">
                <a:solidFill>
                  <a:srgbClr val="660066"/>
                </a:solidFill>
                <a:latin typeface="Comic Sans MS" charset="0"/>
              </a:rPr>
              <a:t>4</a:t>
            </a:r>
            <a:r>
              <a:rPr lang="it-IT" b="1" baseline="30000">
                <a:solidFill>
                  <a:srgbClr val="660066"/>
                </a:solidFill>
                <a:latin typeface="Comic Sans MS" charset="0"/>
              </a:rPr>
              <a:t>+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] + [H</a:t>
            </a:r>
            <a:r>
              <a:rPr lang="it-IT" b="1" baseline="-25000">
                <a:solidFill>
                  <a:srgbClr val="660066"/>
                </a:solidFill>
                <a:latin typeface="Comic Sans MS" charset="0"/>
              </a:rPr>
              <a:t>3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O</a:t>
            </a:r>
            <a:r>
              <a:rPr lang="it-IT" b="1" baseline="30000">
                <a:solidFill>
                  <a:srgbClr val="660066"/>
                </a:solidFill>
                <a:latin typeface="Comic Sans MS" charset="0"/>
              </a:rPr>
              <a:t>+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] = [OH </a:t>
            </a:r>
            <a:r>
              <a:rPr lang="it-IT" b="1" baseline="42000">
                <a:solidFill>
                  <a:srgbClr val="660066"/>
                </a:solidFill>
                <a:latin typeface="Arial" charset="0"/>
              </a:rPr>
              <a:t>– 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] + [Ac </a:t>
            </a:r>
            <a:r>
              <a:rPr lang="it-IT" b="1" baseline="42000">
                <a:solidFill>
                  <a:srgbClr val="660066"/>
                </a:solidFill>
                <a:latin typeface="Arial" charset="0"/>
              </a:rPr>
              <a:t>– 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]</a:t>
            </a:r>
          </a:p>
        </p:txBody>
      </p:sp>
      <p:sp>
        <p:nvSpPr>
          <p:cNvPr id="13358" name="Rectangle 46"/>
          <p:cNvSpPr>
            <a:spLocks noChangeArrowheads="1"/>
          </p:cNvSpPr>
          <p:nvPr/>
        </p:nvSpPr>
        <p:spPr bwMode="auto">
          <a:xfrm>
            <a:off x="5348302" y="8472488"/>
            <a:ext cx="1671637" cy="6679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/>
          <a:p>
            <a:pPr defTabSz="519113"/>
            <a:r>
              <a:rPr lang="it-IT" sz="2000" b="1">
                <a:solidFill>
                  <a:srgbClr val="660066"/>
                </a:solidFill>
                <a:latin typeface="Comic Sans MS" charset="0"/>
              </a:rPr>
              <a:t>(neutralità     elettrica)  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/>
          <p:cNvSpPr>
            <a:spLocks noChangeArrowheads="1"/>
          </p:cNvSpPr>
          <p:nvPr/>
        </p:nvSpPr>
        <p:spPr bwMode="auto">
          <a:xfrm>
            <a:off x="3160713" y="7502525"/>
            <a:ext cx="2786062" cy="1031875"/>
          </a:xfrm>
          <a:prstGeom prst="foldedCorner">
            <a:avLst>
              <a:gd name="adj" fmla="val 1541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1" y="576280"/>
            <a:ext cx="1109580" cy="3909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it-IT">
                <a:solidFill>
                  <a:srgbClr val="9900CC"/>
                </a:solidFill>
                <a:latin typeface="Comic Sans MS" charset="0"/>
              </a:rPr>
              <a:t>Poiché: 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-36101" y="942976"/>
            <a:ext cx="6722244" cy="926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it-IT" b="1">
                <a:solidFill>
                  <a:srgbClr val="660066"/>
                </a:solidFill>
                <a:latin typeface="Comic Sans MS" charset="0"/>
              </a:rPr>
              <a:t>[H</a:t>
            </a:r>
            <a:r>
              <a:rPr lang="it-IT" b="1" baseline="-25000">
                <a:solidFill>
                  <a:srgbClr val="660066"/>
                </a:solidFill>
                <a:latin typeface="Comic Sans MS" charset="0"/>
              </a:rPr>
              <a:t>3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O</a:t>
            </a:r>
            <a:r>
              <a:rPr lang="it-IT" b="1" baseline="30000">
                <a:solidFill>
                  <a:srgbClr val="660066"/>
                </a:solidFill>
                <a:latin typeface="Comic Sans MS" charset="0"/>
              </a:rPr>
              <a:t>+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] &lt;&lt; [NH</a:t>
            </a:r>
            <a:r>
              <a:rPr lang="it-IT" b="1" baseline="-25000">
                <a:solidFill>
                  <a:srgbClr val="660066"/>
                </a:solidFill>
                <a:latin typeface="Comic Sans MS" charset="0"/>
              </a:rPr>
              <a:t>4</a:t>
            </a:r>
            <a:r>
              <a:rPr lang="it-IT" b="1" baseline="30000">
                <a:solidFill>
                  <a:srgbClr val="660066"/>
                </a:solidFill>
                <a:latin typeface="Comic Sans MS" charset="0"/>
              </a:rPr>
              <a:t>+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]  e  [OH</a:t>
            </a:r>
            <a:r>
              <a:rPr lang="it-IT" b="1" baseline="42000">
                <a:solidFill>
                  <a:srgbClr val="660066"/>
                </a:solidFill>
                <a:latin typeface="Arial" charset="0"/>
              </a:rPr>
              <a:t>– 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] &lt;&lt; [Ac</a:t>
            </a:r>
            <a:r>
              <a:rPr lang="it-IT" b="1" baseline="42000">
                <a:solidFill>
                  <a:srgbClr val="660066"/>
                </a:solidFill>
                <a:latin typeface="Arial" charset="0"/>
              </a:rPr>
              <a:t>– 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], </a:t>
            </a:r>
            <a:r>
              <a:rPr lang="it-IT">
                <a:solidFill>
                  <a:srgbClr val="9900CC"/>
                </a:solidFill>
                <a:latin typeface="Comic Sans MS" charset="0"/>
              </a:rPr>
              <a:t>si ha:</a:t>
            </a:r>
            <a:endParaRPr lang="it-IT" b="1">
              <a:solidFill>
                <a:srgbClr val="660066"/>
              </a:solidFill>
              <a:latin typeface="Comic Sans MS" charset="0"/>
            </a:endParaRPr>
          </a:p>
          <a:p>
            <a:pPr algn="ctr">
              <a:lnSpc>
                <a:spcPct val="120000"/>
              </a:lnSpc>
            </a:pPr>
            <a:r>
              <a:rPr lang="it-IT" b="1">
                <a:solidFill>
                  <a:srgbClr val="660066"/>
                </a:solidFill>
                <a:latin typeface="Comic Sans MS" charset="0"/>
              </a:rPr>
              <a:t>[NH</a:t>
            </a:r>
            <a:r>
              <a:rPr lang="it-IT" b="1" baseline="-25000">
                <a:solidFill>
                  <a:srgbClr val="660066"/>
                </a:solidFill>
                <a:latin typeface="Comic Sans MS" charset="0"/>
              </a:rPr>
              <a:t>4</a:t>
            </a:r>
            <a:r>
              <a:rPr lang="it-IT" b="1" baseline="30000">
                <a:solidFill>
                  <a:srgbClr val="660066"/>
                </a:solidFill>
                <a:latin typeface="Comic Sans MS" charset="0"/>
              </a:rPr>
              <a:t>+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]   [Ac</a:t>
            </a:r>
            <a:r>
              <a:rPr lang="it-IT" b="1" baseline="42000">
                <a:solidFill>
                  <a:srgbClr val="660066"/>
                </a:solidFill>
                <a:latin typeface="Arial" charset="0"/>
              </a:rPr>
              <a:t>– 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]   (I)</a:t>
            </a: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14" y="1958975"/>
            <a:ext cx="6996113" cy="723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it-IT">
                <a:solidFill>
                  <a:srgbClr val="9900CC"/>
                </a:solidFill>
                <a:latin typeface="Comic Sans MS" charset="0"/>
              </a:rPr>
              <a:t>Si ha inoltre, detta C</a:t>
            </a:r>
            <a:r>
              <a:rPr lang="it-IT" baseline="-25000">
                <a:solidFill>
                  <a:srgbClr val="9900CC"/>
                </a:solidFill>
                <a:latin typeface="Comic Sans MS" charset="0"/>
              </a:rPr>
              <a:t>s</a:t>
            </a:r>
            <a:r>
              <a:rPr lang="it-IT">
                <a:solidFill>
                  <a:srgbClr val="9900CC"/>
                </a:solidFill>
                <a:latin typeface="Comic Sans MS" charset="0"/>
              </a:rPr>
              <a:t> la concentrazione del sale: </a:t>
            </a:r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-91553" y="18"/>
            <a:ext cx="2778707" cy="519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it-IT" sz="2600" b="1">
                <a:solidFill>
                  <a:srgbClr val="990099"/>
                </a:solidFill>
                <a:latin typeface="Comic Sans MS" charset="0"/>
              </a:rPr>
              <a:t> segue CASO IV</a:t>
            </a:r>
            <a:endParaRPr lang="it-IT" sz="2600">
              <a:latin typeface="Comic Sans MS" charset="0"/>
            </a:endParaRP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2882900" y="1441469"/>
            <a:ext cx="273714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/>
          <a:p>
            <a:pPr defTabSz="519113"/>
            <a:r>
              <a:rPr lang="it-IT" b="1">
                <a:solidFill>
                  <a:srgbClr val="660066"/>
                </a:solidFill>
                <a:latin typeface="Arial" charset="0"/>
                <a:sym typeface="Symbol" charset="0"/>
              </a:rPr>
              <a:t></a:t>
            </a:r>
          </a:p>
        </p:txBody>
      </p:sp>
      <p:sp>
        <p:nvSpPr>
          <p:cNvPr id="30728" name="Text Box 8"/>
          <p:cNvSpPr txBox="1">
            <a:spLocks noChangeArrowheads="1"/>
          </p:cNvSpPr>
          <p:nvPr/>
        </p:nvSpPr>
        <p:spPr bwMode="auto">
          <a:xfrm>
            <a:off x="773127" y="2232025"/>
            <a:ext cx="6084887" cy="13696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it-IT" b="1">
                <a:solidFill>
                  <a:srgbClr val="660066"/>
                </a:solidFill>
                <a:latin typeface="Comic Sans MS" charset="0"/>
              </a:rPr>
              <a:t>[NH</a:t>
            </a:r>
            <a:r>
              <a:rPr lang="it-IT" b="1" baseline="-25000">
                <a:solidFill>
                  <a:srgbClr val="660066"/>
                </a:solidFill>
                <a:latin typeface="Comic Sans MS" charset="0"/>
              </a:rPr>
              <a:t>4</a:t>
            </a:r>
            <a:r>
              <a:rPr lang="it-IT" b="1" baseline="30000">
                <a:solidFill>
                  <a:srgbClr val="660066"/>
                </a:solidFill>
                <a:latin typeface="Comic Sans MS" charset="0"/>
              </a:rPr>
              <a:t>+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] + [NH</a:t>
            </a:r>
            <a:r>
              <a:rPr lang="it-IT" b="1" baseline="-25000">
                <a:solidFill>
                  <a:srgbClr val="660066"/>
                </a:solidFill>
                <a:latin typeface="Comic Sans MS" charset="0"/>
              </a:rPr>
              <a:t>3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] = Cs = [HAc</a:t>
            </a:r>
            <a:r>
              <a:rPr lang="it-IT" b="1" baseline="42000">
                <a:solidFill>
                  <a:srgbClr val="660066"/>
                </a:solidFill>
                <a:latin typeface="Arial" charset="0"/>
              </a:rPr>
              <a:t> 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] + [Ac</a:t>
            </a:r>
            <a:r>
              <a:rPr lang="it-IT" b="1" baseline="42000">
                <a:solidFill>
                  <a:srgbClr val="660066"/>
                </a:solidFill>
                <a:latin typeface="Arial" charset="0"/>
              </a:rPr>
              <a:t>– 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], </a:t>
            </a:r>
          </a:p>
          <a:p>
            <a:pPr algn="ctr">
              <a:lnSpc>
                <a:spcPct val="120000"/>
              </a:lnSpc>
            </a:pPr>
            <a:r>
              <a:rPr lang="it-IT">
                <a:solidFill>
                  <a:srgbClr val="9900CC"/>
                </a:solidFill>
                <a:latin typeface="Comic Sans MS" charset="0"/>
              </a:rPr>
              <a:t>segue da 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(I)</a:t>
            </a:r>
          </a:p>
          <a:p>
            <a:pPr algn="ctr">
              <a:lnSpc>
                <a:spcPct val="120000"/>
              </a:lnSpc>
            </a:pPr>
            <a:r>
              <a:rPr lang="it-IT" b="1">
                <a:solidFill>
                  <a:srgbClr val="660066"/>
                </a:solidFill>
                <a:latin typeface="Comic Sans MS" charset="0"/>
              </a:rPr>
              <a:t>[NH</a:t>
            </a:r>
            <a:r>
              <a:rPr lang="it-IT" b="1" baseline="-25000">
                <a:solidFill>
                  <a:srgbClr val="660066"/>
                </a:solidFill>
                <a:latin typeface="Comic Sans MS" charset="0"/>
              </a:rPr>
              <a:t>3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]   [AcH</a:t>
            </a:r>
            <a:r>
              <a:rPr lang="it-IT" b="1" baseline="42000">
                <a:solidFill>
                  <a:srgbClr val="660066"/>
                </a:solidFill>
                <a:latin typeface="Arial" charset="0"/>
              </a:rPr>
              <a:t> 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]   (II)</a:t>
            </a:r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3157538" y="3148031"/>
            <a:ext cx="273714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/>
          <a:p>
            <a:pPr defTabSz="519113"/>
            <a:r>
              <a:rPr lang="it-IT" b="1">
                <a:solidFill>
                  <a:srgbClr val="660066"/>
                </a:solidFill>
                <a:latin typeface="Arial" charset="0"/>
                <a:sym typeface="Symbol" charset="0"/>
              </a:rPr>
              <a:t></a:t>
            </a:r>
          </a:p>
        </p:txBody>
      </p:sp>
      <p:sp>
        <p:nvSpPr>
          <p:cNvPr id="30730" name="Text Box 10"/>
          <p:cNvSpPr txBox="1">
            <a:spLocks noChangeArrowheads="1"/>
          </p:cNvSpPr>
          <p:nvPr/>
        </p:nvSpPr>
        <p:spPr bwMode="auto">
          <a:xfrm>
            <a:off x="128588" y="3865581"/>
            <a:ext cx="857250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660066"/>
                </a:solidFill>
                <a:latin typeface="Comic Sans MS" charset="0"/>
              </a:rPr>
              <a:t>K</a:t>
            </a:r>
            <a:r>
              <a:rPr lang="it-IT" b="1" baseline="-25000">
                <a:solidFill>
                  <a:srgbClr val="660066"/>
                </a:solidFill>
                <a:latin typeface="Comic Sans MS" charset="0"/>
              </a:rPr>
              <a:t>a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 =</a:t>
            </a:r>
            <a:endParaRPr lang="it-IT" b="1" baseline="-25000">
              <a:solidFill>
                <a:srgbClr val="660066"/>
              </a:solidFill>
              <a:latin typeface="Comic Sans MS" charset="0"/>
            </a:endParaRPr>
          </a:p>
        </p:txBody>
      </p:sp>
      <p:sp>
        <p:nvSpPr>
          <p:cNvPr id="30731" name="Line 11"/>
          <p:cNvSpPr>
            <a:spLocks noChangeShapeType="1"/>
          </p:cNvSpPr>
          <p:nvPr/>
        </p:nvSpPr>
        <p:spPr bwMode="auto">
          <a:xfrm>
            <a:off x="973138" y="4113213"/>
            <a:ext cx="1979612" cy="0"/>
          </a:xfrm>
          <a:prstGeom prst="line">
            <a:avLst/>
          </a:prstGeom>
          <a:noFill/>
          <a:ln w="38100">
            <a:solidFill>
              <a:srgbClr val="66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732" name="Text Box 12"/>
          <p:cNvSpPr txBox="1">
            <a:spLocks noChangeArrowheads="1"/>
          </p:cNvSpPr>
          <p:nvPr/>
        </p:nvSpPr>
        <p:spPr bwMode="auto">
          <a:xfrm>
            <a:off x="1011238" y="3665557"/>
            <a:ext cx="1389062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660066"/>
                </a:solidFill>
                <a:latin typeface="Comic Sans MS" charset="0"/>
              </a:rPr>
              <a:t>[H</a:t>
            </a:r>
            <a:r>
              <a:rPr lang="it-IT" b="1" baseline="-25000">
                <a:solidFill>
                  <a:srgbClr val="660066"/>
                </a:solidFill>
                <a:latin typeface="Comic Sans MS" charset="0"/>
              </a:rPr>
              <a:t>3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O</a:t>
            </a:r>
            <a:r>
              <a:rPr lang="it-IT" b="1" baseline="30000">
                <a:solidFill>
                  <a:srgbClr val="660066"/>
                </a:solidFill>
                <a:latin typeface="Comic Sans MS" charset="0"/>
              </a:rPr>
              <a:t>+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]</a:t>
            </a:r>
          </a:p>
        </p:txBody>
      </p:sp>
      <p:sp>
        <p:nvSpPr>
          <p:cNvPr id="30733" name="Text Box 13"/>
          <p:cNvSpPr txBox="1">
            <a:spLocks noChangeArrowheads="1"/>
          </p:cNvSpPr>
          <p:nvPr/>
        </p:nvSpPr>
        <p:spPr bwMode="auto">
          <a:xfrm>
            <a:off x="1114439" y="4110057"/>
            <a:ext cx="1782763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it-IT" b="1">
                <a:solidFill>
                  <a:srgbClr val="660066"/>
                </a:solidFill>
                <a:latin typeface="Comic Sans MS" charset="0"/>
              </a:rPr>
              <a:t>[HAc]</a:t>
            </a:r>
            <a:endParaRPr lang="it-IT">
              <a:solidFill>
                <a:srgbClr val="660066"/>
              </a:solidFill>
              <a:latin typeface="Comic Sans MS" charset="0"/>
            </a:endParaRPr>
          </a:p>
        </p:txBody>
      </p:sp>
      <p:sp>
        <p:nvSpPr>
          <p:cNvPr id="30734" name="Text Box 14"/>
          <p:cNvSpPr txBox="1">
            <a:spLocks noChangeArrowheads="1"/>
          </p:cNvSpPr>
          <p:nvPr/>
        </p:nvSpPr>
        <p:spPr bwMode="auto">
          <a:xfrm>
            <a:off x="1997075" y="3665557"/>
            <a:ext cx="1389063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660066"/>
                </a:solidFill>
                <a:latin typeface="Comic Sans MS" charset="0"/>
              </a:rPr>
              <a:t>[Ac</a:t>
            </a:r>
            <a:r>
              <a:rPr lang="it-IT" b="1" baseline="42000">
                <a:solidFill>
                  <a:srgbClr val="660066"/>
                </a:solidFill>
                <a:latin typeface="Arial" charset="0"/>
              </a:rPr>
              <a:t>– 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]</a:t>
            </a:r>
          </a:p>
        </p:txBody>
      </p:sp>
      <p:sp>
        <p:nvSpPr>
          <p:cNvPr id="30735" name="Text Box 15"/>
          <p:cNvSpPr txBox="1">
            <a:spLocks noChangeArrowheads="1"/>
          </p:cNvSpPr>
          <p:nvPr/>
        </p:nvSpPr>
        <p:spPr bwMode="auto">
          <a:xfrm>
            <a:off x="14" y="4233881"/>
            <a:ext cx="1782763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>
                <a:solidFill>
                  <a:srgbClr val="660066"/>
                </a:solidFill>
                <a:latin typeface="Comic Sans MS" charset="0"/>
              </a:rPr>
              <a:t>(di HAc)</a:t>
            </a:r>
          </a:p>
        </p:txBody>
      </p:sp>
      <p:sp>
        <p:nvSpPr>
          <p:cNvPr id="30736" name="Text Box 16"/>
          <p:cNvSpPr txBox="1">
            <a:spLocks noChangeArrowheads="1"/>
          </p:cNvSpPr>
          <p:nvPr/>
        </p:nvSpPr>
        <p:spPr bwMode="auto">
          <a:xfrm>
            <a:off x="3257550" y="3865582"/>
            <a:ext cx="857250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660066"/>
                </a:solidFill>
                <a:latin typeface="Comic Sans MS" charset="0"/>
              </a:rPr>
              <a:t>K</a:t>
            </a:r>
            <a:r>
              <a:rPr lang="it-IT" b="1" baseline="-25000">
                <a:solidFill>
                  <a:srgbClr val="660066"/>
                </a:solidFill>
                <a:latin typeface="Comic Sans MS" charset="0"/>
              </a:rPr>
              <a:t>b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 =</a:t>
            </a:r>
            <a:endParaRPr lang="it-IT" b="1" baseline="-25000">
              <a:solidFill>
                <a:srgbClr val="660066"/>
              </a:solidFill>
              <a:latin typeface="Comic Sans MS" charset="0"/>
            </a:endParaRPr>
          </a:p>
        </p:txBody>
      </p:sp>
      <p:sp>
        <p:nvSpPr>
          <p:cNvPr id="30737" name="Line 17"/>
          <p:cNvSpPr>
            <a:spLocks noChangeShapeType="1"/>
          </p:cNvSpPr>
          <p:nvPr/>
        </p:nvSpPr>
        <p:spPr bwMode="auto">
          <a:xfrm>
            <a:off x="4102100" y="4113213"/>
            <a:ext cx="1979613" cy="0"/>
          </a:xfrm>
          <a:prstGeom prst="line">
            <a:avLst/>
          </a:prstGeom>
          <a:noFill/>
          <a:ln w="38100">
            <a:solidFill>
              <a:srgbClr val="66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738" name="Text Box 18"/>
          <p:cNvSpPr txBox="1">
            <a:spLocks noChangeArrowheads="1"/>
          </p:cNvSpPr>
          <p:nvPr/>
        </p:nvSpPr>
        <p:spPr bwMode="auto">
          <a:xfrm>
            <a:off x="4140200" y="3665557"/>
            <a:ext cx="1389063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660066"/>
                </a:solidFill>
                <a:latin typeface="Comic Sans MS" charset="0"/>
              </a:rPr>
              <a:t>[NH</a:t>
            </a:r>
            <a:r>
              <a:rPr lang="it-IT" b="1" baseline="-25000">
                <a:solidFill>
                  <a:srgbClr val="660066"/>
                </a:solidFill>
                <a:latin typeface="Comic Sans MS" charset="0"/>
              </a:rPr>
              <a:t>4</a:t>
            </a:r>
            <a:r>
              <a:rPr lang="it-IT" b="1" baseline="30000">
                <a:solidFill>
                  <a:srgbClr val="660066"/>
                </a:solidFill>
                <a:latin typeface="Comic Sans MS" charset="0"/>
              </a:rPr>
              <a:t>+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]</a:t>
            </a:r>
          </a:p>
        </p:txBody>
      </p:sp>
      <p:sp>
        <p:nvSpPr>
          <p:cNvPr id="30739" name="Text Box 19"/>
          <p:cNvSpPr txBox="1">
            <a:spLocks noChangeArrowheads="1"/>
          </p:cNvSpPr>
          <p:nvPr/>
        </p:nvSpPr>
        <p:spPr bwMode="auto">
          <a:xfrm>
            <a:off x="4243388" y="4110057"/>
            <a:ext cx="1782762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it-IT" b="1">
                <a:solidFill>
                  <a:srgbClr val="660066"/>
                </a:solidFill>
                <a:latin typeface="Comic Sans MS" charset="0"/>
              </a:rPr>
              <a:t>[NH</a:t>
            </a:r>
            <a:r>
              <a:rPr lang="it-IT" b="1" baseline="-25000">
                <a:solidFill>
                  <a:srgbClr val="660066"/>
                </a:solidFill>
                <a:latin typeface="Comic Sans MS" charset="0"/>
              </a:rPr>
              <a:t>3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]</a:t>
            </a:r>
            <a:endParaRPr lang="it-IT">
              <a:solidFill>
                <a:srgbClr val="660066"/>
              </a:solidFill>
              <a:latin typeface="Comic Sans MS" charset="0"/>
            </a:endParaRPr>
          </a:p>
        </p:txBody>
      </p:sp>
      <p:sp>
        <p:nvSpPr>
          <p:cNvPr id="30740" name="Text Box 20"/>
          <p:cNvSpPr txBox="1">
            <a:spLocks noChangeArrowheads="1"/>
          </p:cNvSpPr>
          <p:nvPr/>
        </p:nvSpPr>
        <p:spPr bwMode="auto">
          <a:xfrm>
            <a:off x="5126038" y="3665557"/>
            <a:ext cx="1389062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660066"/>
                </a:solidFill>
                <a:latin typeface="Comic Sans MS" charset="0"/>
              </a:rPr>
              <a:t>[OH</a:t>
            </a:r>
            <a:r>
              <a:rPr lang="it-IT" b="1" baseline="42000">
                <a:solidFill>
                  <a:srgbClr val="660066"/>
                </a:solidFill>
                <a:latin typeface="Arial" charset="0"/>
              </a:rPr>
              <a:t>– 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]</a:t>
            </a:r>
          </a:p>
        </p:txBody>
      </p:sp>
      <p:sp>
        <p:nvSpPr>
          <p:cNvPr id="30741" name="Text Box 21"/>
          <p:cNvSpPr txBox="1">
            <a:spLocks noChangeArrowheads="1"/>
          </p:cNvSpPr>
          <p:nvPr/>
        </p:nvSpPr>
        <p:spPr bwMode="auto">
          <a:xfrm>
            <a:off x="2987678" y="4233881"/>
            <a:ext cx="1782763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>
                <a:solidFill>
                  <a:srgbClr val="660066"/>
                </a:solidFill>
                <a:latin typeface="Comic Sans MS" charset="0"/>
              </a:rPr>
              <a:t>(di NH</a:t>
            </a:r>
            <a:r>
              <a:rPr lang="it-IT" baseline="-25000">
                <a:solidFill>
                  <a:srgbClr val="660066"/>
                </a:solidFill>
                <a:latin typeface="Comic Sans MS" charset="0"/>
              </a:rPr>
              <a:t>3</a:t>
            </a:r>
            <a:r>
              <a:rPr lang="it-IT">
                <a:solidFill>
                  <a:srgbClr val="660066"/>
                </a:solidFill>
                <a:latin typeface="Comic Sans MS" charset="0"/>
              </a:rPr>
              <a:t>)</a:t>
            </a:r>
          </a:p>
        </p:txBody>
      </p:sp>
      <p:sp>
        <p:nvSpPr>
          <p:cNvPr id="30742" name="Text Box 22"/>
          <p:cNvSpPr txBox="1">
            <a:spLocks noChangeArrowheads="1"/>
          </p:cNvSpPr>
          <p:nvPr/>
        </p:nvSpPr>
        <p:spPr bwMode="auto">
          <a:xfrm>
            <a:off x="17463" y="4779971"/>
            <a:ext cx="6996112" cy="3909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it-IT">
                <a:solidFill>
                  <a:srgbClr val="9900CC"/>
                </a:solidFill>
                <a:latin typeface="Comic Sans MS" charset="0"/>
              </a:rPr>
              <a:t>Si moltiplica K</a:t>
            </a:r>
            <a:r>
              <a:rPr lang="it-IT" baseline="-25000">
                <a:solidFill>
                  <a:srgbClr val="9900CC"/>
                </a:solidFill>
                <a:latin typeface="Comic Sans MS" charset="0"/>
              </a:rPr>
              <a:t>a</a:t>
            </a:r>
            <a:r>
              <a:rPr lang="it-IT">
                <a:solidFill>
                  <a:srgbClr val="9900CC"/>
                </a:solidFill>
                <a:latin typeface="Comic Sans MS" charset="0"/>
              </a:rPr>
              <a:t> per K</a:t>
            </a:r>
            <a:r>
              <a:rPr lang="it-IT" baseline="-25000">
                <a:solidFill>
                  <a:srgbClr val="9900CC"/>
                </a:solidFill>
                <a:latin typeface="Comic Sans MS" charset="0"/>
              </a:rPr>
              <a:t>w</a:t>
            </a:r>
            <a:r>
              <a:rPr lang="it-IT">
                <a:solidFill>
                  <a:srgbClr val="9900CC"/>
                </a:solidFill>
                <a:latin typeface="Comic Sans MS" charset="0"/>
              </a:rPr>
              <a:t> e si divida per K</a:t>
            </a:r>
            <a:r>
              <a:rPr lang="it-IT" baseline="-25000">
                <a:solidFill>
                  <a:srgbClr val="9900CC"/>
                </a:solidFill>
                <a:latin typeface="Comic Sans MS" charset="0"/>
              </a:rPr>
              <a:t>b</a:t>
            </a:r>
            <a:endParaRPr lang="it-IT">
              <a:solidFill>
                <a:srgbClr val="9900CC"/>
              </a:solidFill>
              <a:latin typeface="Comic Sans MS" charset="0"/>
            </a:endParaRPr>
          </a:p>
        </p:txBody>
      </p:sp>
      <p:sp>
        <p:nvSpPr>
          <p:cNvPr id="30743" name="Text Box 23"/>
          <p:cNvSpPr txBox="1">
            <a:spLocks noChangeArrowheads="1"/>
          </p:cNvSpPr>
          <p:nvPr/>
        </p:nvSpPr>
        <p:spPr bwMode="auto">
          <a:xfrm>
            <a:off x="57150" y="5400694"/>
            <a:ext cx="857250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660066"/>
                </a:solidFill>
                <a:latin typeface="Comic Sans MS" charset="0"/>
              </a:rPr>
              <a:t>K</a:t>
            </a:r>
            <a:r>
              <a:rPr lang="it-IT" b="1" baseline="-25000">
                <a:solidFill>
                  <a:srgbClr val="660066"/>
                </a:solidFill>
                <a:latin typeface="Comic Sans MS" charset="0"/>
              </a:rPr>
              <a:t>w 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x </a:t>
            </a:r>
            <a:endParaRPr lang="it-IT" b="1" baseline="-25000">
              <a:solidFill>
                <a:srgbClr val="660066"/>
              </a:solidFill>
              <a:latin typeface="Comic Sans MS" charset="0"/>
            </a:endParaRPr>
          </a:p>
        </p:txBody>
      </p:sp>
      <p:sp>
        <p:nvSpPr>
          <p:cNvPr id="30744" name="Line 24"/>
          <p:cNvSpPr>
            <a:spLocks noChangeShapeType="1"/>
          </p:cNvSpPr>
          <p:nvPr/>
        </p:nvSpPr>
        <p:spPr bwMode="auto">
          <a:xfrm>
            <a:off x="755650" y="5648325"/>
            <a:ext cx="419100" cy="0"/>
          </a:xfrm>
          <a:prstGeom prst="line">
            <a:avLst/>
          </a:prstGeom>
          <a:noFill/>
          <a:ln w="38100">
            <a:solidFill>
              <a:srgbClr val="66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745" name="Text Box 25"/>
          <p:cNvSpPr txBox="1">
            <a:spLocks noChangeArrowheads="1"/>
          </p:cNvSpPr>
          <p:nvPr/>
        </p:nvSpPr>
        <p:spPr bwMode="auto">
          <a:xfrm>
            <a:off x="777876" y="5195906"/>
            <a:ext cx="488950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660066"/>
                </a:solidFill>
                <a:latin typeface="Comic Sans MS" charset="0"/>
              </a:rPr>
              <a:t>K</a:t>
            </a:r>
            <a:r>
              <a:rPr lang="it-IT" b="1" baseline="-25000">
                <a:solidFill>
                  <a:srgbClr val="660066"/>
                </a:solidFill>
                <a:latin typeface="Comic Sans MS" charset="0"/>
              </a:rPr>
              <a:t>a</a:t>
            </a:r>
            <a:endParaRPr lang="it-IT" b="1">
              <a:solidFill>
                <a:srgbClr val="660066"/>
              </a:solidFill>
              <a:latin typeface="Comic Sans MS" charset="0"/>
            </a:endParaRPr>
          </a:p>
        </p:txBody>
      </p:sp>
      <p:sp>
        <p:nvSpPr>
          <p:cNvPr id="30746" name="Text Box 26"/>
          <p:cNvSpPr txBox="1">
            <a:spLocks noChangeArrowheads="1"/>
          </p:cNvSpPr>
          <p:nvPr/>
        </p:nvSpPr>
        <p:spPr bwMode="auto">
          <a:xfrm>
            <a:off x="803277" y="5641994"/>
            <a:ext cx="488950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660066"/>
                </a:solidFill>
                <a:latin typeface="Comic Sans MS" charset="0"/>
              </a:rPr>
              <a:t>K</a:t>
            </a:r>
            <a:r>
              <a:rPr lang="it-IT" b="1" baseline="-25000">
                <a:solidFill>
                  <a:srgbClr val="660066"/>
                </a:solidFill>
                <a:latin typeface="Comic Sans MS" charset="0"/>
              </a:rPr>
              <a:t>b</a:t>
            </a:r>
            <a:endParaRPr lang="it-IT" b="1">
              <a:solidFill>
                <a:srgbClr val="660066"/>
              </a:solidFill>
              <a:latin typeface="Comic Sans MS" charset="0"/>
            </a:endParaRPr>
          </a:p>
        </p:txBody>
      </p:sp>
      <p:sp>
        <p:nvSpPr>
          <p:cNvPr id="30747" name="Text Box 27"/>
          <p:cNvSpPr txBox="1">
            <a:spLocks noChangeArrowheads="1"/>
          </p:cNvSpPr>
          <p:nvPr/>
        </p:nvSpPr>
        <p:spPr bwMode="auto">
          <a:xfrm>
            <a:off x="1141413" y="5400694"/>
            <a:ext cx="298450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660066"/>
                </a:solidFill>
                <a:latin typeface="Comic Sans MS" charset="0"/>
              </a:rPr>
              <a:t>=</a:t>
            </a:r>
            <a:endParaRPr lang="it-IT" b="1" baseline="-25000">
              <a:solidFill>
                <a:srgbClr val="660066"/>
              </a:solidFill>
              <a:latin typeface="Comic Sans MS" charset="0"/>
            </a:endParaRPr>
          </a:p>
        </p:txBody>
      </p:sp>
      <p:sp>
        <p:nvSpPr>
          <p:cNvPr id="30748" name="Line 28"/>
          <p:cNvSpPr>
            <a:spLocks noChangeShapeType="1"/>
          </p:cNvSpPr>
          <p:nvPr/>
        </p:nvSpPr>
        <p:spPr bwMode="auto">
          <a:xfrm>
            <a:off x="1382727" y="5648325"/>
            <a:ext cx="3051175" cy="0"/>
          </a:xfrm>
          <a:prstGeom prst="line">
            <a:avLst/>
          </a:prstGeom>
          <a:noFill/>
          <a:ln w="38100">
            <a:solidFill>
              <a:srgbClr val="66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749" name="Text Box 29"/>
          <p:cNvSpPr txBox="1">
            <a:spLocks noChangeArrowheads="1"/>
          </p:cNvSpPr>
          <p:nvPr/>
        </p:nvSpPr>
        <p:spPr bwMode="auto">
          <a:xfrm>
            <a:off x="1417639" y="5149869"/>
            <a:ext cx="1389062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660066"/>
                </a:solidFill>
                <a:latin typeface="Comic Sans MS" charset="0"/>
              </a:rPr>
              <a:t>[H</a:t>
            </a:r>
            <a:r>
              <a:rPr lang="it-IT" b="1" baseline="-25000">
                <a:solidFill>
                  <a:srgbClr val="660066"/>
                </a:solidFill>
                <a:latin typeface="Comic Sans MS" charset="0"/>
              </a:rPr>
              <a:t>3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O</a:t>
            </a:r>
            <a:r>
              <a:rPr lang="it-IT" b="1" baseline="30000">
                <a:solidFill>
                  <a:srgbClr val="660066"/>
                </a:solidFill>
                <a:latin typeface="Comic Sans MS" charset="0"/>
              </a:rPr>
              <a:t>+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]</a:t>
            </a:r>
          </a:p>
        </p:txBody>
      </p:sp>
      <p:sp>
        <p:nvSpPr>
          <p:cNvPr id="30750" name="Text Box 30"/>
          <p:cNvSpPr txBox="1">
            <a:spLocks noChangeArrowheads="1"/>
          </p:cNvSpPr>
          <p:nvPr/>
        </p:nvSpPr>
        <p:spPr bwMode="auto">
          <a:xfrm>
            <a:off x="2416177" y="5168918"/>
            <a:ext cx="1938338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660066"/>
                </a:solidFill>
                <a:latin typeface="Comic Sans MS" charset="0"/>
              </a:rPr>
              <a:t>[Ac</a:t>
            </a:r>
            <a:r>
              <a:rPr lang="it-IT" b="1" baseline="42000">
                <a:solidFill>
                  <a:srgbClr val="660066"/>
                </a:solidFill>
                <a:latin typeface="Arial" charset="0"/>
              </a:rPr>
              <a:t>– 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] [NH</a:t>
            </a:r>
            <a:r>
              <a:rPr lang="it-IT" b="1" baseline="-25000">
                <a:solidFill>
                  <a:srgbClr val="660066"/>
                </a:solidFill>
                <a:latin typeface="Comic Sans MS" charset="0"/>
              </a:rPr>
              <a:t>3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]</a:t>
            </a:r>
          </a:p>
        </p:txBody>
      </p:sp>
      <p:sp>
        <p:nvSpPr>
          <p:cNvPr id="30751" name="Text Box 31"/>
          <p:cNvSpPr txBox="1">
            <a:spLocks noChangeArrowheads="1"/>
          </p:cNvSpPr>
          <p:nvPr/>
        </p:nvSpPr>
        <p:spPr bwMode="auto">
          <a:xfrm>
            <a:off x="1354152" y="5662631"/>
            <a:ext cx="1387475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660066"/>
                </a:solidFill>
                <a:latin typeface="Comic Sans MS" charset="0"/>
              </a:rPr>
              <a:t>[HAc]</a:t>
            </a:r>
          </a:p>
        </p:txBody>
      </p:sp>
      <p:sp>
        <p:nvSpPr>
          <p:cNvPr id="30752" name="Text Box 32"/>
          <p:cNvSpPr txBox="1">
            <a:spLocks noChangeArrowheads="1"/>
          </p:cNvSpPr>
          <p:nvPr/>
        </p:nvSpPr>
        <p:spPr bwMode="auto">
          <a:xfrm>
            <a:off x="2214577" y="5667394"/>
            <a:ext cx="2281237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660066"/>
                </a:solidFill>
                <a:latin typeface="Comic Sans MS" charset="0"/>
              </a:rPr>
              <a:t>[NH</a:t>
            </a:r>
            <a:r>
              <a:rPr lang="it-IT" b="1" baseline="-25000">
                <a:solidFill>
                  <a:srgbClr val="660066"/>
                </a:solidFill>
                <a:latin typeface="Comic Sans MS" charset="0"/>
              </a:rPr>
              <a:t>4</a:t>
            </a:r>
            <a:r>
              <a:rPr lang="it-IT" b="1" baseline="30000">
                <a:solidFill>
                  <a:srgbClr val="660066"/>
                </a:solidFill>
                <a:latin typeface="Comic Sans MS" charset="0"/>
              </a:rPr>
              <a:t>+</a:t>
            </a:r>
            <a:r>
              <a:rPr lang="it-IT" b="1" baseline="42000">
                <a:solidFill>
                  <a:srgbClr val="660066"/>
                </a:solidFill>
                <a:latin typeface="Arial" charset="0"/>
              </a:rPr>
              <a:t> 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] [OH</a:t>
            </a:r>
            <a:r>
              <a:rPr lang="it-IT" b="1" baseline="42000">
                <a:solidFill>
                  <a:srgbClr val="660066"/>
                </a:solidFill>
                <a:latin typeface="Arial" charset="0"/>
              </a:rPr>
              <a:t>– 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]</a:t>
            </a:r>
          </a:p>
        </p:txBody>
      </p:sp>
      <p:sp>
        <p:nvSpPr>
          <p:cNvPr id="30753" name="Text Box 33"/>
          <p:cNvSpPr txBox="1">
            <a:spLocks noChangeArrowheads="1"/>
          </p:cNvSpPr>
          <p:nvPr/>
        </p:nvSpPr>
        <p:spPr bwMode="auto">
          <a:xfrm>
            <a:off x="4430713" y="5399106"/>
            <a:ext cx="2387600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660066"/>
                </a:solidFill>
                <a:latin typeface="Comic Sans MS" charset="0"/>
              </a:rPr>
              <a:t>x [H</a:t>
            </a:r>
            <a:r>
              <a:rPr lang="it-IT" b="1" baseline="-25000">
                <a:solidFill>
                  <a:srgbClr val="660066"/>
                </a:solidFill>
                <a:latin typeface="Comic Sans MS" charset="0"/>
              </a:rPr>
              <a:t>3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O</a:t>
            </a:r>
            <a:r>
              <a:rPr lang="it-IT" b="1" baseline="30000">
                <a:solidFill>
                  <a:srgbClr val="660066"/>
                </a:solidFill>
                <a:latin typeface="Comic Sans MS" charset="0"/>
              </a:rPr>
              <a:t>+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][OH</a:t>
            </a:r>
            <a:r>
              <a:rPr lang="it-IT" b="1" baseline="42000">
                <a:solidFill>
                  <a:srgbClr val="660066"/>
                </a:solidFill>
                <a:latin typeface="Arial" charset="0"/>
              </a:rPr>
              <a:t>– 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]</a:t>
            </a:r>
          </a:p>
        </p:txBody>
      </p:sp>
      <p:sp>
        <p:nvSpPr>
          <p:cNvPr id="30754" name="Text Box 34"/>
          <p:cNvSpPr txBox="1">
            <a:spLocks noChangeArrowheads="1"/>
          </p:cNvSpPr>
          <p:nvPr/>
        </p:nvSpPr>
        <p:spPr bwMode="auto">
          <a:xfrm>
            <a:off x="33338" y="6181740"/>
            <a:ext cx="1209675" cy="3909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it-IT">
                <a:solidFill>
                  <a:srgbClr val="9900CC"/>
                </a:solidFill>
                <a:latin typeface="Comic Sans MS" charset="0"/>
              </a:rPr>
              <a:t>Poiché :</a:t>
            </a:r>
          </a:p>
        </p:txBody>
      </p:sp>
      <p:sp>
        <p:nvSpPr>
          <p:cNvPr id="30755" name="Text Box 35"/>
          <p:cNvSpPr txBox="1">
            <a:spLocks noChangeArrowheads="1"/>
          </p:cNvSpPr>
          <p:nvPr/>
        </p:nvSpPr>
        <p:spPr bwMode="auto">
          <a:xfrm>
            <a:off x="125413" y="6672281"/>
            <a:ext cx="4760912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660066"/>
                </a:solidFill>
                <a:latin typeface="Comic Sans MS" charset="0"/>
              </a:rPr>
              <a:t>[NH</a:t>
            </a:r>
            <a:r>
              <a:rPr lang="it-IT" b="1" baseline="-25000">
                <a:solidFill>
                  <a:srgbClr val="660066"/>
                </a:solidFill>
                <a:latin typeface="Comic Sans MS" charset="0"/>
              </a:rPr>
              <a:t>4</a:t>
            </a:r>
            <a:r>
              <a:rPr lang="it-IT" b="1" baseline="30000">
                <a:solidFill>
                  <a:srgbClr val="660066"/>
                </a:solidFill>
                <a:latin typeface="Comic Sans MS" charset="0"/>
              </a:rPr>
              <a:t>+</a:t>
            </a:r>
            <a:r>
              <a:rPr lang="it-IT" b="1" baseline="42000">
                <a:solidFill>
                  <a:srgbClr val="660066"/>
                </a:solidFill>
                <a:latin typeface="Arial" charset="0"/>
              </a:rPr>
              <a:t> 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]  [Ac</a:t>
            </a:r>
            <a:r>
              <a:rPr lang="it-IT" b="1" baseline="42000">
                <a:solidFill>
                  <a:srgbClr val="660066"/>
                </a:solidFill>
                <a:latin typeface="Arial" charset="0"/>
              </a:rPr>
              <a:t>– 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], [NH</a:t>
            </a:r>
            <a:r>
              <a:rPr lang="it-IT" b="1" baseline="-25000">
                <a:solidFill>
                  <a:srgbClr val="660066"/>
                </a:solidFill>
                <a:latin typeface="Comic Sans MS" charset="0"/>
              </a:rPr>
              <a:t>3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]  [HAc]</a:t>
            </a:r>
          </a:p>
        </p:txBody>
      </p:sp>
      <p:sp>
        <p:nvSpPr>
          <p:cNvPr id="30756" name="Text Box 36"/>
          <p:cNvSpPr txBox="1">
            <a:spLocks noChangeArrowheads="1"/>
          </p:cNvSpPr>
          <p:nvPr/>
        </p:nvSpPr>
        <p:spPr bwMode="auto">
          <a:xfrm>
            <a:off x="4622801" y="6705604"/>
            <a:ext cx="2068376" cy="3909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it-IT">
                <a:solidFill>
                  <a:srgbClr val="9900CC"/>
                </a:solidFill>
                <a:latin typeface="Comic Sans MS" charset="0"/>
              </a:rPr>
              <a:t>(da 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(I)</a:t>
            </a:r>
            <a:r>
              <a:rPr lang="it-IT">
                <a:solidFill>
                  <a:srgbClr val="9900CC"/>
                </a:solidFill>
                <a:latin typeface="Comic Sans MS" charset="0"/>
              </a:rPr>
              <a:t> e 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(II)</a:t>
            </a:r>
            <a:r>
              <a:rPr lang="it-IT">
                <a:solidFill>
                  <a:srgbClr val="9900CC"/>
                </a:solidFill>
                <a:latin typeface="Comic Sans MS" charset="0"/>
              </a:rPr>
              <a:t>) </a:t>
            </a:r>
          </a:p>
        </p:txBody>
      </p:sp>
      <p:sp>
        <p:nvSpPr>
          <p:cNvPr id="30757" name="Rectangle 37"/>
          <p:cNvSpPr>
            <a:spLocks noChangeArrowheads="1"/>
          </p:cNvSpPr>
          <p:nvPr/>
        </p:nvSpPr>
        <p:spPr bwMode="auto">
          <a:xfrm>
            <a:off x="1173163" y="6672281"/>
            <a:ext cx="273714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/>
          <a:p>
            <a:pPr defTabSz="519113"/>
            <a:r>
              <a:rPr lang="it-IT" b="1">
                <a:solidFill>
                  <a:srgbClr val="660066"/>
                </a:solidFill>
                <a:latin typeface="Arial" charset="0"/>
                <a:sym typeface="Symbol" charset="0"/>
              </a:rPr>
              <a:t></a:t>
            </a:r>
          </a:p>
        </p:txBody>
      </p:sp>
      <p:sp>
        <p:nvSpPr>
          <p:cNvPr id="30758" name="Rectangle 38"/>
          <p:cNvSpPr>
            <a:spLocks noChangeArrowheads="1"/>
          </p:cNvSpPr>
          <p:nvPr/>
        </p:nvSpPr>
        <p:spPr bwMode="auto">
          <a:xfrm>
            <a:off x="3308350" y="6672282"/>
            <a:ext cx="273714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/>
          <a:p>
            <a:pPr defTabSz="519113"/>
            <a:r>
              <a:rPr lang="it-IT" b="1">
                <a:solidFill>
                  <a:srgbClr val="660066"/>
                </a:solidFill>
                <a:latin typeface="Arial" charset="0"/>
                <a:sym typeface="Symbol" charset="0"/>
              </a:rPr>
              <a:t></a:t>
            </a:r>
          </a:p>
        </p:txBody>
      </p:sp>
      <p:sp>
        <p:nvSpPr>
          <p:cNvPr id="30759" name="Text Box 39"/>
          <p:cNvSpPr txBox="1">
            <a:spLocks noChangeArrowheads="1"/>
          </p:cNvSpPr>
          <p:nvPr/>
        </p:nvSpPr>
        <p:spPr bwMode="auto">
          <a:xfrm>
            <a:off x="44450" y="7283469"/>
            <a:ext cx="923682" cy="3909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it-IT">
                <a:solidFill>
                  <a:srgbClr val="9900CC"/>
                </a:solidFill>
                <a:latin typeface="Comic Sans MS" charset="0"/>
              </a:rPr>
              <a:t>Si ha: </a:t>
            </a:r>
          </a:p>
        </p:txBody>
      </p:sp>
      <p:sp>
        <p:nvSpPr>
          <p:cNvPr id="30760" name="Text Box 40"/>
          <p:cNvSpPr txBox="1">
            <a:spLocks noChangeArrowheads="1"/>
          </p:cNvSpPr>
          <p:nvPr/>
        </p:nvSpPr>
        <p:spPr bwMode="auto">
          <a:xfrm>
            <a:off x="241300" y="7808931"/>
            <a:ext cx="857250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660066"/>
                </a:solidFill>
                <a:latin typeface="Comic Sans MS" charset="0"/>
              </a:rPr>
              <a:t>K</a:t>
            </a:r>
            <a:r>
              <a:rPr lang="it-IT" b="1" baseline="-25000">
                <a:solidFill>
                  <a:srgbClr val="660066"/>
                </a:solidFill>
                <a:latin typeface="Comic Sans MS" charset="0"/>
              </a:rPr>
              <a:t>w</a:t>
            </a:r>
          </a:p>
        </p:txBody>
      </p:sp>
      <p:sp>
        <p:nvSpPr>
          <p:cNvPr id="30761" name="Line 41"/>
          <p:cNvSpPr>
            <a:spLocks noChangeShapeType="1"/>
          </p:cNvSpPr>
          <p:nvPr/>
        </p:nvSpPr>
        <p:spPr bwMode="auto">
          <a:xfrm>
            <a:off x="781050" y="8056563"/>
            <a:ext cx="533400" cy="0"/>
          </a:xfrm>
          <a:prstGeom prst="line">
            <a:avLst/>
          </a:prstGeom>
          <a:noFill/>
          <a:ln w="38100">
            <a:solidFill>
              <a:srgbClr val="66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762" name="Text Box 42"/>
          <p:cNvSpPr txBox="1">
            <a:spLocks noChangeArrowheads="1"/>
          </p:cNvSpPr>
          <p:nvPr/>
        </p:nvSpPr>
        <p:spPr bwMode="auto">
          <a:xfrm>
            <a:off x="803277" y="7591443"/>
            <a:ext cx="488950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660066"/>
                </a:solidFill>
                <a:latin typeface="Comic Sans MS" charset="0"/>
              </a:rPr>
              <a:t>K</a:t>
            </a:r>
            <a:r>
              <a:rPr lang="it-IT" b="1" baseline="-25000">
                <a:solidFill>
                  <a:srgbClr val="660066"/>
                </a:solidFill>
                <a:latin typeface="Comic Sans MS" charset="0"/>
              </a:rPr>
              <a:t>a</a:t>
            </a:r>
            <a:endParaRPr lang="it-IT" b="1">
              <a:solidFill>
                <a:srgbClr val="660066"/>
              </a:solidFill>
              <a:latin typeface="Comic Sans MS" charset="0"/>
            </a:endParaRPr>
          </a:p>
        </p:txBody>
      </p:sp>
      <p:sp>
        <p:nvSpPr>
          <p:cNvPr id="30763" name="Text Box 43"/>
          <p:cNvSpPr txBox="1">
            <a:spLocks noChangeArrowheads="1"/>
          </p:cNvSpPr>
          <p:nvPr/>
        </p:nvSpPr>
        <p:spPr bwMode="auto">
          <a:xfrm>
            <a:off x="803277" y="8037531"/>
            <a:ext cx="488950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660066"/>
                </a:solidFill>
                <a:latin typeface="Comic Sans MS" charset="0"/>
              </a:rPr>
              <a:t>K</a:t>
            </a:r>
            <a:r>
              <a:rPr lang="it-IT" b="1" baseline="-25000">
                <a:solidFill>
                  <a:srgbClr val="660066"/>
                </a:solidFill>
                <a:latin typeface="Comic Sans MS" charset="0"/>
              </a:rPr>
              <a:t>b</a:t>
            </a:r>
            <a:endParaRPr lang="it-IT" b="1">
              <a:solidFill>
                <a:srgbClr val="660066"/>
              </a:solidFill>
              <a:latin typeface="Comic Sans MS" charset="0"/>
            </a:endParaRPr>
          </a:p>
        </p:txBody>
      </p:sp>
      <p:sp>
        <p:nvSpPr>
          <p:cNvPr id="30764" name="Text Box 44"/>
          <p:cNvSpPr txBox="1">
            <a:spLocks noChangeArrowheads="1"/>
          </p:cNvSpPr>
          <p:nvPr/>
        </p:nvSpPr>
        <p:spPr bwMode="auto">
          <a:xfrm>
            <a:off x="1290638" y="7826394"/>
            <a:ext cx="857250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660066"/>
                </a:solidFill>
                <a:latin typeface="Comic Sans MS" charset="0"/>
              </a:rPr>
              <a:t>=</a:t>
            </a:r>
            <a:endParaRPr lang="it-IT" b="1" baseline="-25000">
              <a:solidFill>
                <a:srgbClr val="660066"/>
              </a:solidFill>
              <a:latin typeface="Comic Sans MS" charset="0"/>
            </a:endParaRPr>
          </a:p>
        </p:txBody>
      </p:sp>
      <p:sp>
        <p:nvSpPr>
          <p:cNvPr id="30765" name="Text Box 45"/>
          <p:cNvSpPr txBox="1">
            <a:spLocks noChangeArrowheads="1"/>
          </p:cNvSpPr>
          <p:nvPr/>
        </p:nvSpPr>
        <p:spPr bwMode="auto">
          <a:xfrm>
            <a:off x="1520825" y="7821631"/>
            <a:ext cx="2894013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660066"/>
                </a:solidFill>
                <a:latin typeface="Comic Sans MS" charset="0"/>
              </a:rPr>
              <a:t>[H</a:t>
            </a:r>
            <a:r>
              <a:rPr lang="it-IT" b="1" baseline="-25000">
                <a:solidFill>
                  <a:srgbClr val="660066"/>
                </a:solidFill>
                <a:latin typeface="Comic Sans MS" charset="0"/>
              </a:rPr>
              <a:t>3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O</a:t>
            </a:r>
            <a:r>
              <a:rPr lang="it-IT" b="1" baseline="30000">
                <a:solidFill>
                  <a:srgbClr val="660066"/>
                </a:solidFill>
                <a:latin typeface="Comic Sans MS" charset="0"/>
              </a:rPr>
              <a:t>+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]</a:t>
            </a:r>
            <a:r>
              <a:rPr lang="it-IT" b="1" baseline="30000">
                <a:solidFill>
                  <a:srgbClr val="660066"/>
                </a:solidFill>
                <a:latin typeface="Comic Sans MS" charset="0"/>
              </a:rPr>
              <a:t>2</a:t>
            </a:r>
            <a:r>
              <a:rPr lang="it-IT" b="1">
                <a:solidFill>
                  <a:srgbClr val="660066"/>
                </a:solidFill>
                <a:latin typeface="Comic Sans MS" charset="0"/>
              </a:rPr>
              <a:t>  ;  </a:t>
            </a:r>
            <a:r>
              <a:rPr lang="it-IT" b="1">
                <a:solidFill>
                  <a:srgbClr val="000066"/>
                </a:solidFill>
                <a:latin typeface="Comic Sans MS" charset="0"/>
              </a:rPr>
              <a:t>[H</a:t>
            </a:r>
            <a:r>
              <a:rPr lang="it-IT" b="1" baseline="-25000">
                <a:solidFill>
                  <a:srgbClr val="000066"/>
                </a:solidFill>
                <a:latin typeface="Comic Sans MS" charset="0"/>
              </a:rPr>
              <a:t>3</a:t>
            </a:r>
            <a:r>
              <a:rPr lang="it-IT" b="1">
                <a:solidFill>
                  <a:srgbClr val="000066"/>
                </a:solidFill>
                <a:latin typeface="Comic Sans MS" charset="0"/>
              </a:rPr>
              <a:t>O</a:t>
            </a:r>
            <a:r>
              <a:rPr lang="it-IT" b="1" baseline="30000">
                <a:solidFill>
                  <a:srgbClr val="000066"/>
                </a:solidFill>
                <a:latin typeface="Comic Sans MS" charset="0"/>
              </a:rPr>
              <a:t>+</a:t>
            </a:r>
            <a:r>
              <a:rPr lang="it-IT" b="1">
                <a:solidFill>
                  <a:srgbClr val="000066"/>
                </a:solidFill>
                <a:latin typeface="Comic Sans MS" charset="0"/>
              </a:rPr>
              <a:t>]</a:t>
            </a:r>
          </a:p>
        </p:txBody>
      </p:sp>
      <p:sp>
        <p:nvSpPr>
          <p:cNvPr id="30766" name="Rectangle 46"/>
          <p:cNvSpPr>
            <a:spLocks noChangeArrowheads="1"/>
          </p:cNvSpPr>
          <p:nvPr/>
        </p:nvSpPr>
        <p:spPr bwMode="auto">
          <a:xfrm>
            <a:off x="4232275" y="7794643"/>
            <a:ext cx="273714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/>
          <a:p>
            <a:pPr defTabSz="519113"/>
            <a:r>
              <a:rPr lang="it-IT" b="1">
                <a:solidFill>
                  <a:srgbClr val="000066"/>
                </a:solidFill>
                <a:latin typeface="Arial" charset="0"/>
                <a:sym typeface="Symbol" charset="0"/>
              </a:rPr>
              <a:t></a:t>
            </a:r>
          </a:p>
        </p:txBody>
      </p:sp>
      <p:graphicFrame>
        <p:nvGraphicFramePr>
          <p:cNvPr id="30767" name="Object 47"/>
          <p:cNvGraphicFramePr>
            <a:graphicFrameLocks noChangeAspect="1"/>
          </p:cNvGraphicFramePr>
          <p:nvPr/>
        </p:nvGraphicFramePr>
        <p:xfrm>
          <a:off x="4468827" y="7532707"/>
          <a:ext cx="814387" cy="725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7" name="Equazione" r:id="rId3" imgW="228600" imgH="253800" progId="Equation.3">
                  <p:embed/>
                </p:oleObj>
              </mc:Choice>
              <mc:Fallback>
                <p:oleObj name="Equazione" r:id="rId3" imgW="228600" imgH="253800" progId="Equation.3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8827" y="7532707"/>
                        <a:ext cx="814387" cy="725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68" name="Text Box 48"/>
          <p:cNvSpPr txBox="1">
            <a:spLocks noChangeArrowheads="1"/>
          </p:cNvSpPr>
          <p:nvPr/>
        </p:nvSpPr>
        <p:spPr bwMode="auto">
          <a:xfrm>
            <a:off x="4819650" y="7793057"/>
            <a:ext cx="857250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000066"/>
                </a:solidFill>
                <a:latin typeface="Comic Sans MS" charset="0"/>
              </a:rPr>
              <a:t>K</a:t>
            </a:r>
            <a:r>
              <a:rPr lang="it-IT" b="1" baseline="-25000">
                <a:solidFill>
                  <a:srgbClr val="000066"/>
                </a:solidFill>
                <a:latin typeface="Comic Sans MS" charset="0"/>
              </a:rPr>
              <a:t>w</a:t>
            </a:r>
          </a:p>
        </p:txBody>
      </p:sp>
      <p:sp>
        <p:nvSpPr>
          <p:cNvPr id="30769" name="Line 49"/>
          <p:cNvSpPr>
            <a:spLocks noChangeShapeType="1"/>
          </p:cNvSpPr>
          <p:nvPr/>
        </p:nvSpPr>
        <p:spPr bwMode="auto">
          <a:xfrm>
            <a:off x="5230813" y="8040688"/>
            <a:ext cx="533400" cy="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770" name="Text Box 50"/>
          <p:cNvSpPr txBox="1">
            <a:spLocks noChangeArrowheads="1"/>
          </p:cNvSpPr>
          <p:nvPr/>
        </p:nvSpPr>
        <p:spPr bwMode="auto">
          <a:xfrm>
            <a:off x="5253039" y="7573981"/>
            <a:ext cx="488950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000066"/>
                </a:solidFill>
                <a:latin typeface="Comic Sans MS" charset="0"/>
              </a:rPr>
              <a:t>K</a:t>
            </a:r>
            <a:r>
              <a:rPr lang="it-IT" b="1" baseline="-25000">
                <a:solidFill>
                  <a:srgbClr val="000066"/>
                </a:solidFill>
                <a:latin typeface="Comic Sans MS" charset="0"/>
              </a:rPr>
              <a:t>a</a:t>
            </a:r>
            <a:endParaRPr lang="it-IT" b="1">
              <a:solidFill>
                <a:srgbClr val="000066"/>
              </a:solidFill>
              <a:latin typeface="Comic Sans MS" charset="0"/>
            </a:endParaRPr>
          </a:p>
        </p:txBody>
      </p:sp>
      <p:sp>
        <p:nvSpPr>
          <p:cNvPr id="30771" name="Text Box 51"/>
          <p:cNvSpPr txBox="1">
            <a:spLocks noChangeArrowheads="1"/>
          </p:cNvSpPr>
          <p:nvPr/>
        </p:nvSpPr>
        <p:spPr bwMode="auto">
          <a:xfrm>
            <a:off x="5253039" y="8054993"/>
            <a:ext cx="488950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000066"/>
                </a:solidFill>
                <a:latin typeface="Comic Sans MS" charset="0"/>
              </a:rPr>
              <a:t>K</a:t>
            </a:r>
            <a:r>
              <a:rPr lang="it-IT" b="1" baseline="-25000">
                <a:solidFill>
                  <a:srgbClr val="000066"/>
                </a:solidFill>
                <a:latin typeface="Comic Sans MS" charset="0"/>
              </a:rPr>
              <a:t>b</a:t>
            </a:r>
            <a:endParaRPr lang="it-IT" b="1">
              <a:solidFill>
                <a:srgbClr val="000066"/>
              </a:solidFill>
              <a:latin typeface="Comic Sans MS" charset="0"/>
            </a:endParaRPr>
          </a:p>
        </p:txBody>
      </p:sp>
      <p:sp>
        <p:nvSpPr>
          <p:cNvPr id="30773" name="Line 53"/>
          <p:cNvSpPr>
            <a:spLocks noChangeShapeType="1"/>
          </p:cNvSpPr>
          <p:nvPr/>
        </p:nvSpPr>
        <p:spPr bwMode="auto">
          <a:xfrm flipV="1">
            <a:off x="2540014" y="5219718"/>
            <a:ext cx="606425" cy="361951"/>
          </a:xfrm>
          <a:prstGeom prst="line">
            <a:avLst/>
          </a:prstGeom>
          <a:noFill/>
          <a:ln w="38100">
            <a:solidFill>
              <a:srgbClr val="FFFF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30774" name="Line 54"/>
          <p:cNvSpPr>
            <a:spLocks noChangeShapeType="1"/>
          </p:cNvSpPr>
          <p:nvPr/>
        </p:nvSpPr>
        <p:spPr bwMode="auto">
          <a:xfrm flipV="1">
            <a:off x="2374902" y="5737243"/>
            <a:ext cx="839788" cy="282575"/>
          </a:xfrm>
          <a:prstGeom prst="line">
            <a:avLst/>
          </a:prstGeom>
          <a:noFill/>
          <a:ln w="38100">
            <a:solidFill>
              <a:srgbClr val="FFFF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30775" name="Line 55"/>
          <p:cNvSpPr>
            <a:spLocks noChangeShapeType="1"/>
          </p:cNvSpPr>
          <p:nvPr/>
        </p:nvSpPr>
        <p:spPr bwMode="auto">
          <a:xfrm flipV="1">
            <a:off x="3517901" y="5699143"/>
            <a:ext cx="649288" cy="373063"/>
          </a:xfrm>
          <a:prstGeom prst="line">
            <a:avLst/>
          </a:prstGeom>
          <a:noFill/>
          <a:ln w="38100">
            <a:solidFill>
              <a:srgbClr val="FFFF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30776" name="Line 56"/>
          <p:cNvSpPr>
            <a:spLocks noChangeShapeType="1"/>
          </p:cNvSpPr>
          <p:nvPr/>
        </p:nvSpPr>
        <p:spPr bwMode="auto">
          <a:xfrm>
            <a:off x="1473201" y="5727703"/>
            <a:ext cx="755650" cy="342900"/>
          </a:xfrm>
          <a:prstGeom prst="line">
            <a:avLst/>
          </a:prstGeom>
          <a:noFill/>
          <a:ln w="38100">
            <a:solidFill>
              <a:srgbClr val="FFFF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30777" name="Line 57"/>
          <p:cNvSpPr>
            <a:spLocks noChangeShapeType="1"/>
          </p:cNvSpPr>
          <p:nvPr/>
        </p:nvSpPr>
        <p:spPr bwMode="auto">
          <a:xfrm>
            <a:off x="3429000" y="5207003"/>
            <a:ext cx="755650" cy="342900"/>
          </a:xfrm>
          <a:prstGeom prst="line">
            <a:avLst/>
          </a:prstGeom>
          <a:noFill/>
          <a:ln w="38100">
            <a:solidFill>
              <a:srgbClr val="FFFF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422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WordArt 2"/>
          <p:cNvSpPr>
            <a:spLocks noChangeArrowheads="1" noChangeShapeType="1" noTextEdit="1"/>
          </p:cNvSpPr>
          <p:nvPr/>
        </p:nvSpPr>
        <p:spPr bwMode="auto">
          <a:xfrm>
            <a:off x="155589" y="42863"/>
            <a:ext cx="6530975" cy="5334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36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blurRad="63500" dist="38099" dir="2700000" algn="ctr" rotWithShape="0">
                    <a:srgbClr val="EAEAEA">
                      <a:alpha val="74998"/>
                    </a:srgbClr>
                  </a:outerShdw>
                </a:effectLst>
                <a:latin typeface="Impact"/>
                <a:ea typeface="Impact"/>
                <a:cs typeface="Impact"/>
              </a:rPr>
              <a:t>Sali che liberano anfoliti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1371600" y="871566"/>
            <a:ext cx="4229858" cy="4371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500" b="1">
                <a:solidFill>
                  <a:srgbClr val="FFFFCC"/>
                </a:solidFill>
                <a:latin typeface="Arial" charset="0"/>
              </a:rPr>
              <a:t>NaHCO</a:t>
            </a:r>
            <a:r>
              <a:rPr lang="it-IT" sz="2500" b="1" baseline="-25000">
                <a:solidFill>
                  <a:srgbClr val="FFFFCC"/>
                </a:solidFill>
                <a:latin typeface="Arial" charset="0"/>
              </a:rPr>
              <a:t>3</a:t>
            </a:r>
            <a:r>
              <a:rPr lang="it-IT" sz="2500" b="1">
                <a:solidFill>
                  <a:srgbClr val="FFFFCC"/>
                </a:solidFill>
                <a:latin typeface="Arial" charset="0"/>
              </a:rPr>
              <a:t>		Na</a:t>
            </a:r>
            <a:r>
              <a:rPr lang="it-IT" sz="2500" b="1" baseline="30000">
                <a:solidFill>
                  <a:srgbClr val="FFFFCC"/>
                </a:solidFill>
                <a:latin typeface="Arial" charset="0"/>
              </a:rPr>
              <a:t>+</a:t>
            </a:r>
            <a:r>
              <a:rPr lang="it-IT" sz="2500" b="1">
                <a:solidFill>
                  <a:srgbClr val="FFFFCC"/>
                </a:solidFill>
                <a:latin typeface="Arial" charset="0"/>
              </a:rPr>
              <a:t>  +  HCO</a:t>
            </a:r>
            <a:r>
              <a:rPr lang="it-IT" sz="2500" b="1" baseline="-25000">
                <a:solidFill>
                  <a:srgbClr val="FFFFCC"/>
                </a:solidFill>
                <a:latin typeface="Arial" charset="0"/>
              </a:rPr>
              <a:t>3</a:t>
            </a:r>
            <a:r>
              <a:rPr lang="it-IT" sz="2500" baseline="46000">
                <a:solidFill>
                  <a:srgbClr val="FFFFCC"/>
                </a:solidFill>
                <a:latin typeface="Arial" charset="0"/>
              </a:rPr>
              <a:t>–</a:t>
            </a:r>
            <a:endParaRPr lang="it-IT" sz="2500" baseline="46000">
              <a:solidFill>
                <a:srgbClr val="00FF00"/>
              </a:solidFill>
              <a:latin typeface="Arial" charset="0"/>
            </a:endParaRP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889014" y="1393825"/>
            <a:ext cx="5355503" cy="9629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500">
                <a:solidFill>
                  <a:srgbClr val="00FF00"/>
                </a:solidFill>
                <a:latin typeface="Arial" charset="0"/>
              </a:rPr>
              <a:t>HCO</a:t>
            </a:r>
            <a:r>
              <a:rPr lang="it-IT" sz="2500" baseline="-25000">
                <a:solidFill>
                  <a:srgbClr val="00FF00"/>
                </a:solidFill>
                <a:latin typeface="Arial" charset="0"/>
              </a:rPr>
              <a:t>3</a:t>
            </a:r>
            <a:r>
              <a:rPr lang="it-IT" sz="2500" baseline="46000">
                <a:solidFill>
                  <a:srgbClr val="00FF00"/>
                </a:solidFill>
                <a:latin typeface="Arial" charset="0"/>
              </a:rPr>
              <a:t>–</a:t>
            </a:r>
            <a:r>
              <a:rPr lang="it-IT" sz="2500">
                <a:solidFill>
                  <a:srgbClr val="00FF00"/>
                </a:solidFill>
                <a:latin typeface="Arial" charset="0"/>
              </a:rPr>
              <a:t> + H</a:t>
            </a:r>
            <a:r>
              <a:rPr lang="it-IT" sz="2500" baseline="-25000">
                <a:solidFill>
                  <a:srgbClr val="00FF00"/>
                </a:solidFill>
                <a:latin typeface="Arial" charset="0"/>
              </a:rPr>
              <a:t>2</a:t>
            </a:r>
            <a:r>
              <a:rPr lang="it-IT" sz="2500">
                <a:solidFill>
                  <a:srgbClr val="00FF00"/>
                </a:solidFill>
                <a:latin typeface="Arial" charset="0"/>
              </a:rPr>
              <a:t>O			H</a:t>
            </a:r>
            <a:r>
              <a:rPr lang="it-IT" sz="2500" baseline="-25000">
                <a:solidFill>
                  <a:srgbClr val="00FF00"/>
                </a:solidFill>
                <a:latin typeface="Arial" charset="0"/>
              </a:rPr>
              <a:t>3</a:t>
            </a:r>
            <a:r>
              <a:rPr lang="it-IT" sz="2500">
                <a:solidFill>
                  <a:srgbClr val="00FF00"/>
                </a:solidFill>
                <a:latin typeface="Arial" charset="0"/>
              </a:rPr>
              <a:t>O</a:t>
            </a:r>
            <a:r>
              <a:rPr lang="it-IT" sz="2500" baseline="30000">
                <a:solidFill>
                  <a:srgbClr val="00FF00"/>
                </a:solidFill>
                <a:latin typeface="Arial" charset="0"/>
              </a:rPr>
              <a:t>+</a:t>
            </a:r>
            <a:r>
              <a:rPr lang="it-IT" sz="2500">
                <a:solidFill>
                  <a:srgbClr val="00FF00"/>
                </a:solidFill>
                <a:latin typeface="Arial" charset="0"/>
              </a:rPr>
              <a:t>  +  CO</a:t>
            </a:r>
            <a:r>
              <a:rPr lang="it-IT" sz="2500" baseline="-25000">
                <a:solidFill>
                  <a:srgbClr val="00FF00"/>
                </a:solidFill>
                <a:latin typeface="Arial" charset="0"/>
              </a:rPr>
              <a:t>3</a:t>
            </a:r>
            <a:r>
              <a:rPr lang="it-IT" sz="2500" baseline="30000">
                <a:solidFill>
                  <a:srgbClr val="00FF00"/>
                </a:solidFill>
                <a:latin typeface="Arial" charset="0"/>
              </a:rPr>
              <a:t>2</a:t>
            </a:r>
            <a:r>
              <a:rPr lang="it-IT" sz="2500" baseline="46000">
                <a:solidFill>
                  <a:srgbClr val="00FF00"/>
                </a:solidFill>
                <a:latin typeface="Arial" charset="0"/>
              </a:rPr>
              <a:t>–</a:t>
            </a:r>
            <a:endParaRPr lang="it-IT" sz="2500">
              <a:solidFill>
                <a:srgbClr val="00FF00"/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it-IT" sz="2500">
                <a:solidFill>
                  <a:srgbClr val="00FF00"/>
                </a:solidFill>
                <a:latin typeface="Arial" charset="0"/>
              </a:rPr>
              <a:t>HCO</a:t>
            </a:r>
            <a:r>
              <a:rPr lang="it-IT" sz="2500" baseline="-25000">
                <a:solidFill>
                  <a:srgbClr val="00FF00"/>
                </a:solidFill>
                <a:latin typeface="Arial" charset="0"/>
              </a:rPr>
              <a:t>3</a:t>
            </a:r>
            <a:r>
              <a:rPr lang="it-IT" sz="2500" baseline="46000">
                <a:solidFill>
                  <a:srgbClr val="00FF00"/>
                </a:solidFill>
                <a:latin typeface="Arial" charset="0"/>
              </a:rPr>
              <a:t>–</a:t>
            </a:r>
            <a:r>
              <a:rPr lang="it-IT" sz="2500">
                <a:solidFill>
                  <a:srgbClr val="00FF00"/>
                </a:solidFill>
                <a:latin typeface="Arial" charset="0"/>
              </a:rPr>
              <a:t> + H</a:t>
            </a:r>
            <a:r>
              <a:rPr lang="it-IT" sz="2500" baseline="-25000">
                <a:solidFill>
                  <a:srgbClr val="00FF00"/>
                </a:solidFill>
                <a:latin typeface="Arial" charset="0"/>
              </a:rPr>
              <a:t>2</a:t>
            </a:r>
            <a:r>
              <a:rPr lang="it-IT" sz="2500">
                <a:solidFill>
                  <a:srgbClr val="00FF00"/>
                </a:solidFill>
                <a:latin typeface="Arial" charset="0"/>
              </a:rPr>
              <a:t>O			OH</a:t>
            </a:r>
            <a:r>
              <a:rPr lang="it-IT" sz="2500" baseline="46000">
                <a:solidFill>
                  <a:srgbClr val="00FF00"/>
                </a:solidFill>
                <a:latin typeface="Arial" charset="0"/>
              </a:rPr>
              <a:t>–</a:t>
            </a:r>
            <a:r>
              <a:rPr lang="it-IT" sz="2500">
                <a:solidFill>
                  <a:srgbClr val="00FF00"/>
                </a:solidFill>
                <a:latin typeface="Arial" charset="0"/>
              </a:rPr>
              <a:t> +  H</a:t>
            </a:r>
            <a:r>
              <a:rPr lang="it-IT" sz="2500" baseline="-25000">
                <a:solidFill>
                  <a:srgbClr val="00FF00"/>
                </a:solidFill>
                <a:latin typeface="Arial" charset="0"/>
              </a:rPr>
              <a:t>2</a:t>
            </a:r>
            <a:r>
              <a:rPr lang="it-IT" sz="2500">
                <a:solidFill>
                  <a:srgbClr val="00FF00"/>
                </a:solidFill>
                <a:latin typeface="Arial" charset="0"/>
              </a:rPr>
              <a:t>CO</a:t>
            </a:r>
            <a:r>
              <a:rPr lang="it-IT" sz="2500" baseline="-25000">
                <a:solidFill>
                  <a:srgbClr val="00FF00"/>
                </a:solidFill>
                <a:latin typeface="Arial" charset="0"/>
              </a:rPr>
              <a:t>3</a:t>
            </a:r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>
            <a:off x="3203580" y="1628775"/>
            <a:ext cx="557213" cy="0"/>
          </a:xfrm>
          <a:prstGeom prst="line">
            <a:avLst/>
          </a:prstGeom>
          <a:noFill/>
          <a:ln w="12700">
            <a:solidFill>
              <a:srgbClr val="00FF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342" name="Line 6"/>
          <p:cNvSpPr>
            <a:spLocks noChangeShapeType="1"/>
          </p:cNvSpPr>
          <p:nvPr/>
        </p:nvSpPr>
        <p:spPr bwMode="auto">
          <a:xfrm flipH="1">
            <a:off x="3194064" y="1770063"/>
            <a:ext cx="557213" cy="0"/>
          </a:xfrm>
          <a:prstGeom prst="line">
            <a:avLst/>
          </a:prstGeom>
          <a:noFill/>
          <a:ln w="12700">
            <a:solidFill>
              <a:srgbClr val="00FF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343" name="Line 7"/>
          <p:cNvSpPr>
            <a:spLocks noChangeShapeType="1"/>
          </p:cNvSpPr>
          <p:nvPr/>
        </p:nvSpPr>
        <p:spPr bwMode="auto">
          <a:xfrm>
            <a:off x="3236913" y="2085975"/>
            <a:ext cx="557212" cy="0"/>
          </a:xfrm>
          <a:prstGeom prst="line">
            <a:avLst/>
          </a:prstGeom>
          <a:noFill/>
          <a:ln w="12700">
            <a:solidFill>
              <a:srgbClr val="00FF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 flipH="1">
            <a:off x="3225807" y="2227263"/>
            <a:ext cx="557213" cy="0"/>
          </a:xfrm>
          <a:prstGeom prst="line">
            <a:avLst/>
          </a:prstGeom>
          <a:noFill/>
          <a:ln w="12700">
            <a:solidFill>
              <a:srgbClr val="00FF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345" name="AutoShape 9"/>
          <p:cNvSpPr>
            <a:spLocks/>
          </p:cNvSpPr>
          <p:nvPr/>
        </p:nvSpPr>
        <p:spPr bwMode="auto">
          <a:xfrm>
            <a:off x="771525" y="1455739"/>
            <a:ext cx="203200" cy="914400"/>
          </a:xfrm>
          <a:prstGeom prst="leftBrace">
            <a:avLst>
              <a:gd name="adj1" fmla="val 37500"/>
              <a:gd name="adj2" fmla="val 50000"/>
            </a:avLst>
          </a:prstGeom>
          <a:noFill/>
          <a:ln w="3810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74633" y="2700339"/>
            <a:ext cx="713803" cy="501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500">
                <a:solidFill>
                  <a:srgbClr val="00FF00"/>
                </a:solidFill>
                <a:latin typeface="Arial" charset="0"/>
              </a:rPr>
              <a:t>K</a:t>
            </a:r>
            <a:r>
              <a:rPr lang="it-IT" sz="2500" baseline="-25000">
                <a:solidFill>
                  <a:srgbClr val="00FF00"/>
                </a:solidFill>
                <a:latin typeface="Arial" charset="0"/>
              </a:rPr>
              <a:t>1</a:t>
            </a:r>
            <a:r>
              <a:rPr lang="it-IT" sz="2500">
                <a:solidFill>
                  <a:srgbClr val="00FF00"/>
                </a:solidFill>
                <a:latin typeface="Arial" charset="0"/>
              </a:rPr>
              <a:t> =</a:t>
            </a:r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892189" y="2438401"/>
            <a:ext cx="2313987" cy="501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500">
                <a:solidFill>
                  <a:srgbClr val="00FF00"/>
                </a:solidFill>
                <a:latin typeface="Arial" charset="0"/>
              </a:rPr>
              <a:t>[H</a:t>
            </a:r>
            <a:r>
              <a:rPr lang="it-IT" sz="2500" baseline="-25000">
                <a:solidFill>
                  <a:srgbClr val="00FF00"/>
                </a:solidFill>
                <a:latin typeface="Arial" charset="0"/>
              </a:rPr>
              <a:t>3</a:t>
            </a:r>
            <a:r>
              <a:rPr lang="it-IT" sz="2500">
                <a:solidFill>
                  <a:srgbClr val="00FF00"/>
                </a:solidFill>
                <a:latin typeface="Arial" charset="0"/>
              </a:rPr>
              <a:t>O</a:t>
            </a:r>
            <a:r>
              <a:rPr lang="it-IT" sz="2500" baseline="30000">
                <a:solidFill>
                  <a:srgbClr val="00FF00"/>
                </a:solidFill>
                <a:latin typeface="Arial" charset="0"/>
              </a:rPr>
              <a:t>+</a:t>
            </a:r>
            <a:r>
              <a:rPr lang="it-IT" sz="2500">
                <a:solidFill>
                  <a:srgbClr val="00FF00"/>
                </a:solidFill>
                <a:latin typeface="Arial" charset="0"/>
              </a:rPr>
              <a:t>] [HCO</a:t>
            </a:r>
            <a:r>
              <a:rPr lang="it-IT" sz="2500" baseline="-25000">
                <a:solidFill>
                  <a:srgbClr val="00FF00"/>
                </a:solidFill>
                <a:latin typeface="Arial" charset="0"/>
              </a:rPr>
              <a:t>3</a:t>
            </a:r>
            <a:r>
              <a:rPr lang="it-IT" sz="2500" baseline="46000">
                <a:solidFill>
                  <a:srgbClr val="00FF00"/>
                </a:solidFill>
                <a:latin typeface="Arial" charset="0"/>
              </a:rPr>
              <a:t>–</a:t>
            </a:r>
            <a:r>
              <a:rPr lang="it-IT" sz="2500">
                <a:solidFill>
                  <a:srgbClr val="00FF00"/>
                </a:solidFill>
                <a:latin typeface="Arial" charset="0"/>
              </a:rPr>
              <a:t> ]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1397018" y="2917825"/>
            <a:ext cx="1292491" cy="501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500">
                <a:solidFill>
                  <a:srgbClr val="00FF00"/>
                </a:solidFill>
                <a:latin typeface="Arial" charset="0"/>
              </a:rPr>
              <a:t>[H</a:t>
            </a:r>
            <a:r>
              <a:rPr lang="it-IT" sz="2500" baseline="-25000">
                <a:solidFill>
                  <a:srgbClr val="00FF00"/>
                </a:solidFill>
                <a:latin typeface="Arial" charset="0"/>
              </a:rPr>
              <a:t>2</a:t>
            </a:r>
            <a:r>
              <a:rPr lang="it-IT" sz="2500">
                <a:solidFill>
                  <a:srgbClr val="00FF00"/>
                </a:solidFill>
                <a:latin typeface="Arial" charset="0"/>
              </a:rPr>
              <a:t>CO</a:t>
            </a:r>
            <a:r>
              <a:rPr lang="it-IT" sz="2500" baseline="-25000">
                <a:solidFill>
                  <a:srgbClr val="00FF00"/>
                </a:solidFill>
                <a:latin typeface="Arial" charset="0"/>
              </a:rPr>
              <a:t>3</a:t>
            </a:r>
            <a:r>
              <a:rPr lang="it-IT" sz="2500" baseline="46000">
                <a:solidFill>
                  <a:srgbClr val="00FF00"/>
                </a:solidFill>
                <a:latin typeface="Arial" charset="0"/>
              </a:rPr>
              <a:t> </a:t>
            </a:r>
            <a:r>
              <a:rPr lang="it-IT" sz="2500">
                <a:solidFill>
                  <a:srgbClr val="00FF00"/>
                </a:solidFill>
                <a:latin typeface="Arial" charset="0"/>
              </a:rPr>
              <a:t>]</a:t>
            </a:r>
          </a:p>
        </p:txBody>
      </p:sp>
      <p:sp>
        <p:nvSpPr>
          <p:cNvPr id="14349" name="Line 13"/>
          <p:cNvSpPr>
            <a:spLocks noChangeShapeType="1"/>
          </p:cNvSpPr>
          <p:nvPr/>
        </p:nvSpPr>
        <p:spPr bwMode="auto">
          <a:xfrm>
            <a:off x="846152" y="2982913"/>
            <a:ext cx="2293937" cy="0"/>
          </a:xfrm>
          <a:prstGeom prst="line">
            <a:avLst/>
          </a:prstGeom>
          <a:noFill/>
          <a:ln w="47625">
            <a:solidFill>
              <a:srgbClr val="00FF00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350" name="Text Box 14"/>
          <p:cNvSpPr txBox="1">
            <a:spLocks noChangeArrowheads="1"/>
          </p:cNvSpPr>
          <p:nvPr/>
        </p:nvSpPr>
        <p:spPr bwMode="auto">
          <a:xfrm>
            <a:off x="3322657" y="2709863"/>
            <a:ext cx="713803" cy="501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500">
                <a:solidFill>
                  <a:srgbClr val="00FF00"/>
                </a:solidFill>
                <a:latin typeface="Arial" charset="0"/>
              </a:rPr>
              <a:t>K</a:t>
            </a:r>
            <a:r>
              <a:rPr lang="it-IT" sz="2500" baseline="-25000">
                <a:solidFill>
                  <a:srgbClr val="00FF00"/>
                </a:solidFill>
                <a:latin typeface="Arial" charset="0"/>
              </a:rPr>
              <a:t>2</a:t>
            </a:r>
            <a:r>
              <a:rPr lang="it-IT" sz="2500">
                <a:solidFill>
                  <a:srgbClr val="00FF00"/>
                </a:solidFill>
                <a:latin typeface="Arial" charset="0"/>
              </a:rPr>
              <a:t> =</a:t>
            </a:r>
          </a:p>
        </p:txBody>
      </p:sp>
      <p:sp>
        <p:nvSpPr>
          <p:cNvPr id="14351" name="Text Box 15"/>
          <p:cNvSpPr txBox="1">
            <a:spLocks noChangeArrowheads="1"/>
          </p:cNvSpPr>
          <p:nvPr/>
        </p:nvSpPr>
        <p:spPr bwMode="auto">
          <a:xfrm>
            <a:off x="4152900" y="2449513"/>
            <a:ext cx="2201328" cy="501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500">
                <a:solidFill>
                  <a:srgbClr val="00FF00"/>
                </a:solidFill>
                <a:latin typeface="Arial" charset="0"/>
              </a:rPr>
              <a:t>[H</a:t>
            </a:r>
            <a:r>
              <a:rPr lang="it-IT" sz="2500" baseline="-25000">
                <a:solidFill>
                  <a:srgbClr val="00FF00"/>
                </a:solidFill>
                <a:latin typeface="Arial" charset="0"/>
              </a:rPr>
              <a:t>3</a:t>
            </a:r>
            <a:r>
              <a:rPr lang="it-IT" sz="2500">
                <a:solidFill>
                  <a:srgbClr val="00FF00"/>
                </a:solidFill>
                <a:latin typeface="Arial" charset="0"/>
              </a:rPr>
              <a:t>O</a:t>
            </a:r>
            <a:r>
              <a:rPr lang="it-IT" sz="2500" baseline="30000">
                <a:solidFill>
                  <a:srgbClr val="00FF00"/>
                </a:solidFill>
                <a:latin typeface="Arial" charset="0"/>
              </a:rPr>
              <a:t>+</a:t>
            </a:r>
            <a:r>
              <a:rPr lang="it-IT" sz="2500">
                <a:solidFill>
                  <a:srgbClr val="00FF00"/>
                </a:solidFill>
                <a:latin typeface="Arial" charset="0"/>
              </a:rPr>
              <a:t>] [CO</a:t>
            </a:r>
            <a:r>
              <a:rPr lang="it-IT" sz="2500" baseline="-25000">
                <a:solidFill>
                  <a:srgbClr val="00FF00"/>
                </a:solidFill>
                <a:latin typeface="Arial" charset="0"/>
              </a:rPr>
              <a:t>3</a:t>
            </a:r>
            <a:r>
              <a:rPr lang="it-IT" sz="2500" baseline="30000">
                <a:solidFill>
                  <a:srgbClr val="00FF00"/>
                </a:solidFill>
                <a:latin typeface="Arial" charset="0"/>
              </a:rPr>
              <a:t>2</a:t>
            </a:r>
            <a:r>
              <a:rPr lang="it-IT" sz="2500" baseline="46000">
                <a:solidFill>
                  <a:srgbClr val="00FF00"/>
                </a:solidFill>
                <a:latin typeface="Arial" charset="0"/>
              </a:rPr>
              <a:t>–</a:t>
            </a:r>
            <a:r>
              <a:rPr lang="it-IT" sz="2500">
                <a:solidFill>
                  <a:srgbClr val="00FF00"/>
                </a:solidFill>
                <a:latin typeface="Arial" charset="0"/>
              </a:rPr>
              <a:t> ]</a:t>
            </a:r>
          </a:p>
        </p:txBody>
      </p:sp>
      <p:sp>
        <p:nvSpPr>
          <p:cNvPr id="14352" name="Text Box 16"/>
          <p:cNvSpPr txBox="1">
            <a:spLocks noChangeArrowheads="1"/>
          </p:cNvSpPr>
          <p:nvPr/>
        </p:nvSpPr>
        <p:spPr bwMode="auto">
          <a:xfrm>
            <a:off x="4597420" y="2928939"/>
            <a:ext cx="1292491" cy="501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500">
                <a:solidFill>
                  <a:srgbClr val="00FF00"/>
                </a:solidFill>
                <a:latin typeface="Arial" charset="0"/>
              </a:rPr>
              <a:t>[HCO</a:t>
            </a:r>
            <a:r>
              <a:rPr lang="it-IT" sz="2500" baseline="-25000">
                <a:solidFill>
                  <a:srgbClr val="00FF00"/>
                </a:solidFill>
                <a:latin typeface="Arial" charset="0"/>
              </a:rPr>
              <a:t>3</a:t>
            </a:r>
            <a:r>
              <a:rPr lang="it-IT" sz="2500" baseline="46000">
                <a:solidFill>
                  <a:srgbClr val="00FF00"/>
                </a:solidFill>
                <a:latin typeface="Arial" charset="0"/>
              </a:rPr>
              <a:t>– </a:t>
            </a:r>
            <a:r>
              <a:rPr lang="it-IT" sz="2500">
                <a:solidFill>
                  <a:srgbClr val="00FF00"/>
                </a:solidFill>
                <a:latin typeface="Arial" charset="0"/>
              </a:rPr>
              <a:t>]</a:t>
            </a:r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4094163" y="2986106"/>
            <a:ext cx="2271712" cy="7937"/>
          </a:xfrm>
          <a:prstGeom prst="line">
            <a:avLst/>
          </a:prstGeom>
          <a:noFill/>
          <a:ln w="47625">
            <a:solidFill>
              <a:srgbClr val="00FF00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354" name="Text Box 18"/>
          <p:cNvSpPr txBox="1">
            <a:spLocks noChangeArrowheads="1"/>
          </p:cNvSpPr>
          <p:nvPr/>
        </p:nvSpPr>
        <p:spPr bwMode="auto">
          <a:xfrm>
            <a:off x="49190" y="3603644"/>
            <a:ext cx="6683422" cy="14245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it-IT" sz="2500">
                <a:solidFill>
                  <a:srgbClr val="00FF00"/>
                </a:solidFill>
                <a:latin typeface="Arial" charset="0"/>
              </a:rPr>
              <a:t>C</a:t>
            </a:r>
            <a:r>
              <a:rPr lang="it-IT" sz="2500" baseline="-25000">
                <a:solidFill>
                  <a:srgbClr val="00FF00"/>
                </a:solidFill>
                <a:latin typeface="Arial" charset="0"/>
              </a:rPr>
              <a:t>s</a:t>
            </a:r>
            <a:r>
              <a:rPr lang="it-IT" sz="2500">
                <a:solidFill>
                  <a:srgbClr val="00FF00"/>
                </a:solidFill>
                <a:latin typeface="Arial" charset="0"/>
              </a:rPr>
              <a:t> = [HCO</a:t>
            </a:r>
            <a:r>
              <a:rPr lang="it-IT" sz="2500" baseline="-25000">
                <a:solidFill>
                  <a:srgbClr val="00FF00"/>
                </a:solidFill>
                <a:latin typeface="Arial" charset="0"/>
              </a:rPr>
              <a:t>3</a:t>
            </a:r>
            <a:r>
              <a:rPr lang="it-IT" sz="2500" baseline="46000">
                <a:solidFill>
                  <a:srgbClr val="00FF00"/>
                </a:solidFill>
                <a:latin typeface="Arial" charset="0"/>
              </a:rPr>
              <a:t>–</a:t>
            </a:r>
            <a:r>
              <a:rPr lang="it-IT" sz="2500">
                <a:solidFill>
                  <a:srgbClr val="00FF00"/>
                </a:solidFill>
                <a:latin typeface="Arial" charset="0"/>
              </a:rPr>
              <a:t>] + [CO</a:t>
            </a:r>
            <a:r>
              <a:rPr lang="it-IT" sz="2500" baseline="-25000">
                <a:solidFill>
                  <a:srgbClr val="00FF00"/>
                </a:solidFill>
                <a:latin typeface="Arial" charset="0"/>
              </a:rPr>
              <a:t>3</a:t>
            </a:r>
            <a:r>
              <a:rPr lang="it-IT" sz="2500" baseline="30000">
                <a:solidFill>
                  <a:srgbClr val="00FF00"/>
                </a:solidFill>
                <a:latin typeface="Arial" charset="0"/>
              </a:rPr>
              <a:t>2 </a:t>
            </a:r>
            <a:r>
              <a:rPr lang="it-IT" sz="2500" baseline="46000">
                <a:solidFill>
                  <a:srgbClr val="00FF00"/>
                </a:solidFill>
                <a:latin typeface="Arial" charset="0"/>
              </a:rPr>
              <a:t>– </a:t>
            </a:r>
            <a:r>
              <a:rPr lang="it-IT" sz="2500">
                <a:solidFill>
                  <a:srgbClr val="00FF00"/>
                </a:solidFill>
                <a:latin typeface="Arial" charset="0"/>
              </a:rPr>
              <a:t>] + [H</a:t>
            </a:r>
            <a:r>
              <a:rPr lang="it-IT" sz="2500" baseline="-25000">
                <a:solidFill>
                  <a:srgbClr val="00FF00"/>
                </a:solidFill>
                <a:latin typeface="Arial" charset="0"/>
              </a:rPr>
              <a:t>2</a:t>
            </a:r>
            <a:r>
              <a:rPr lang="it-IT" sz="2500">
                <a:solidFill>
                  <a:srgbClr val="00FF00"/>
                </a:solidFill>
                <a:latin typeface="Arial" charset="0"/>
              </a:rPr>
              <a:t>CO</a:t>
            </a:r>
            <a:r>
              <a:rPr lang="it-IT" sz="2500" baseline="-25000">
                <a:solidFill>
                  <a:srgbClr val="00FF00"/>
                </a:solidFill>
                <a:latin typeface="Arial" charset="0"/>
              </a:rPr>
              <a:t>3</a:t>
            </a:r>
            <a:r>
              <a:rPr lang="it-IT" sz="2500">
                <a:solidFill>
                  <a:srgbClr val="00FF00"/>
                </a:solidFill>
                <a:latin typeface="Arial" charset="0"/>
              </a:rPr>
              <a:t>] = [Na</a:t>
            </a:r>
            <a:r>
              <a:rPr lang="it-IT" sz="2500" baseline="30000">
                <a:solidFill>
                  <a:srgbClr val="00FF00"/>
                </a:solidFill>
                <a:latin typeface="Arial" charset="0"/>
              </a:rPr>
              <a:t>+</a:t>
            </a:r>
            <a:r>
              <a:rPr lang="it-IT" sz="2500">
                <a:solidFill>
                  <a:srgbClr val="00FF00"/>
                </a:solidFill>
                <a:latin typeface="Arial" charset="0"/>
              </a:rPr>
              <a:t>] </a:t>
            </a:r>
            <a:r>
              <a:rPr lang="it-IT" sz="2500" baseline="30000">
                <a:solidFill>
                  <a:srgbClr val="00FFFF"/>
                </a:solidFill>
                <a:latin typeface="Arial" charset="0"/>
              </a:rPr>
              <a:t>•</a:t>
            </a:r>
            <a:endParaRPr lang="it-IT" sz="2500">
              <a:solidFill>
                <a:srgbClr val="00FF00"/>
              </a:solidFill>
              <a:latin typeface="Arial" charset="0"/>
            </a:endParaRPr>
          </a:p>
          <a:p>
            <a:pPr algn="ctr">
              <a:lnSpc>
                <a:spcPct val="120000"/>
              </a:lnSpc>
            </a:pPr>
            <a:r>
              <a:rPr lang="it-IT" sz="2500" baseline="30000">
                <a:solidFill>
                  <a:srgbClr val="00FFFF"/>
                </a:solidFill>
                <a:latin typeface="Arial" charset="0"/>
              </a:rPr>
              <a:t>•</a:t>
            </a:r>
            <a:r>
              <a:rPr lang="it-IT" sz="2500">
                <a:solidFill>
                  <a:srgbClr val="00FF00"/>
                </a:solidFill>
                <a:latin typeface="Arial" charset="0"/>
              </a:rPr>
              <a:t> [Na</a:t>
            </a:r>
            <a:r>
              <a:rPr lang="it-IT" sz="2500" baseline="30000">
                <a:solidFill>
                  <a:srgbClr val="00FF00"/>
                </a:solidFill>
                <a:latin typeface="Arial" charset="0"/>
              </a:rPr>
              <a:t>+</a:t>
            </a:r>
            <a:r>
              <a:rPr lang="it-IT" sz="2500">
                <a:solidFill>
                  <a:srgbClr val="00FF00"/>
                </a:solidFill>
                <a:latin typeface="Arial" charset="0"/>
              </a:rPr>
              <a:t>] + [H</a:t>
            </a:r>
            <a:r>
              <a:rPr lang="it-IT" sz="2500" baseline="-25000">
                <a:solidFill>
                  <a:srgbClr val="00FF00"/>
                </a:solidFill>
                <a:latin typeface="Arial" charset="0"/>
              </a:rPr>
              <a:t>3</a:t>
            </a:r>
            <a:r>
              <a:rPr lang="it-IT" sz="2500">
                <a:solidFill>
                  <a:srgbClr val="00FF00"/>
                </a:solidFill>
                <a:latin typeface="Arial" charset="0"/>
              </a:rPr>
              <a:t>O</a:t>
            </a:r>
            <a:r>
              <a:rPr lang="it-IT" sz="2500" baseline="30000">
                <a:solidFill>
                  <a:srgbClr val="00FF00"/>
                </a:solidFill>
                <a:latin typeface="Arial" charset="0"/>
              </a:rPr>
              <a:t>+</a:t>
            </a:r>
            <a:r>
              <a:rPr lang="it-IT" sz="2500">
                <a:solidFill>
                  <a:srgbClr val="00FF00"/>
                </a:solidFill>
                <a:latin typeface="Arial" charset="0"/>
              </a:rPr>
              <a:t>] = [OH</a:t>
            </a:r>
            <a:r>
              <a:rPr lang="it-IT" sz="2500" baseline="46000">
                <a:solidFill>
                  <a:srgbClr val="00FF00"/>
                </a:solidFill>
                <a:latin typeface="Arial" charset="0"/>
              </a:rPr>
              <a:t>– </a:t>
            </a:r>
            <a:r>
              <a:rPr lang="it-IT" sz="2500">
                <a:solidFill>
                  <a:srgbClr val="00FF00"/>
                </a:solidFill>
                <a:latin typeface="Arial" charset="0"/>
              </a:rPr>
              <a:t>] + [HCO</a:t>
            </a:r>
            <a:r>
              <a:rPr lang="it-IT" sz="2500" baseline="-25000">
                <a:solidFill>
                  <a:srgbClr val="00FF00"/>
                </a:solidFill>
                <a:latin typeface="Arial" charset="0"/>
              </a:rPr>
              <a:t>3</a:t>
            </a:r>
            <a:r>
              <a:rPr lang="it-IT" sz="2500" baseline="46000">
                <a:solidFill>
                  <a:srgbClr val="00FF00"/>
                </a:solidFill>
                <a:latin typeface="Arial" charset="0"/>
              </a:rPr>
              <a:t>– </a:t>
            </a:r>
            <a:r>
              <a:rPr lang="it-IT" sz="2500">
                <a:solidFill>
                  <a:srgbClr val="00FF00"/>
                </a:solidFill>
                <a:latin typeface="Arial" charset="0"/>
              </a:rPr>
              <a:t>] + 2[CO</a:t>
            </a:r>
            <a:r>
              <a:rPr lang="it-IT" sz="2500" baseline="-25000">
                <a:solidFill>
                  <a:srgbClr val="00FF00"/>
                </a:solidFill>
                <a:latin typeface="Arial" charset="0"/>
              </a:rPr>
              <a:t>3</a:t>
            </a:r>
            <a:r>
              <a:rPr lang="it-IT" sz="2500" baseline="30000">
                <a:solidFill>
                  <a:srgbClr val="00FF00"/>
                </a:solidFill>
                <a:latin typeface="Arial" charset="0"/>
              </a:rPr>
              <a:t>2 </a:t>
            </a:r>
            <a:r>
              <a:rPr lang="it-IT" sz="2500" baseline="46000">
                <a:solidFill>
                  <a:srgbClr val="00FF00"/>
                </a:solidFill>
                <a:latin typeface="Arial" charset="0"/>
              </a:rPr>
              <a:t>– </a:t>
            </a:r>
            <a:r>
              <a:rPr lang="it-IT" sz="2500">
                <a:solidFill>
                  <a:srgbClr val="00FF00"/>
                </a:solidFill>
                <a:latin typeface="Arial" charset="0"/>
              </a:rPr>
              <a:t>]</a:t>
            </a:r>
          </a:p>
          <a:p>
            <a:pPr algn="ctr">
              <a:lnSpc>
                <a:spcPct val="120000"/>
              </a:lnSpc>
            </a:pPr>
            <a:r>
              <a:rPr lang="it-IT" sz="2500">
                <a:solidFill>
                  <a:srgbClr val="00FF00"/>
                </a:solidFill>
                <a:latin typeface="Arial" charset="0"/>
              </a:rPr>
              <a:t>[H</a:t>
            </a:r>
            <a:r>
              <a:rPr lang="it-IT" sz="2500" baseline="-25000">
                <a:solidFill>
                  <a:srgbClr val="00FF00"/>
                </a:solidFill>
                <a:latin typeface="Arial" charset="0"/>
              </a:rPr>
              <a:t>2</a:t>
            </a:r>
            <a:r>
              <a:rPr lang="it-IT" sz="2500">
                <a:solidFill>
                  <a:srgbClr val="00FF00"/>
                </a:solidFill>
                <a:latin typeface="Arial" charset="0"/>
              </a:rPr>
              <a:t>CO</a:t>
            </a:r>
            <a:r>
              <a:rPr lang="it-IT" sz="2500" baseline="-25000">
                <a:solidFill>
                  <a:srgbClr val="00FF00"/>
                </a:solidFill>
                <a:latin typeface="Arial" charset="0"/>
              </a:rPr>
              <a:t>3</a:t>
            </a:r>
            <a:r>
              <a:rPr lang="it-IT" sz="2500">
                <a:solidFill>
                  <a:srgbClr val="00FF00"/>
                </a:solidFill>
                <a:latin typeface="Arial" charset="0"/>
              </a:rPr>
              <a:t>] + [H</a:t>
            </a:r>
            <a:r>
              <a:rPr lang="it-IT" sz="2500" baseline="-25000">
                <a:solidFill>
                  <a:srgbClr val="00FF00"/>
                </a:solidFill>
                <a:latin typeface="Arial" charset="0"/>
              </a:rPr>
              <a:t>3</a:t>
            </a:r>
            <a:r>
              <a:rPr lang="it-IT" sz="2500">
                <a:solidFill>
                  <a:srgbClr val="00FF00"/>
                </a:solidFill>
                <a:latin typeface="Arial" charset="0"/>
              </a:rPr>
              <a:t>O</a:t>
            </a:r>
            <a:r>
              <a:rPr lang="it-IT" sz="2500" baseline="30000">
                <a:solidFill>
                  <a:srgbClr val="00FF00"/>
                </a:solidFill>
                <a:latin typeface="Arial" charset="0"/>
              </a:rPr>
              <a:t>+</a:t>
            </a:r>
            <a:r>
              <a:rPr lang="it-IT" sz="2500">
                <a:solidFill>
                  <a:srgbClr val="00FF00"/>
                </a:solidFill>
                <a:latin typeface="Arial" charset="0"/>
              </a:rPr>
              <a:t>] = [OH </a:t>
            </a:r>
            <a:r>
              <a:rPr lang="it-IT" sz="2500" baseline="46000">
                <a:solidFill>
                  <a:srgbClr val="00FF00"/>
                </a:solidFill>
                <a:latin typeface="Arial" charset="0"/>
              </a:rPr>
              <a:t>– </a:t>
            </a:r>
            <a:r>
              <a:rPr lang="it-IT" sz="2500">
                <a:solidFill>
                  <a:srgbClr val="00FF00"/>
                </a:solidFill>
                <a:latin typeface="Arial" charset="0"/>
              </a:rPr>
              <a:t>] + [CO</a:t>
            </a:r>
            <a:r>
              <a:rPr lang="it-IT" sz="2500" baseline="-25000">
                <a:solidFill>
                  <a:srgbClr val="00FF00"/>
                </a:solidFill>
                <a:latin typeface="Arial" charset="0"/>
              </a:rPr>
              <a:t>3</a:t>
            </a:r>
            <a:r>
              <a:rPr lang="it-IT" sz="2500" baseline="30000">
                <a:solidFill>
                  <a:srgbClr val="00FF00"/>
                </a:solidFill>
                <a:latin typeface="Arial" charset="0"/>
              </a:rPr>
              <a:t>2 </a:t>
            </a:r>
            <a:r>
              <a:rPr lang="it-IT" sz="2500" baseline="46000">
                <a:solidFill>
                  <a:srgbClr val="00FF00"/>
                </a:solidFill>
                <a:latin typeface="Arial" charset="0"/>
              </a:rPr>
              <a:t>– </a:t>
            </a:r>
            <a:r>
              <a:rPr lang="it-IT" sz="2500">
                <a:solidFill>
                  <a:srgbClr val="00FF00"/>
                </a:solidFill>
                <a:latin typeface="Arial" charset="0"/>
              </a:rPr>
              <a:t>]</a:t>
            </a:r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66675" y="5181601"/>
            <a:ext cx="4791032" cy="9629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tabLst>
                <a:tab pos="2108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tabLst>
                <a:tab pos="2108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tabLst>
                <a:tab pos="2108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tabLst>
                <a:tab pos="2108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tabLst>
                <a:tab pos="2108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2108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2108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2108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2108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500">
                <a:solidFill>
                  <a:srgbClr val="00FF00"/>
                </a:solidFill>
                <a:latin typeface="Arial" charset="0"/>
              </a:rPr>
              <a:t>Trascurando	[H</a:t>
            </a:r>
            <a:r>
              <a:rPr lang="it-IT" sz="2500" baseline="-25000">
                <a:solidFill>
                  <a:srgbClr val="00FF00"/>
                </a:solidFill>
                <a:latin typeface="Arial" charset="0"/>
              </a:rPr>
              <a:t>3</a:t>
            </a:r>
            <a:r>
              <a:rPr lang="it-IT" sz="2500">
                <a:solidFill>
                  <a:srgbClr val="00FF00"/>
                </a:solidFill>
                <a:latin typeface="Arial" charset="0"/>
              </a:rPr>
              <a:t>O</a:t>
            </a:r>
            <a:r>
              <a:rPr lang="it-IT" sz="2500" baseline="30000">
                <a:solidFill>
                  <a:srgbClr val="00FF00"/>
                </a:solidFill>
                <a:latin typeface="Arial" charset="0"/>
              </a:rPr>
              <a:t>+</a:t>
            </a:r>
            <a:r>
              <a:rPr lang="it-IT" sz="2500">
                <a:solidFill>
                  <a:srgbClr val="00FF00"/>
                </a:solidFill>
                <a:latin typeface="Arial" charset="0"/>
              </a:rPr>
              <a:t>]   e  [OH</a:t>
            </a:r>
            <a:r>
              <a:rPr lang="it-IT" sz="2500" baseline="46000">
                <a:solidFill>
                  <a:srgbClr val="00FF00"/>
                </a:solidFill>
                <a:latin typeface="Arial" charset="0"/>
              </a:rPr>
              <a:t>– </a:t>
            </a:r>
            <a:r>
              <a:rPr lang="it-IT" sz="2500">
                <a:solidFill>
                  <a:srgbClr val="00FF00"/>
                </a:solidFill>
                <a:latin typeface="Arial" charset="0"/>
              </a:rPr>
              <a:t>]</a:t>
            </a:r>
          </a:p>
          <a:p>
            <a:pPr>
              <a:lnSpc>
                <a:spcPct val="120000"/>
              </a:lnSpc>
            </a:pPr>
            <a:r>
              <a:rPr lang="it-IT" sz="2500">
                <a:solidFill>
                  <a:srgbClr val="00FF00"/>
                </a:solidFill>
                <a:latin typeface="Arial" charset="0"/>
              </a:rPr>
              <a:t>	[H</a:t>
            </a:r>
            <a:r>
              <a:rPr lang="it-IT" sz="2500" baseline="-25000">
                <a:solidFill>
                  <a:srgbClr val="00FF00"/>
                </a:solidFill>
                <a:latin typeface="Arial" charset="0"/>
              </a:rPr>
              <a:t>2</a:t>
            </a:r>
            <a:r>
              <a:rPr lang="it-IT" sz="2500">
                <a:solidFill>
                  <a:srgbClr val="00FF00"/>
                </a:solidFill>
                <a:latin typeface="Arial" charset="0"/>
              </a:rPr>
              <a:t>CO</a:t>
            </a:r>
            <a:r>
              <a:rPr lang="it-IT" sz="2500" baseline="-25000">
                <a:solidFill>
                  <a:srgbClr val="00FF00"/>
                </a:solidFill>
                <a:latin typeface="Arial" charset="0"/>
              </a:rPr>
              <a:t>3</a:t>
            </a:r>
            <a:r>
              <a:rPr lang="it-IT" sz="2500">
                <a:solidFill>
                  <a:srgbClr val="00FF00"/>
                </a:solidFill>
                <a:latin typeface="Arial" charset="0"/>
              </a:rPr>
              <a:t>] </a:t>
            </a:r>
            <a:r>
              <a:rPr lang="it-IT" sz="2500" u="sng">
                <a:solidFill>
                  <a:srgbClr val="00FF00"/>
                </a:solidFill>
                <a:latin typeface="Arial" charset="0"/>
                <a:sym typeface="Symbol" charset="0"/>
              </a:rPr>
              <a:t></a:t>
            </a:r>
            <a:r>
              <a:rPr lang="it-IT" sz="2500">
                <a:solidFill>
                  <a:srgbClr val="00FF00"/>
                </a:solidFill>
                <a:latin typeface="Arial" charset="0"/>
                <a:sym typeface="Symbol" charset="0"/>
              </a:rPr>
              <a:t> [</a:t>
            </a:r>
            <a:r>
              <a:rPr lang="it-IT" sz="2500">
                <a:solidFill>
                  <a:srgbClr val="00FF00"/>
                </a:solidFill>
                <a:latin typeface="Arial" charset="0"/>
              </a:rPr>
              <a:t>CO</a:t>
            </a:r>
            <a:r>
              <a:rPr lang="it-IT" sz="2500" baseline="-25000">
                <a:solidFill>
                  <a:srgbClr val="00FF00"/>
                </a:solidFill>
                <a:latin typeface="Arial" charset="0"/>
              </a:rPr>
              <a:t>3</a:t>
            </a:r>
            <a:r>
              <a:rPr lang="it-IT" sz="2500" baseline="30000">
                <a:solidFill>
                  <a:srgbClr val="00FF00"/>
                </a:solidFill>
                <a:latin typeface="Arial" charset="0"/>
              </a:rPr>
              <a:t>2</a:t>
            </a:r>
            <a:r>
              <a:rPr lang="it-IT" sz="2500" baseline="46000">
                <a:solidFill>
                  <a:srgbClr val="00FF00"/>
                </a:solidFill>
                <a:latin typeface="Arial" charset="0"/>
              </a:rPr>
              <a:t>– </a:t>
            </a:r>
            <a:r>
              <a:rPr lang="it-IT" sz="2500">
                <a:solidFill>
                  <a:srgbClr val="00FF00"/>
                </a:solidFill>
                <a:latin typeface="Arial" charset="0"/>
              </a:rPr>
              <a:t>]</a:t>
            </a:r>
          </a:p>
        </p:txBody>
      </p:sp>
      <p:sp>
        <p:nvSpPr>
          <p:cNvPr id="14356" name="Text Box 20"/>
          <p:cNvSpPr txBox="1">
            <a:spLocks noChangeArrowheads="1"/>
          </p:cNvSpPr>
          <p:nvPr/>
        </p:nvSpPr>
        <p:spPr bwMode="auto">
          <a:xfrm>
            <a:off x="42877" y="6608763"/>
            <a:ext cx="1046509" cy="501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500">
                <a:solidFill>
                  <a:srgbClr val="00FF00"/>
                </a:solidFill>
                <a:latin typeface="Arial" charset="0"/>
              </a:rPr>
              <a:t>K</a:t>
            </a:r>
            <a:r>
              <a:rPr lang="it-IT" sz="2500" baseline="-25000">
                <a:solidFill>
                  <a:srgbClr val="00FF00"/>
                </a:solidFill>
                <a:latin typeface="Arial" charset="0"/>
              </a:rPr>
              <a:t>1</a:t>
            </a:r>
            <a:r>
              <a:rPr lang="it-IT" sz="2500">
                <a:solidFill>
                  <a:srgbClr val="00FF00"/>
                </a:solidFill>
                <a:latin typeface="Arial" charset="0"/>
              </a:rPr>
              <a:t>K</a:t>
            </a:r>
            <a:r>
              <a:rPr lang="it-IT" sz="2500" baseline="-25000">
                <a:solidFill>
                  <a:srgbClr val="00FF00"/>
                </a:solidFill>
                <a:latin typeface="Arial" charset="0"/>
              </a:rPr>
              <a:t>2</a:t>
            </a:r>
            <a:r>
              <a:rPr lang="it-IT" sz="2500">
                <a:solidFill>
                  <a:srgbClr val="00FF00"/>
                </a:solidFill>
                <a:latin typeface="Arial" charset="0"/>
              </a:rPr>
              <a:t> =</a:t>
            </a:r>
          </a:p>
        </p:txBody>
      </p:sp>
      <p:sp>
        <p:nvSpPr>
          <p:cNvPr id="14357" name="Text Box 21"/>
          <p:cNvSpPr txBox="1">
            <a:spLocks noChangeArrowheads="1"/>
          </p:cNvSpPr>
          <p:nvPr/>
        </p:nvSpPr>
        <p:spPr bwMode="auto">
          <a:xfrm>
            <a:off x="995377" y="6326189"/>
            <a:ext cx="3537581" cy="501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500">
                <a:solidFill>
                  <a:srgbClr val="00FF00"/>
                </a:solidFill>
                <a:latin typeface="Arial" charset="0"/>
              </a:rPr>
              <a:t>[HCO</a:t>
            </a:r>
            <a:r>
              <a:rPr lang="it-IT" sz="2500" baseline="-25000">
                <a:solidFill>
                  <a:srgbClr val="00FF00"/>
                </a:solidFill>
                <a:latin typeface="Arial" charset="0"/>
              </a:rPr>
              <a:t>3</a:t>
            </a:r>
            <a:r>
              <a:rPr lang="it-IT" sz="2500" baseline="46000">
                <a:solidFill>
                  <a:srgbClr val="00FF00"/>
                </a:solidFill>
                <a:latin typeface="Arial" charset="0"/>
              </a:rPr>
              <a:t>– </a:t>
            </a:r>
            <a:r>
              <a:rPr lang="it-IT" sz="2500">
                <a:solidFill>
                  <a:srgbClr val="00FF00"/>
                </a:solidFill>
                <a:latin typeface="Arial" charset="0"/>
              </a:rPr>
              <a:t>] [H</a:t>
            </a:r>
            <a:r>
              <a:rPr lang="it-IT" sz="2500" baseline="-25000">
                <a:solidFill>
                  <a:srgbClr val="00FF00"/>
                </a:solidFill>
                <a:latin typeface="Arial" charset="0"/>
              </a:rPr>
              <a:t>3</a:t>
            </a:r>
            <a:r>
              <a:rPr lang="it-IT" sz="2500">
                <a:solidFill>
                  <a:srgbClr val="00FF00"/>
                </a:solidFill>
                <a:latin typeface="Arial" charset="0"/>
              </a:rPr>
              <a:t>O</a:t>
            </a:r>
            <a:r>
              <a:rPr lang="it-IT" sz="2500" baseline="46000">
                <a:solidFill>
                  <a:srgbClr val="00FF00"/>
                </a:solidFill>
                <a:latin typeface="Arial" charset="0"/>
              </a:rPr>
              <a:t>+</a:t>
            </a:r>
            <a:r>
              <a:rPr lang="it-IT" sz="2500">
                <a:solidFill>
                  <a:srgbClr val="00FF00"/>
                </a:solidFill>
                <a:latin typeface="Arial" charset="0"/>
              </a:rPr>
              <a:t>]</a:t>
            </a:r>
            <a:r>
              <a:rPr lang="it-IT" sz="2500" baseline="30000">
                <a:solidFill>
                  <a:srgbClr val="00FF00"/>
                </a:solidFill>
                <a:latin typeface="Arial" charset="0"/>
              </a:rPr>
              <a:t>2 </a:t>
            </a:r>
            <a:r>
              <a:rPr lang="it-IT" sz="2500">
                <a:solidFill>
                  <a:srgbClr val="00FF00"/>
                </a:solidFill>
                <a:latin typeface="Arial" charset="0"/>
              </a:rPr>
              <a:t>[CO</a:t>
            </a:r>
            <a:r>
              <a:rPr lang="it-IT" sz="2500" baseline="-25000">
                <a:solidFill>
                  <a:srgbClr val="00FF00"/>
                </a:solidFill>
                <a:latin typeface="Arial" charset="0"/>
              </a:rPr>
              <a:t>3</a:t>
            </a:r>
            <a:r>
              <a:rPr lang="it-IT" sz="2500" baseline="30000">
                <a:solidFill>
                  <a:srgbClr val="00FF00"/>
                </a:solidFill>
                <a:latin typeface="Arial" charset="0"/>
              </a:rPr>
              <a:t>2 </a:t>
            </a:r>
            <a:r>
              <a:rPr lang="it-IT" sz="2500" baseline="46000">
                <a:solidFill>
                  <a:srgbClr val="00FF00"/>
                </a:solidFill>
                <a:latin typeface="Arial" charset="0"/>
              </a:rPr>
              <a:t>–</a:t>
            </a:r>
            <a:r>
              <a:rPr lang="it-IT" sz="2500">
                <a:solidFill>
                  <a:srgbClr val="00FF00"/>
                </a:solidFill>
                <a:latin typeface="Arial" charset="0"/>
              </a:rPr>
              <a:t>]</a:t>
            </a:r>
          </a:p>
        </p:txBody>
      </p:sp>
      <p:sp>
        <p:nvSpPr>
          <p:cNvPr id="14358" name="Text Box 22"/>
          <p:cNvSpPr txBox="1">
            <a:spLocks noChangeArrowheads="1"/>
          </p:cNvSpPr>
          <p:nvPr/>
        </p:nvSpPr>
        <p:spPr bwMode="auto">
          <a:xfrm>
            <a:off x="1328752" y="6827839"/>
            <a:ext cx="2509875" cy="501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500">
                <a:solidFill>
                  <a:srgbClr val="00FF00"/>
                </a:solidFill>
                <a:latin typeface="Arial" charset="0"/>
              </a:rPr>
              <a:t>[H</a:t>
            </a:r>
            <a:r>
              <a:rPr lang="it-IT" sz="2500" baseline="-25000">
                <a:solidFill>
                  <a:srgbClr val="00FF00"/>
                </a:solidFill>
                <a:latin typeface="Arial" charset="0"/>
              </a:rPr>
              <a:t>2</a:t>
            </a:r>
            <a:r>
              <a:rPr lang="it-IT" sz="2500">
                <a:solidFill>
                  <a:srgbClr val="00FF00"/>
                </a:solidFill>
                <a:latin typeface="Arial" charset="0"/>
              </a:rPr>
              <a:t>CO</a:t>
            </a:r>
            <a:r>
              <a:rPr lang="it-IT" sz="2500" baseline="-25000">
                <a:solidFill>
                  <a:srgbClr val="00FF00"/>
                </a:solidFill>
                <a:latin typeface="Arial" charset="0"/>
              </a:rPr>
              <a:t>3</a:t>
            </a:r>
            <a:r>
              <a:rPr lang="it-IT" sz="2500" baseline="46000">
                <a:solidFill>
                  <a:srgbClr val="00FF00"/>
                </a:solidFill>
                <a:latin typeface="Arial" charset="0"/>
              </a:rPr>
              <a:t> </a:t>
            </a:r>
            <a:r>
              <a:rPr lang="it-IT" sz="2500">
                <a:solidFill>
                  <a:srgbClr val="00FF00"/>
                </a:solidFill>
                <a:latin typeface="Arial" charset="0"/>
              </a:rPr>
              <a:t>] [HCO</a:t>
            </a:r>
            <a:r>
              <a:rPr lang="it-IT" sz="2500" baseline="-25000">
                <a:solidFill>
                  <a:srgbClr val="00FF00"/>
                </a:solidFill>
                <a:latin typeface="Arial" charset="0"/>
              </a:rPr>
              <a:t>3</a:t>
            </a:r>
            <a:r>
              <a:rPr lang="it-IT" sz="2500" baseline="46000">
                <a:solidFill>
                  <a:srgbClr val="00FF00"/>
                </a:solidFill>
                <a:latin typeface="Arial" charset="0"/>
              </a:rPr>
              <a:t>–</a:t>
            </a:r>
            <a:r>
              <a:rPr lang="it-IT" sz="2500">
                <a:solidFill>
                  <a:srgbClr val="00FF00"/>
                </a:solidFill>
                <a:latin typeface="Arial" charset="0"/>
              </a:rPr>
              <a:t>]</a:t>
            </a:r>
            <a:endParaRPr lang="it-IT" sz="2500" baseline="46000">
              <a:solidFill>
                <a:srgbClr val="00FF00"/>
              </a:solidFill>
              <a:latin typeface="Arial" charset="0"/>
            </a:endParaRPr>
          </a:p>
        </p:txBody>
      </p:sp>
      <p:sp>
        <p:nvSpPr>
          <p:cNvPr id="14359" name="Line 23"/>
          <p:cNvSpPr>
            <a:spLocks noChangeShapeType="1"/>
          </p:cNvSpPr>
          <p:nvPr/>
        </p:nvSpPr>
        <p:spPr bwMode="auto">
          <a:xfrm>
            <a:off x="1055702" y="6892925"/>
            <a:ext cx="3279775" cy="0"/>
          </a:xfrm>
          <a:prstGeom prst="line">
            <a:avLst/>
          </a:prstGeom>
          <a:noFill/>
          <a:ln w="47625">
            <a:solidFill>
              <a:srgbClr val="00FF00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360" name="Text Box 24"/>
          <p:cNvSpPr txBox="1">
            <a:spLocks noChangeArrowheads="1"/>
          </p:cNvSpPr>
          <p:nvPr/>
        </p:nvSpPr>
        <p:spPr bwMode="auto">
          <a:xfrm>
            <a:off x="4319603" y="6619876"/>
            <a:ext cx="292023" cy="501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500">
                <a:solidFill>
                  <a:srgbClr val="00FF00"/>
                </a:solidFill>
                <a:latin typeface="Arial" charset="0"/>
              </a:rPr>
              <a:t>=</a:t>
            </a:r>
          </a:p>
        </p:txBody>
      </p:sp>
      <p:sp>
        <p:nvSpPr>
          <p:cNvPr id="14361" name="Text Box 25"/>
          <p:cNvSpPr txBox="1">
            <a:spLocks noChangeArrowheads="1"/>
          </p:cNvSpPr>
          <p:nvPr/>
        </p:nvSpPr>
        <p:spPr bwMode="auto">
          <a:xfrm>
            <a:off x="5624531" y="6805613"/>
            <a:ext cx="1292491" cy="501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500">
                <a:solidFill>
                  <a:srgbClr val="00FF00"/>
                </a:solidFill>
                <a:latin typeface="Arial" charset="0"/>
              </a:rPr>
              <a:t>[H</a:t>
            </a:r>
            <a:r>
              <a:rPr lang="it-IT" sz="2500" baseline="-25000">
                <a:solidFill>
                  <a:srgbClr val="00FF00"/>
                </a:solidFill>
                <a:latin typeface="Arial" charset="0"/>
              </a:rPr>
              <a:t>2</a:t>
            </a:r>
            <a:r>
              <a:rPr lang="it-IT" sz="2500">
                <a:solidFill>
                  <a:srgbClr val="00FF00"/>
                </a:solidFill>
                <a:latin typeface="Arial" charset="0"/>
              </a:rPr>
              <a:t>CO</a:t>
            </a:r>
            <a:r>
              <a:rPr lang="it-IT" sz="2500" baseline="-25000">
                <a:solidFill>
                  <a:srgbClr val="00FF00"/>
                </a:solidFill>
                <a:latin typeface="Arial" charset="0"/>
              </a:rPr>
              <a:t>3</a:t>
            </a:r>
            <a:r>
              <a:rPr lang="it-IT" sz="2500" baseline="46000">
                <a:solidFill>
                  <a:srgbClr val="00FF00"/>
                </a:solidFill>
                <a:latin typeface="Arial" charset="0"/>
              </a:rPr>
              <a:t> </a:t>
            </a:r>
            <a:r>
              <a:rPr lang="it-IT" sz="2500">
                <a:solidFill>
                  <a:srgbClr val="00FF00"/>
                </a:solidFill>
                <a:latin typeface="Arial" charset="0"/>
              </a:rPr>
              <a:t>]</a:t>
            </a:r>
          </a:p>
        </p:txBody>
      </p:sp>
      <p:sp>
        <p:nvSpPr>
          <p:cNvPr id="14362" name="Line 26"/>
          <p:cNvSpPr>
            <a:spLocks noChangeShapeType="1"/>
          </p:cNvSpPr>
          <p:nvPr/>
        </p:nvSpPr>
        <p:spPr bwMode="auto">
          <a:xfrm>
            <a:off x="5640390" y="6904039"/>
            <a:ext cx="1231900" cy="0"/>
          </a:xfrm>
          <a:prstGeom prst="line">
            <a:avLst/>
          </a:prstGeom>
          <a:noFill/>
          <a:ln w="47625">
            <a:solidFill>
              <a:srgbClr val="00FF00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4546600" y="6608790"/>
            <a:ext cx="1126398" cy="4371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/>
          <a:p>
            <a:pPr defTabSz="519113"/>
            <a:r>
              <a:rPr lang="it-IT" sz="2500">
                <a:solidFill>
                  <a:srgbClr val="00FF00"/>
                </a:solidFill>
                <a:latin typeface="Arial" charset="0"/>
              </a:rPr>
              <a:t>[H</a:t>
            </a:r>
            <a:r>
              <a:rPr lang="it-IT" sz="2500" baseline="-25000">
                <a:solidFill>
                  <a:srgbClr val="00FF00"/>
                </a:solidFill>
                <a:latin typeface="Arial" charset="0"/>
              </a:rPr>
              <a:t>3</a:t>
            </a:r>
            <a:r>
              <a:rPr lang="it-IT" sz="2500">
                <a:solidFill>
                  <a:srgbClr val="00FF00"/>
                </a:solidFill>
                <a:latin typeface="Arial" charset="0"/>
              </a:rPr>
              <a:t>O</a:t>
            </a:r>
            <a:r>
              <a:rPr lang="it-IT" sz="2500" baseline="46000">
                <a:solidFill>
                  <a:srgbClr val="00FF00"/>
                </a:solidFill>
                <a:latin typeface="Arial" charset="0"/>
              </a:rPr>
              <a:t>+</a:t>
            </a:r>
            <a:r>
              <a:rPr lang="it-IT" sz="2500">
                <a:solidFill>
                  <a:srgbClr val="00FF00"/>
                </a:solidFill>
                <a:latin typeface="Arial" charset="0"/>
              </a:rPr>
              <a:t>]</a:t>
            </a:r>
            <a:r>
              <a:rPr lang="it-IT" sz="2500" baseline="30000">
                <a:solidFill>
                  <a:srgbClr val="00FF00"/>
                </a:solidFill>
                <a:latin typeface="Arial" charset="0"/>
              </a:rPr>
              <a:t>2</a:t>
            </a:r>
          </a:p>
        </p:txBody>
      </p:sp>
      <p:sp>
        <p:nvSpPr>
          <p:cNvPr id="14364" name="Rectangle 28"/>
          <p:cNvSpPr>
            <a:spLocks noChangeArrowheads="1"/>
          </p:cNvSpPr>
          <p:nvPr/>
        </p:nvSpPr>
        <p:spPr bwMode="auto">
          <a:xfrm>
            <a:off x="5680076" y="6424640"/>
            <a:ext cx="1179832" cy="4371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/>
          <a:p>
            <a:pPr defTabSz="519113"/>
            <a:r>
              <a:rPr lang="it-IT" sz="2500">
                <a:solidFill>
                  <a:srgbClr val="00FF00"/>
                </a:solidFill>
                <a:latin typeface="Arial" charset="0"/>
                <a:sym typeface="Symbol" charset="0"/>
              </a:rPr>
              <a:t>[</a:t>
            </a:r>
            <a:r>
              <a:rPr lang="it-IT" sz="2500">
                <a:solidFill>
                  <a:srgbClr val="00FF00"/>
                </a:solidFill>
                <a:latin typeface="Arial" charset="0"/>
              </a:rPr>
              <a:t>CO</a:t>
            </a:r>
            <a:r>
              <a:rPr lang="it-IT" sz="2500" baseline="-25000">
                <a:solidFill>
                  <a:srgbClr val="00FF00"/>
                </a:solidFill>
                <a:latin typeface="Arial" charset="0"/>
              </a:rPr>
              <a:t>3</a:t>
            </a:r>
            <a:r>
              <a:rPr lang="it-IT" sz="2500" baseline="30000">
                <a:solidFill>
                  <a:srgbClr val="00FF00"/>
                </a:solidFill>
                <a:latin typeface="Arial" charset="0"/>
              </a:rPr>
              <a:t>2</a:t>
            </a:r>
            <a:r>
              <a:rPr lang="it-IT" sz="2500" baseline="46000">
                <a:solidFill>
                  <a:srgbClr val="00FF00"/>
                </a:solidFill>
                <a:latin typeface="Arial" charset="0"/>
              </a:rPr>
              <a:t>– </a:t>
            </a:r>
            <a:r>
              <a:rPr lang="it-IT" sz="2500">
                <a:solidFill>
                  <a:srgbClr val="00FF00"/>
                </a:solidFill>
                <a:latin typeface="Arial" charset="0"/>
              </a:rPr>
              <a:t>]</a:t>
            </a:r>
          </a:p>
        </p:txBody>
      </p:sp>
      <p:sp>
        <p:nvSpPr>
          <p:cNvPr id="14365" name="AutoShape 29"/>
          <p:cNvSpPr>
            <a:spLocks/>
          </p:cNvSpPr>
          <p:nvPr/>
        </p:nvSpPr>
        <p:spPr bwMode="auto">
          <a:xfrm flipH="1">
            <a:off x="6623052" y="3675063"/>
            <a:ext cx="203200" cy="914400"/>
          </a:xfrm>
          <a:prstGeom prst="leftBrace">
            <a:avLst>
              <a:gd name="adj1" fmla="val 37500"/>
              <a:gd name="adj2" fmla="val 50000"/>
            </a:avLst>
          </a:prstGeom>
          <a:noFill/>
          <a:ln w="3810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42863" y="7419976"/>
            <a:ext cx="2324058" cy="501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500">
                <a:solidFill>
                  <a:srgbClr val="00FF00"/>
                </a:solidFill>
                <a:latin typeface="Arial" charset="0"/>
              </a:rPr>
              <a:t>K</a:t>
            </a:r>
            <a:r>
              <a:rPr lang="it-IT" sz="2500" baseline="-25000">
                <a:solidFill>
                  <a:srgbClr val="00FF00"/>
                </a:solidFill>
                <a:latin typeface="Arial" charset="0"/>
              </a:rPr>
              <a:t>1</a:t>
            </a:r>
            <a:r>
              <a:rPr lang="it-IT" sz="2500">
                <a:solidFill>
                  <a:srgbClr val="00FF00"/>
                </a:solidFill>
                <a:latin typeface="Arial" charset="0"/>
              </a:rPr>
              <a:t>K</a:t>
            </a:r>
            <a:r>
              <a:rPr lang="it-IT" sz="2500" baseline="-25000">
                <a:solidFill>
                  <a:srgbClr val="00FF00"/>
                </a:solidFill>
                <a:latin typeface="Arial" charset="0"/>
              </a:rPr>
              <a:t>2</a:t>
            </a:r>
            <a:r>
              <a:rPr lang="it-IT" sz="2500">
                <a:solidFill>
                  <a:srgbClr val="00FF00"/>
                </a:solidFill>
                <a:latin typeface="Arial" charset="0"/>
              </a:rPr>
              <a:t>  </a:t>
            </a:r>
            <a:r>
              <a:rPr lang="it-IT" sz="2500" u="sng">
                <a:solidFill>
                  <a:srgbClr val="00FF00"/>
                </a:solidFill>
                <a:latin typeface="Arial" charset="0"/>
                <a:sym typeface="Symbol" charset="0"/>
              </a:rPr>
              <a:t></a:t>
            </a:r>
            <a:r>
              <a:rPr lang="it-IT" sz="2500">
                <a:solidFill>
                  <a:srgbClr val="00FF00"/>
                </a:solidFill>
                <a:latin typeface="Arial" charset="0"/>
                <a:sym typeface="Symbol" charset="0"/>
              </a:rPr>
              <a:t>  [H</a:t>
            </a:r>
            <a:r>
              <a:rPr lang="it-IT" sz="2500" baseline="-25000">
                <a:solidFill>
                  <a:srgbClr val="00FF00"/>
                </a:solidFill>
                <a:latin typeface="Arial" charset="0"/>
                <a:sym typeface="Symbol" charset="0"/>
              </a:rPr>
              <a:t>3</a:t>
            </a:r>
            <a:r>
              <a:rPr lang="it-IT" sz="2500">
                <a:solidFill>
                  <a:srgbClr val="00FF00"/>
                </a:solidFill>
                <a:latin typeface="Arial" charset="0"/>
                <a:sym typeface="Symbol" charset="0"/>
              </a:rPr>
              <a:t>O</a:t>
            </a:r>
            <a:r>
              <a:rPr lang="it-IT" sz="2500" baseline="30000">
                <a:solidFill>
                  <a:srgbClr val="00FF00"/>
                </a:solidFill>
                <a:latin typeface="Arial" charset="0"/>
                <a:sym typeface="Symbol" charset="0"/>
              </a:rPr>
              <a:t>+</a:t>
            </a:r>
            <a:r>
              <a:rPr lang="it-IT" sz="2500">
                <a:solidFill>
                  <a:srgbClr val="00FF00"/>
                </a:solidFill>
                <a:latin typeface="Arial" charset="0"/>
                <a:sym typeface="Symbol" charset="0"/>
              </a:rPr>
              <a:t>]</a:t>
            </a:r>
            <a:r>
              <a:rPr lang="it-IT" sz="2500" baseline="30000">
                <a:solidFill>
                  <a:srgbClr val="00FF00"/>
                </a:solidFill>
                <a:latin typeface="Arial" charset="0"/>
                <a:sym typeface="Symbol" charset="0"/>
              </a:rPr>
              <a:t>2</a:t>
            </a:r>
            <a:endParaRPr lang="it-IT" sz="2500" u="sng">
              <a:solidFill>
                <a:srgbClr val="00FF00"/>
              </a:solidFill>
              <a:latin typeface="Arial" charset="0"/>
              <a:sym typeface="Symbol" charset="0"/>
            </a:endParaRPr>
          </a:p>
        </p:txBody>
      </p:sp>
      <p:sp>
        <p:nvSpPr>
          <p:cNvPr id="14367" name="Rectangle 31"/>
          <p:cNvSpPr>
            <a:spLocks noChangeArrowheads="1"/>
          </p:cNvSpPr>
          <p:nvPr/>
        </p:nvSpPr>
        <p:spPr bwMode="auto">
          <a:xfrm>
            <a:off x="2914650" y="7491440"/>
            <a:ext cx="1272558" cy="4371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/>
          <a:p>
            <a:pPr defTabSz="519113"/>
            <a:r>
              <a:rPr lang="it-IT" sz="2500">
                <a:solidFill>
                  <a:srgbClr val="00FF00"/>
                </a:solidFill>
                <a:latin typeface="Arial" charset="0"/>
                <a:sym typeface="Symbol" charset="0"/>
              </a:rPr>
              <a:t>[H</a:t>
            </a:r>
            <a:r>
              <a:rPr lang="it-IT" sz="2500" baseline="-25000">
                <a:solidFill>
                  <a:srgbClr val="00FF00"/>
                </a:solidFill>
                <a:latin typeface="Arial" charset="0"/>
                <a:sym typeface="Symbol" charset="0"/>
              </a:rPr>
              <a:t>3</a:t>
            </a:r>
            <a:r>
              <a:rPr lang="it-IT" sz="2500">
                <a:solidFill>
                  <a:srgbClr val="00FF00"/>
                </a:solidFill>
                <a:latin typeface="Arial" charset="0"/>
                <a:sym typeface="Symbol" charset="0"/>
              </a:rPr>
              <a:t>O</a:t>
            </a:r>
            <a:r>
              <a:rPr lang="it-IT" sz="2500" baseline="30000">
                <a:solidFill>
                  <a:srgbClr val="00FF00"/>
                </a:solidFill>
                <a:latin typeface="Arial" charset="0"/>
                <a:sym typeface="Symbol" charset="0"/>
              </a:rPr>
              <a:t>+</a:t>
            </a:r>
            <a:r>
              <a:rPr lang="it-IT" sz="2500">
                <a:solidFill>
                  <a:srgbClr val="00FF00"/>
                </a:solidFill>
                <a:latin typeface="Arial" charset="0"/>
                <a:sym typeface="Symbol" charset="0"/>
              </a:rPr>
              <a:t>] </a:t>
            </a:r>
            <a:r>
              <a:rPr lang="it-IT" sz="2500" u="sng">
                <a:solidFill>
                  <a:srgbClr val="00FF00"/>
                </a:solidFill>
                <a:latin typeface="Arial" charset="0"/>
                <a:sym typeface="Symbol" charset="0"/>
              </a:rPr>
              <a:t></a:t>
            </a:r>
            <a:r>
              <a:rPr lang="it-IT" sz="2500">
                <a:solidFill>
                  <a:srgbClr val="00FF00"/>
                </a:solidFill>
                <a:latin typeface="Arial" charset="0"/>
                <a:sym typeface="Symbol" charset="0"/>
              </a:rPr>
              <a:t> </a:t>
            </a:r>
            <a:endParaRPr lang="it-IT" sz="2500" u="sng">
              <a:solidFill>
                <a:srgbClr val="00FF00"/>
              </a:solidFill>
              <a:latin typeface="Arial" charset="0"/>
              <a:sym typeface="Symbol" charset="0"/>
            </a:endParaRP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4403725" y="7446963"/>
            <a:ext cx="770210" cy="501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500">
                <a:solidFill>
                  <a:srgbClr val="00FF00"/>
                </a:solidFill>
                <a:latin typeface="Arial" charset="0"/>
              </a:rPr>
              <a:t>K</a:t>
            </a:r>
            <a:r>
              <a:rPr lang="it-IT" sz="2500" baseline="-25000">
                <a:solidFill>
                  <a:srgbClr val="00FF00"/>
                </a:solidFill>
                <a:latin typeface="Arial" charset="0"/>
              </a:rPr>
              <a:t>1</a:t>
            </a:r>
            <a:r>
              <a:rPr lang="it-IT" sz="2500">
                <a:solidFill>
                  <a:srgbClr val="00FF00"/>
                </a:solidFill>
                <a:latin typeface="Arial" charset="0"/>
              </a:rPr>
              <a:t>K</a:t>
            </a:r>
            <a:r>
              <a:rPr lang="it-IT" sz="2500" baseline="-25000">
                <a:solidFill>
                  <a:srgbClr val="00FF00"/>
                </a:solidFill>
                <a:latin typeface="Arial" charset="0"/>
              </a:rPr>
              <a:t>2</a:t>
            </a:r>
            <a:endParaRPr lang="it-IT" sz="2500" u="sng">
              <a:solidFill>
                <a:srgbClr val="00FF00"/>
              </a:solidFill>
              <a:latin typeface="Arial" charset="0"/>
              <a:sym typeface="Symbol" charset="0"/>
            </a:endParaRPr>
          </a:p>
        </p:txBody>
      </p:sp>
      <p:grpSp>
        <p:nvGrpSpPr>
          <p:cNvPr id="14369" name="Group 33"/>
          <p:cNvGrpSpPr>
            <a:grpSpLocks/>
          </p:cNvGrpSpPr>
          <p:nvPr/>
        </p:nvGrpSpPr>
        <p:grpSpPr bwMode="auto">
          <a:xfrm>
            <a:off x="4094177" y="7427860"/>
            <a:ext cx="1177925" cy="575581"/>
            <a:chOff x="4584" y="8188"/>
            <a:chExt cx="1320" cy="635"/>
          </a:xfrm>
        </p:grpSpPr>
        <p:sp>
          <p:nvSpPr>
            <p:cNvPr id="14370" name="Text Box 34"/>
            <p:cNvSpPr txBox="1">
              <a:spLocks noChangeArrowheads="1"/>
            </p:cNvSpPr>
            <p:nvPr/>
          </p:nvSpPr>
          <p:spPr bwMode="auto">
            <a:xfrm>
              <a:off x="4584" y="8188"/>
              <a:ext cx="419" cy="6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1892" tIns="25946" rIns="51892" bIns="25946">
              <a:spAutoFit/>
            </a:bodyPr>
            <a:lstStyle>
              <a:lvl1pPr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25876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51911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77787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03822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4954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19526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4098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28670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sz="3400">
                  <a:solidFill>
                    <a:srgbClr val="00FF00"/>
                  </a:solidFill>
                  <a:sym typeface="Symbol" charset="0"/>
                </a:rPr>
                <a:t></a:t>
              </a:r>
              <a:endParaRPr lang="it-IT" sz="3400">
                <a:solidFill>
                  <a:srgbClr val="00FF00"/>
                </a:solidFill>
              </a:endParaRPr>
            </a:p>
          </p:txBody>
        </p:sp>
        <p:sp>
          <p:nvSpPr>
            <p:cNvPr id="14371" name="Line 35"/>
            <p:cNvSpPr>
              <a:spLocks noChangeShapeType="1"/>
            </p:cNvSpPr>
            <p:nvPr/>
          </p:nvSpPr>
          <p:spPr bwMode="auto">
            <a:xfrm>
              <a:off x="4896" y="8256"/>
              <a:ext cx="1008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1892" tIns="25946" rIns="51892" bIns="25946">
              <a:spAutoFit/>
            </a:bodyPr>
            <a:lstStyle/>
            <a:p>
              <a:endParaRPr lang="it-IT"/>
            </a:p>
          </p:txBody>
        </p:sp>
      </p:grp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2008201" y="8447089"/>
            <a:ext cx="2926437" cy="501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500">
                <a:solidFill>
                  <a:srgbClr val="66FFFF"/>
                </a:solidFill>
                <a:latin typeface="Arial" charset="0"/>
              </a:rPr>
              <a:t>pH =  ½ (pK</a:t>
            </a:r>
            <a:r>
              <a:rPr lang="it-IT" sz="2500" baseline="-25000">
                <a:solidFill>
                  <a:srgbClr val="66FFFF"/>
                </a:solidFill>
                <a:latin typeface="Arial" charset="0"/>
              </a:rPr>
              <a:t>1</a:t>
            </a:r>
            <a:r>
              <a:rPr lang="it-IT" sz="2500">
                <a:solidFill>
                  <a:srgbClr val="66FFFF"/>
                </a:solidFill>
                <a:latin typeface="Arial" charset="0"/>
              </a:rPr>
              <a:t> + pK</a:t>
            </a:r>
            <a:r>
              <a:rPr lang="it-IT" sz="2500" baseline="-25000">
                <a:solidFill>
                  <a:srgbClr val="66FFFF"/>
                </a:solidFill>
                <a:latin typeface="Arial" charset="0"/>
              </a:rPr>
              <a:t>2</a:t>
            </a:r>
            <a:r>
              <a:rPr lang="it-IT" sz="2500">
                <a:solidFill>
                  <a:srgbClr val="66FFFF"/>
                </a:solidFill>
                <a:latin typeface="Arial" charset="0"/>
              </a:rPr>
              <a:t>)</a:t>
            </a:r>
            <a:endParaRPr lang="it-IT" sz="2500" u="sng">
              <a:solidFill>
                <a:srgbClr val="66FFFF"/>
              </a:solidFill>
              <a:latin typeface="Arial" charset="0"/>
              <a:sym typeface="Symbol" charset="0"/>
            </a:endParaRPr>
          </a:p>
        </p:txBody>
      </p:sp>
      <p:sp>
        <p:nvSpPr>
          <p:cNvPr id="14373" name="Rectangle 37"/>
          <p:cNvSpPr>
            <a:spLocks noChangeArrowheads="1"/>
          </p:cNvSpPr>
          <p:nvPr/>
        </p:nvSpPr>
        <p:spPr bwMode="auto">
          <a:xfrm>
            <a:off x="1971675" y="8483601"/>
            <a:ext cx="2914650" cy="515939"/>
          </a:xfrm>
          <a:prstGeom prst="rect">
            <a:avLst/>
          </a:prstGeom>
          <a:noFill/>
          <a:ln w="57150">
            <a:solidFill>
              <a:srgbClr val="00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374" name="Line 38"/>
          <p:cNvSpPr>
            <a:spLocks noChangeShapeType="1"/>
          </p:cNvSpPr>
          <p:nvPr/>
        </p:nvSpPr>
        <p:spPr bwMode="auto">
          <a:xfrm>
            <a:off x="2746376" y="1084282"/>
            <a:ext cx="665163" cy="7937"/>
          </a:xfrm>
          <a:prstGeom prst="line">
            <a:avLst/>
          </a:prstGeom>
          <a:noFill/>
          <a:ln w="12700">
            <a:solidFill>
              <a:srgbClr val="FFFFCC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375" name="Line 39"/>
          <p:cNvSpPr>
            <a:spLocks noChangeShapeType="1"/>
          </p:cNvSpPr>
          <p:nvPr/>
        </p:nvSpPr>
        <p:spPr bwMode="auto">
          <a:xfrm>
            <a:off x="2771775" y="6972319"/>
            <a:ext cx="857250" cy="333375"/>
          </a:xfrm>
          <a:prstGeom prst="line">
            <a:avLst/>
          </a:prstGeom>
          <a:noFill/>
          <a:ln w="38100">
            <a:solidFill>
              <a:srgbClr val="CC0099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4376" name="Line 40"/>
          <p:cNvSpPr>
            <a:spLocks noChangeShapeType="1"/>
          </p:cNvSpPr>
          <p:nvPr/>
        </p:nvSpPr>
        <p:spPr bwMode="auto">
          <a:xfrm>
            <a:off x="1038227" y="6419869"/>
            <a:ext cx="904875" cy="428625"/>
          </a:xfrm>
          <a:prstGeom prst="line">
            <a:avLst/>
          </a:prstGeom>
          <a:noFill/>
          <a:ln w="38100">
            <a:solidFill>
              <a:srgbClr val="CC0099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4377" name="Line 41"/>
          <p:cNvSpPr>
            <a:spLocks noChangeShapeType="1"/>
          </p:cNvSpPr>
          <p:nvPr/>
        </p:nvSpPr>
        <p:spPr bwMode="auto">
          <a:xfrm rot="5400000">
            <a:off x="1724038" y="6772275"/>
            <a:ext cx="352425" cy="790575"/>
          </a:xfrm>
          <a:prstGeom prst="line">
            <a:avLst/>
          </a:prstGeom>
          <a:noFill/>
          <a:ln w="38100">
            <a:solidFill>
              <a:srgbClr val="CC0099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4378" name="Line 42"/>
          <p:cNvSpPr>
            <a:spLocks noChangeShapeType="1"/>
          </p:cNvSpPr>
          <p:nvPr/>
        </p:nvSpPr>
        <p:spPr bwMode="auto">
          <a:xfrm rot="5400000">
            <a:off x="3709988" y="6272215"/>
            <a:ext cx="400051" cy="714375"/>
          </a:xfrm>
          <a:prstGeom prst="line">
            <a:avLst/>
          </a:prstGeom>
          <a:noFill/>
          <a:ln w="38100">
            <a:solidFill>
              <a:srgbClr val="CC0099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22239" y="8763019"/>
            <a:ext cx="1585913" cy="347663"/>
          </a:xfrm>
          <a:prstGeom prst="rect">
            <a:avLst/>
          </a:prstGeom>
          <a:solidFill>
            <a:srgbClr val="CC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4157664" y="8774131"/>
            <a:ext cx="1585912" cy="347663"/>
          </a:xfrm>
          <a:prstGeom prst="rect">
            <a:avLst/>
          </a:prstGeom>
          <a:solidFill>
            <a:srgbClr val="CC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64" name="WordArt 4"/>
          <p:cNvSpPr>
            <a:spLocks noChangeArrowheads="1" noChangeShapeType="1" noTextEdit="1"/>
          </p:cNvSpPr>
          <p:nvPr/>
        </p:nvSpPr>
        <p:spPr bwMode="auto">
          <a:xfrm>
            <a:off x="257178" y="42865"/>
            <a:ext cx="6386513" cy="3603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36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blurRad="63500" dist="71842" dir="2700000" algn="ctr" rotWithShape="0">
                    <a:srgbClr val="FF6699">
                      <a:alpha val="50000"/>
                    </a:srgbClr>
                  </a:outerShdw>
                </a:effectLst>
                <a:latin typeface="Impact"/>
                <a:ea typeface="Impact"/>
                <a:cs typeface="Impact"/>
              </a:rPr>
              <a:t>Altri anfoliti in acqua</a:t>
            </a:r>
          </a:p>
        </p:txBody>
      </p:sp>
      <p:grpSp>
        <p:nvGrpSpPr>
          <p:cNvPr id="15365" name="Group 5"/>
          <p:cNvGrpSpPr>
            <a:grpSpLocks/>
          </p:cNvGrpSpPr>
          <p:nvPr/>
        </p:nvGrpSpPr>
        <p:grpSpPr bwMode="auto">
          <a:xfrm>
            <a:off x="42863" y="360364"/>
            <a:ext cx="1285460" cy="1012810"/>
            <a:chOff x="278" y="978"/>
            <a:chExt cx="1439" cy="1116"/>
          </a:xfrm>
        </p:grpSpPr>
        <p:sp>
          <p:nvSpPr>
            <p:cNvPr id="15366" name="Text Box 6"/>
            <p:cNvSpPr txBox="1">
              <a:spLocks noChangeArrowheads="1"/>
            </p:cNvSpPr>
            <p:nvPr/>
          </p:nvSpPr>
          <p:spPr bwMode="auto">
            <a:xfrm>
              <a:off x="278" y="1332"/>
              <a:ext cx="258" cy="4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6712" tIns="8356" rIns="16712" bIns="8356">
              <a:spAutoFit/>
            </a:bodyPr>
            <a:lstStyle>
              <a:lvl1pPr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25876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51911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77787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03822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4954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19526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4098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28670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b="1">
                  <a:solidFill>
                    <a:srgbClr val="FFFF00"/>
                  </a:solidFill>
                  <a:latin typeface="Comic Sans MS" charset="0"/>
                </a:rPr>
                <a:t>R</a:t>
              </a:r>
            </a:p>
          </p:txBody>
        </p:sp>
        <p:sp>
          <p:nvSpPr>
            <p:cNvPr id="15367" name="Text Box 7"/>
            <p:cNvSpPr txBox="1">
              <a:spLocks noChangeArrowheads="1"/>
            </p:cNvSpPr>
            <p:nvPr/>
          </p:nvSpPr>
          <p:spPr bwMode="auto">
            <a:xfrm>
              <a:off x="651" y="978"/>
              <a:ext cx="1066" cy="4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6712" tIns="8356" rIns="16712" bIns="8356">
              <a:spAutoFit/>
            </a:bodyPr>
            <a:lstStyle>
              <a:lvl1pPr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25876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51911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77787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03822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4954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19526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4098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28670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b="1">
                  <a:solidFill>
                    <a:srgbClr val="FFFF00"/>
                  </a:solidFill>
                  <a:latin typeface="Comic Sans MS" charset="0"/>
                </a:rPr>
                <a:t>COOH</a:t>
              </a:r>
            </a:p>
          </p:txBody>
        </p:sp>
        <p:sp>
          <p:nvSpPr>
            <p:cNvPr id="15368" name="Text Box 8"/>
            <p:cNvSpPr txBox="1">
              <a:spLocks noChangeArrowheads="1"/>
            </p:cNvSpPr>
            <p:nvPr/>
          </p:nvSpPr>
          <p:spPr bwMode="auto">
            <a:xfrm>
              <a:off x="651" y="1668"/>
              <a:ext cx="723" cy="4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6712" tIns="8356" rIns="16712" bIns="8356">
              <a:spAutoFit/>
            </a:bodyPr>
            <a:lstStyle>
              <a:lvl1pPr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25876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51911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77787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03822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4954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19526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4098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28670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b="1">
                  <a:solidFill>
                    <a:srgbClr val="FFFF00"/>
                  </a:solidFill>
                  <a:latin typeface="Comic Sans MS" charset="0"/>
                </a:rPr>
                <a:t>NH</a:t>
              </a:r>
              <a:r>
                <a:rPr lang="it-IT" b="1" baseline="-25000">
                  <a:solidFill>
                    <a:srgbClr val="FFFF00"/>
                  </a:solidFill>
                  <a:latin typeface="Comic Sans MS" charset="0"/>
                </a:rPr>
                <a:t>2</a:t>
              </a:r>
              <a:endParaRPr lang="it-IT" b="1">
                <a:solidFill>
                  <a:srgbClr val="FFFF00"/>
                </a:solidFill>
                <a:latin typeface="Comic Sans MS" charset="0"/>
              </a:endParaRPr>
            </a:p>
          </p:txBody>
        </p:sp>
      </p:grpSp>
      <p:grpSp>
        <p:nvGrpSpPr>
          <p:cNvPr id="15369" name="Group 9"/>
          <p:cNvGrpSpPr>
            <a:grpSpLocks/>
          </p:cNvGrpSpPr>
          <p:nvPr/>
        </p:nvGrpSpPr>
        <p:grpSpPr bwMode="auto">
          <a:xfrm>
            <a:off x="2046315" y="360364"/>
            <a:ext cx="1162837" cy="1012810"/>
            <a:chOff x="2160" y="1060"/>
            <a:chExt cx="1302" cy="1116"/>
          </a:xfrm>
        </p:grpSpPr>
        <p:sp>
          <p:nvSpPr>
            <p:cNvPr id="15370" name="Text Box 10"/>
            <p:cNvSpPr txBox="1">
              <a:spLocks noChangeArrowheads="1"/>
            </p:cNvSpPr>
            <p:nvPr/>
          </p:nvSpPr>
          <p:spPr bwMode="auto">
            <a:xfrm>
              <a:off x="2160" y="1414"/>
              <a:ext cx="258" cy="4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6712" tIns="8356" rIns="16712" bIns="8356">
              <a:spAutoFit/>
            </a:bodyPr>
            <a:lstStyle>
              <a:lvl1pPr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25876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51911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77787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03822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4954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19526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4098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28670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b="1">
                  <a:solidFill>
                    <a:srgbClr val="FFFF00"/>
                  </a:solidFill>
                  <a:latin typeface="Comic Sans MS" charset="0"/>
                </a:rPr>
                <a:t>R</a:t>
              </a:r>
            </a:p>
          </p:txBody>
        </p:sp>
        <p:sp>
          <p:nvSpPr>
            <p:cNvPr id="15371" name="Text Box 11"/>
            <p:cNvSpPr txBox="1">
              <a:spLocks noChangeArrowheads="1"/>
            </p:cNvSpPr>
            <p:nvPr/>
          </p:nvSpPr>
          <p:spPr bwMode="auto">
            <a:xfrm>
              <a:off x="2533" y="1060"/>
              <a:ext cx="929" cy="4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6712" tIns="8356" rIns="16712" bIns="8356">
              <a:spAutoFit/>
            </a:bodyPr>
            <a:lstStyle>
              <a:lvl1pPr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25876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51911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77787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03822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4954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19526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4098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28670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b="1">
                  <a:solidFill>
                    <a:srgbClr val="FFFF00"/>
                  </a:solidFill>
                  <a:latin typeface="Comic Sans MS" charset="0"/>
                </a:rPr>
                <a:t>COO</a:t>
              </a:r>
              <a:r>
                <a:rPr lang="it-IT" b="1" baseline="46000">
                  <a:solidFill>
                    <a:srgbClr val="FFFF00"/>
                  </a:solidFill>
                  <a:latin typeface="Arial" charset="0"/>
                </a:rPr>
                <a:t>–</a:t>
              </a:r>
            </a:p>
          </p:txBody>
        </p:sp>
        <p:sp>
          <p:nvSpPr>
            <p:cNvPr id="15372" name="Text Box 12"/>
            <p:cNvSpPr txBox="1">
              <a:spLocks noChangeArrowheads="1"/>
            </p:cNvSpPr>
            <p:nvPr/>
          </p:nvSpPr>
          <p:spPr bwMode="auto">
            <a:xfrm>
              <a:off x="2533" y="1750"/>
              <a:ext cx="723" cy="4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6712" tIns="8356" rIns="16712" bIns="8356">
              <a:spAutoFit/>
            </a:bodyPr>
            <a:lstStyle>
              <a:lvl1pPr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25876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51911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77787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03822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4954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19526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4098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28670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b="1">
                  <a:solidFill>
                    <a:srgbClr val="FFFF00"/>
                  </a:solidFill>
                  <a:latin typeface="Comic Sans MS" charset="0"/>
                </a:rPr>
                <a:t>NH</a:t>
              </a:r>
              <a:r>
                <a:rPr lang="it-IT" b="1" baseline="-25000">
                  <a:solidFill>
                    <a:srgbClr val="FFFF00"/>
                  </a:solidFill>
                  <a:latin typeface="Comic Sans MS" charset="0"/>
                </a:rPr>
                <a:t>2</a:t>
              </a:r>
              <a:endParaRPr lang="it-IT" b="1">
                <a:solidFill>
                  <a:srgbClr val="FFFF00"/>
                </a:solidFill>
                <a:latin typeface="Comic Sans MS" charset="0"/>
              </a:endParaRPr>
            </a:p>
          </p:txBody>
        </p:sp>
      </p:grpSp>
      <p:grpSp>
        <p:nvGrpSpPr>
          <p:cNvPr id="15373" name="Group 13"/>
          <p:cNvGrpSpPr>
            <a:grpSpLocks/>
          </p:cNvGrpSpPr>
          <p:nvPr/>
        </p:nvGrpSpPr>
        <p:grpSpPr bwMode="auto">
          <a:xfrm>
            <a:off x="3630629" y="360364"/>
            <a:ext cx="1285463" cy="1012810"/>
            <a:chOff x="2160" y="1060"/>
            <a:chExt cx="1439" cy="1116"/>
          </a:xfrm>
        </p:grpSpPr>
        <p:sp>
          <p:nvSpPr>
            <p:cNvPr id="15374" name="Text Box 14"/>
            <p:cNvSpPr txBox="1">
              <a:spLocks noChangeArrowheads="1"/>
            </p:cNvSpPr>
            <p:nvPr/>
          </p:nvSpPr>
          <p:spPr bwMode="auto">
            <a:xfrm>
              <a:off x="2160" y="1414"/>
              <a:ext cx="258" cy="4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6712" tIns="8356" rIns="16712" bIns="8356">
              <a:spAutoFit/>
            </a:bodyPr>
            <a:lstStyle>
              <a:lvl1pPr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25876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51911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77787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03822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4954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19526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4098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28670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b="1">
                  <a:solidFill>
                    <a:srgbClr val="FFFF00"/>
                  </a:solidFill>
                  <a:latin typeface="Comic Sans MS" charset="0"/>
                </a:rPr>
                <a:t>R</a:t>
              </a:r>
            </a:p>
          </p:txBody>
        </p:sp>
        <p:sp>
          <p:nvSpPr>
            <p:cNvPr id="15375" name="Text Box 15"/>
            <p:cNvSpPr txBox="1">
              <a:spLocks noChangeArrowheads="1"/>
            </p:cNvSpPr>
            <p:nvPr/>
          </p:nvSpPr>
          <p:spPr bwMode="auto">
            <a:xfrm>
              <a:off x="2533" y="1060"/>
              <a:ext cx="1066" cy="4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6712" tIns="8356" rIns="16712" bIns="8356">
              <a:spAutoFit/>
            </a:bodyPr>
            <a:lstStyle>
              <a:lvl1pPr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25876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51911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77787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03822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4954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19526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4098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28670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b="1">
                  <a:solidFill>
                    <a:srgbClr val="FFFF00"/>
                  </a:solidFill>
                  <a:latin typeface="Comic Sans MS" charset="0"/>
                </a:rPr>
                <a:t>COOH</a:t>
              </a:r>
            </a:p>
          </p:txBody>
        </p:sp>
        <p:sp>
          <p:nvSpPr>
            <p:cNvPr id="15376" name="Text Box 16"/>
            <p:cNvSpPr txBox="1">
              <a:spLocks noChangeArrowheads="1"/>
            </p:cNvSpPr>
            <p:nvPr/>
          </p:nvSpPr>
          <p:spPr bwMode="auto">
            <a:xfrm>
              <a:off x="2533" y="1750"/>
              <a:ext cx="863" cy="4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6712" tIns="8356" rIns="16712" bIns="8356">
              <a:spAutoFit/>
            </a:bodyPr>
            <a:lstStyle>
              <a:lvl1pPr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25876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51911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77787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03822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4954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19526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4098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28670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b="1">
                  <a:solidFill>
                    <a:srgbClr val="FFFF00"/>
                  </a:solidFill>
                  <a:latin typeface="Comic Sans MS" charset="0"/>
                </a:rPr>
                <a:t>NH</a:t>
              </a:r>
              <a:r>
                <a:rPr lang="it-IT" b="1" baseline="-25000">
                  <a:solidFill>
                    <a:srgbClr val="FFFF00"/>
                  </a:solidFill>
                  <a:latin typeface="Comic Sans MS" charset="0"/>
                </a:rPr>
                <a:t>3</a:t>
              </a:r>
              <a:r>
                <a:rPr lang="it-IT" b="1" baseline="30000">
                  <a:solidFill>
                    <a:srgbClr val="FFFF00"/>
                  </a:solidFill>
                  <a:latin typeface="Comic Sans MS" charset="0"/>
                </a:rPr>
                <a:t>+</a:t>
              </a:r>
              <a:endParaRPr lang="it-IT" b="1">
                <a:solidFill>
                  <a:srgbClr val="FFFF00"/>
                </a:solidFill>
                <a:latin typeface="Comic Sans MS" charset="0"/>
              </a:endParaRPr>
            </a:p>
          </p:txBody>
        </p:sp>
      </p:grpSp>
      <p:grpSp>
        <p:nvGrpSpPr>
          <p:cNvPr id="15377" name="Group 17"/>
          <p:cNvGrpSpPr>
            <a:grpSpLocks/>
          </p:cNvGrpSpPr>
          <p:nvPr/>
        </p:nvGrpSpPr>
        <p:grpSpPr bwMode="auto">
          <a:xfrm>
            <a:off x="5424514" y="360364"/>
            <a:ext cx="1162837" cy="1012810"/>
            <a:chOff x="2160" y="1060"/>
            <a:chExt cx="1302" cy="1116"/>
          </a:xfrm>
        </p:grpSpPr>
        <p:sp>
          <p:nvSpPr>
            <p:cNvPr id="15378" name="Text Box 18"/>
            <p:cNvSpPr txBox="1">
              <a:spLocks noChangeArrowheads="1"/>
            </p:cNvSpPr>
            <p:nvPr/>
          </p:nvSpPr>
          <p:spPr bwMode="auto">
            <a:xfrm>
              <a:off x="2160" y="1414"/>
              <a:ext cx="258" cy="4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6712" tIns="8356" rIns="16712" bIns="8356">
              <a:spAutoFit/>
            </a:bodyPr>
            <a:lstStyle>
              <a:lvl1pPr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25876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51911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77787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03822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4954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19526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4098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28670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b="1">
                  <a:solidFill>
                    <a:srgbClr val="FFFF00"/>
                  </a:solidFill>
                  <a:latin typeface="Comic Sans MS" charset="0"/>
                </a:rPr>
                <a:t>R</a:t>
              </a:r>
            </a:p>
          </p:txBody>
        </p:sp>
        <p:sp>
          <p:nvSpPr>
            <p:cNvPr id="15379" name="Text Box 19"/>
            <p:cNvSpPr txBox="1">
              <a:spLocks noChangeArrowheads="1"/>
            </p:cNvSpPr>
            <p:nvPr/>
          </p:nvSpPr>
          <p:spPr bwMode="auto">
            <a:xfrm>
              <a:off x="2533" y="1060"/>
              <a:ext cx="929" cy="4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6712" tIns="8356" rIns="16712" bIns="8356">
              <a:spAutoFit/>
            </a:bodyPr>
            <a:lstStyle>
              <a:lvl1pPr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25876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51911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77787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03822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4954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19526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4098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28670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b="1">
                  <a:solidFill>
                    <a:srgbClr val="FFFF00"/>
                  </a:solidFill>
                  <a:latin typeface="Comic Sans MS" charset="0"/>
                </a:rPr>
                <a:t>COO</a:t>
              </a:r>
              <a:r>
                <a:rPr lang="it-IT" b="1" baseline="46000">
                  <a:solidFill>
                    <a:srgbClr val="FFFF00"/>
                  </a:solidFill>
                  <a:latin typeface="Arial" charset="0"/>
                </a:rPr>
                <a:t>–</a:t>
              </a:r>
              <a:endParaRPr lang="it-IT" baseline="46000">
                <a:solidFill>
                  <a:srgbClr val="00FF00"/>
                </a:solidFill>
                <a:latin typeface="Arial" charset="0"/>
              </a:endParaRPr>
            </a:p>
          </p:txBody>
        </p:sp>
        <p:sp>
          <p:nvSpPr>
            <p:cNvPr id="15380" name="Text Box 20"/>
            <p:cNvSpPr txBox="1">
              <a:spLocks noChangeArrowheads="1"/>
            </p:cNvSpPr>
            <p:nvPr/>
          </p:nvSpPr>
          <p:spPr bwMode="auto">
            <a:xfrm>
              <a:off x="2533" y="1750"/>
              <a:ext cx="863" cy="4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6712" tIns="8356" rIns="16712" bIns="8356">
              <a:spAutoFit/>
            </a:bodyPr>
            <a:lstStyle>
              <a:lvl1pPr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25876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51911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77787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03822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4954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19526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4098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28670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b="1">
                  <a:solidFill>
                    <a:srgbClr val="FFFF00"/>
                  </a:solidFill>
                  <a:latin typeface="Comic Sans MS" charset="0"/>
                </a:rPr>
                <a:t>NH</a:t>
              </a:r>
              <a:r>
                <a:rPr lang="it-IT" b="1" baseline="-25000">
                  <a:solidFill>
                    <a:srgbClr val="FFFF00"/>
                  </a:solidFill>
                  <a:latin typeface="Comic Sans MS" charset="0"/>
                </a:rPr>
                <a:t>3</a:t>
              </a:r>
              <a:r>
                <a:rPr lang="it-IT" b="1" baseline="30000">
                  <a:solidFill>
                    <a:srgbClr val="FFFF00"/>
                  </a:solidFill>
                  <a:latin typeface="Comic Sans MS" charset="0"/>
                </a:rPr>
                <a:t>+</a:t>
              </a:r>
              <a:endParaRPr lang="it-IT" b="1">
                <a:solidFill>
                  <a:srgbClr val="FFFF00"/>
                </a:solidFill>
                <a:latin typeface="Comic Sans MS" charset="0"/>
              </a:endParaRPr>
            </a:p>
          </p:txBody>
        </p:sp>
      </p:grpSp>
      <p:sp>
        <p:nvSpPr>
          <p:cNvPr id="15381" name="Line 21"/>
          <p:cNvSpPr>
            <a:spLocks noChangeShapeType="1"/>
          </p:cNvSpPr>
          <p:nvPr/>
        </p:nvSpPr>
        <p:spPr bwMode="auto">
          <a:xfrm flipV="1">
            <a:off x="222250" y="671531"/>
            <a:ext cx="171450" cy="144463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82" name="Line 22"/>
          <p:cNvSpPr>
            <a:spLocks noChangeShapeType="1"/>
          </p:cNvSpPr>
          <p:nvPr/>
        </p:nvSpPr>
        <p:spPr bwMode="auto">
          <a:xfrm flipH="1" flipV="1">
            <a:off x="214313" y="1128731"/>
            <a:ext cx="171450" cy="144463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83" name="Line 23"/>
          <p:cNvSpPr>
            <a:spLocks noChangeShapeType="1"/>
          </p:cNvSpPr>
          <p:nvPr/>
        </p:nvSpPr>
        <p:spPr bwMode="auto">
          <a:xfrm flipV="1">
            <a:off x="2216150" y="671531"/>
            <a:ext cx="171450" cy="144463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84" name="Line 24"/>
          <p:cNvSpPr>
            <a:spLocks noChangeShapeType="1"/>
          </p:cNvSpPr>
          <p:nvPr/>
        </p:nvSpPr>
        <p:spPr bwMode="auto">
          <a:xfrm flipH="1" flipV="1">
            <a:off x="2209800" y="1128731"/>
            <a:ext cx="171450" cy="144463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85" name="Line 25"/>
          <p:cNvSpPr>
            <a:spLocks noChangeShapeType="1"/>
          </p:cNvSpPr>
          <p:nvPr/>
        </p:nvSpPr>
        <p:spPr bwMode="auto">
          <a:xfrm flipV="1">
            <a:off x="3808413" y="671531"/>
            <a:ext cx="171450" cy="144463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86" name="Line 26"/>
          <p:cNvSpPr>
            <a:spLocks noChangeShapeType="1"/>
          </p:cNvSpPr>
          <p:nvPr/>
        </p:nvSpPr>
        <p:spPr bwMode="auto">
          <a:xfrm flipH="1" flipV="1">
            <a:off x="3800475" y="1128731"/>
            <a:ext cx="171450" cy="144463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87" name="Line 27"/>
          <p:cNvSpPr>
            <a:spLocks noChangeShapeType="1"/>
          </p:cNvSpPr>
          <p:nvPr/>
        </p:nvSpPr>
        <p:spPr bwMode="auto">
          <a:xfrm flipV="1">
            <a:off x="5586413" y="671531"/>
            <a:ext cx="171450" cy="144463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88" name="Line 28"/>
          <p:cNvSpPr>
            <a:spLocks noChangeShapeType="1"/>
          </p:cNvSpPr>
          <p:nvPr/>
        </p:nvSpPr>
        <p:spPr bwMode="auto">
          <a:xfrm flipH="1" flipV="1">
            <a:off x="5580063" y="1128731"/>
            <a:ext cx="171450" cy="144463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89" name="Text Box 29"/>
          <p:cNvSpPr txBox="1">
            <a:spLocks noChangeArrowheads="1"/>
          </p:cNvSpPr>
          <p:nvPr/>
        </p:nvSpPr>
        <p:spPr bwMode="auto">
          <a:xfrm>
            <a:off x="14" y="1422401"/>
            <a:ext cx="1948113" cy="267842"/>
          </a:xfrm>
          <a:prstGeom prst="rect">
            <a:avLst/>
          </a:prstGeom>
          <a:noFill/>
          <a:ln w="38100" cmpd="dbl">
            <a:solidFill>
              <a:srgbClr val="66FF3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400" b="1">
                <a:solidFill>
                  <a:srgbClr val="FF9900"/>
                </a:solidFill>
                <a:latin typeface="Comic Sans MS" charset="0"/>
              </a:rPr>
              <a:t>Forza NON ionizzata</a:t>
            </a:r>
          </a:p>
        </p:txBody>
      </p:sp>
      <p:sp>
        <p:nvSpPr>
          <p:cNvPr id="15390" name="Text Box 30"/>
          <p:cNvSpPr txBox="1">
            <a:spLocks noChangeArrowheads="1"/>
          </p:cNvSpPr>
          <p:nvPr/>
        </p:nvSpPr>
        <p:spPr bwMode="auto">
          <a:xfrm>
            <a:off x="2354264" y="1422401"/>
            <a:ext cx="669180" cy="267842"/>
          </a:xfrm>
          <a:prstGeom prst="rect">
            <a:avLst/>
          </a:prstGeom>
          <a:noFill/>
          <a:ln w="38100" cmpd="dbl">
            <a:solidFill>
              <a:srgbClr val="66FF3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400" b="1">
                <a:solidFill>
                  <a:srgbClr val="FF9900"/>
                </a:solidFill>
                <a:latin typeface="Comic Sans MS" charset="0"/>
              </a:rPr>
              <a:t>Anione</a:t>
            </a:r>
          </a:p>
        </p:txBody>
      </p:sp>
      <p:sp>
        <p:nvSpPr>
          <p:cNvPr id="15391" name="Text Box 31"/>
          <p:cNvSpPr txBox="1">
            <a:spLocks noChangeArrowheads="1"/>
          </p:cNvSpPr>
          <p:nvPr/>
        </p:nvSpPr>
        <p:spPr bwMode="auto">
          <a:xfrm>
            <a:off x="3914789" y="1422401"/>
            <a:ext cx="739311" cy="267842"/>
          </a:xfrm>
          <a:prstGeom prst="rect">
            <a:avLst/>
          </a:prstGeom>
          <a:noFill/>
          <a:ln w="38100" cmpd="dbl">
            <a:solidFill>
              <a:srgbClr val="66FF3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400" b="1">
                <a:solidFill>
                  <a:srgbClr val="FF9900"/>
                </a:solidFill>
                <a:latin typeface="Comic Sans MS" charset="0"/>
              </a:rPr>
              <a:t>Catione</a:t>
            </a:r>
          </a:p>
        </p:txBody>
      </p:sp>
      <p:sp>
        <p:nvSpPr>
          <p:cNvPr id="15392" name="Text Box 32"/>
          <p:cNvSpPr txBox="1">
            <a:spLocks noChangeArrowheads="1"/>
          </p:cNvSpPr>
          <p:nvPr/>
        </p:nvSpPr>
        <p:spPr bwMode="auto">
          <a:xfrm>
            <a:off x="5507038" y="1422401"/>
            <a:ext cx="1275378" cy="267842"/>
          </a:xfrm>
          <a:prstGeom prst="rect">
            <a:avLst/>
          </a:prstGeom>
          <a:noFill/>
          <a:ln w="38100" cmpd="dbl">
            <a:solidFill>
              <a:srgbClr val="66FF3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400" b="1">
                <a:solidFill>
                  <a:srgbClr val="FF9900"/>
                </a:solidFill>
                <a:latin typeface="Comic Sans MS" charset="0"/>
              </a:rPr>
              <a:t>Ione Dipolare</a:t>
            </a:r>
          </a:p>
        </p:txBody>
      </p:sp>
      <p:sp>
        <p:nvSpPr>
          <p:cNvPr id="15393" name="Text Box 33"/>
          <p:cNvSpPr txBox="1">
            <a:spLocks noChangeArrowheads="1"/>
          </p:cNvSpPr>
          <p:nvPr/>
        </p:nvSpPr>
        <p:spPr bwMode="auto">
          <a:xfrm>
            <a:off x="257176" y="1741506"/>
            <a:ext cx="6466238" cy="760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rgbClr val="FFFFFF"/>
                </a:solidFill>
                <a:latin typeface="Comic Sans MS" charset="0"/>
              </a:rPr>
              <a:t>1 - Come acido		HA + H</a:t>
            </a:r>
            <a:r>
              <a:rPr lang="it-IT" sz="2300" baseline="-25000">
                <a:solidFill>
                  <a:srgbClr val="FFFFFF"/>
                </a:solidFill>
                <a:latin typeface="Comic Sans MS" charset="0"/>
              </a:rPr>
              <a:t>2</a:t>
            </a:r>
            <a:r>
              <a:rPr lang="it-IT" sz="2300">
                <a:solidFill>
                  <a:srgbClr val="FFFFFF"/>
                </a:solidFill>
                <a:latin typeface="Comic Sans MS" charset="0"/>
              </a:rPr>
              <a:t>O		 H</a:t>
            </a:r>
            <a:r>
              <a:rPr lang="it-IT" sz="2300" baseline="-25000">
                <a:solidFill>
                  <a:srgbClr val="FFFFFF"/>
                </a:solidFill>
                <a:latin typeface="Comic Sans MS" charset="0"/>
              </a:rPr>
              <a:t>3</a:t>
            </a:r>
            <a:r>
              <a:rPr lang="it-IT" sz="2300">
                <a:solidFill>
                  <a:srgbClr val="FFFFFF"/>
                </a:solidFill>
                <a:latin typeface="Comic Sans MS" charset="0"/>
              </a:rPr>
              <a:t>O</a:t>
            </a:r>
            <a:r>
              <a:rPr lang="it-IT" sz="2300" baseline="30000">
                <a:solidFill>
                  <a:srgbClr val="FFFFFF"/>
                </a:solidFill>
                <a:latin typeface="Comic Sans MS" charset="0"/>
              </a:rPr>
              <a:t>+</a:t>
            </a:r>
            <a:r>
              <a:rPr lang="it-IT" sz="2300">
                <a:solidFill>
                  <a:srgbClr val="FFFFFF"/>
                </a:solidFill>
                <a:latin typeface="Comic Sans MS" charset="0"/>
              </a:rPr>
              <a:t> + A</a:t>
            </a:r>
            <a:r>
              <a:rPr lang="it-IT" sz="2500" b="1" baseline="46000">
                <a:solidFill>
                  <a:srgbClr val="FFFFFF"/>
                </a:solidFill>
                <a:latin typeface="Arial" charset="0"/>
              </a:rPr>
              <a:t>–</a:t>
            </a:r>
            <a:endParaRPr lang="it-IT" sz="2300">
              <a:solidFill>
                <a:srgbClr val="FFFFFF"/>
              </a:solidFill>
              <a:latin typeface="Comic Sans MS" charset="0"/>
            </a:endParaRPr>
          </a:p>
          <a:p>
            <a:r>
              <a:rPr lang="it-IT" sz="2300">
                <a:solidFill>
                  <a:srgbClr val="FFFFFF"/>
                </a:solidFill>
                <a:latin typeface="Comic Sans MS" charset="0"/>
              </a:rPr>
              <a:t>2 - Come base		HA + H</a:t>
            </a:r>
            <a:r>
              <a:rPr lang="it-IT" sz="2300" baseline="-25000">
                <a:solidFill>
                  <a:srgbClr val="FFFFFF"/>
                </a:solidFill>
                <a:latin typeface="Comic Sans MS" charset="0"/>
              </a:rPr>
              <a:t>2</a:t>
            </a:r>
            <a:r>
              <a:rPr lang="it-IT" sz="2300">
                <a:solidFill>
                  <a:srgbClr val="FFFFFF"/>
                </a:solidFill>
                <a:latin typeface="Comic Sans MS" charset="0"/>
              </a:rPr>
              <a:t>O		 H</a:t>
            </a:r>
            <a:r>
              <a:rPr lang="it-IT" sz="2300" baseline="-25000">
                <a:solidFill>
                  <a:srgbClr val="FFFFFF"/>
                </a:solidFill>
                <a:latin typeface="Comic Sans MS" charset="0"/>
              </a:rPr>
              <a:t>2</a:t>
            </a:r>
            <a:r>
              <a:rPr lang="it-IT" sz="2300">
                <a:solidFill>
                  <a:srgbClr val="FFFFFF"/>
                </a:solidFill>
                <a:latin typeface="Comic Sans MS" charset="0"/>
              </a:rPr>
              <a:t>A</a:t>
            </a:r>
            <a:r>
              <a:rPr lang="it-IT" sz="2300" baseline="30000">
                <a:solidFill>
                  <a:srgbClr val="FFFFFF"/>
                </a:solidFill>
                <a:latin typeface="Comic Sans MS" charset="0"/>
              </a:rPr>
              <a:t>+</a:t>
            </a:r>
            <a:r>
              <a:rPr lang="it-IT" sz="2300">
                <a:solidFill>
                  <a:srgbClr val="FFFFFF"/>
                </a:solidFill>
                <a:latin typeface="Comic Sans MS" charset="0"/>
              </a:rPr>
              <a:t> + OH</a:t>
            </a:r>
            <a:r>
              <a:rPr lang="it-IT" sz="2500" b="1" baseline="46000">
                <a:solidFill>
                  <a:srgbClr val="FFFFFF"/>
                </a:solidFill>
                <a:latin typeface="Arial" charset="0"/>
              </a:rPr>
              <a:t>–</a:t>
            </a:r>
            <a:endParaRPr lang="it-IT" sz="2500" b="1" baseline="4600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15394" name="Line 34"/>
          <p:cNvSpPr>
            <a:spLocks noChangeShapeType="1"/>
          </p:cNvSpPr>
          <p:nvPr/>
        </p:nvSpPr>
        <p:spPr bwMode="auto">
          <a:xfrm>
            <a:off x="4295777" y="2236807"/>
            <a:ext cx="627063" cy="3175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95" name="Line 35"/>
          <p:cNvSpPr>
            <a:spLocks noChangeShapeType="1"/>
          </p:cNvSpPr>
          <p:nvPr/>
        </p:nvSpPr>
        <p:spPr bwMode="auto">
          <a:xfrm flipH="1">
            <a:off x="4295777" y="2366968"/>
            <a:ext cx="627063" cy="3175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96" name="Line 36"/>
          <p:cNvSpPr>
            <a:spLocks noChangeShapeType="1"/>
          </p:cNvSpPr>
          <p:nvPr/>
        </p:nvSpPr>
        <p:spPr bwMode="auto">
          <a:xfrm>
            <a:off x="4311650" y="1871665"/>
            <a:ext cx="627063" cy="4763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97" name="Line 37"/>
          <p:cNvSpPr>
            <a:spLocks noChangeShapeType="1"/>
          </p:cNvSpPr>
          <p:nvPr/>
        </p:nvSpPr>
        <p:spPr bwMode="auto">
          <a:xfrm flipH="1">
            <a:off x="4311650" y="2003443"/>
            <a:ext cx="627063" cy="3175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98" name="Text Box 38"/>
          <p:cNvSpPr txBox="1">
            <a:spLocks noChangeArrowheads="1"/>
          </p:cNvSpPr>
          <p:nvPr/>
        </p:nvSpPr>
        <p:spPr bwMode="auto">
          <a:xfrm>
            <a:off x="404827" y="2592389"/>
            <a:ext cx="681357" cy="465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300" b="1">
                <a:solidFill>
                  <a:srgbClr val="00FFFF"/>
                </a:solidFill>
                <a:latin typeface="Arial" charset="0"/>
              </a:rPr>
              <a:t>K</a:t>
            </a:r>
            <a:r>
              <a:rPr lang="it-IT" sz="2300" b="1" baseline="-25000">
                <a:solidFill>
                  <a:srgbClr val="00FFFF"/>
                </a:solidFill>
                <a:latin typeface="Arial" charset="0"/>
              </a:rPr>
              <a:t>a</a:t>
            </a:r>
            <a:r>
              <a:rPr lang="it-IT" sz="2300" b="1">
                <a:solidFill>
                  <a:srgbClr val="00FFFF"/>
                </a:solidFill>
                <a:latin typeface="Arial" charset="0"/>
              </a:rPr>
              <a:t> =</a:t>
            </a:r>
          </a:p>
        </p:txBody>
      </p:sp>
      <p:sp>
        <p:nvSpPr>
          <p:cNvPr id="15399" name="Text Box 39"/>
          <p:cNvSpPr txBox="1">
            <a:spLocks noChangeArrowheads="1"/>
          </p:cNvSpPr>
          <p:nvPr/>
        </p:nvSpPr>
        <p:spPr bwMode="auto">
          <a:xfrm>
            <a:off x="1106487" y="2363788"/>
            <a:ext cx="1650562" cy="465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300" b="1">
                <a:solidFill>
                  <a:srgbClr val="00FFFF"/>
                </a:solidFill>
                <a:latin typeface="Arial" charset="0"/>
              </a:rPr>
              <a:t>[H</a:t>
            </a:r>
            <a:r>
              <a:rPr lang="it-IT" sz="2300" b="1" baseline="-25000">
                <a:solidFill>
                  <a:srgbClr val="00FFFF"/>
                </a:solidFill>
                <a:latin typeface="Arial" charset="0"/>
              </a:rPr>
              <a:t>3</a:t>
            </a:r>
            <a:r>
              <a:rPr lang="it-IT" sz="2300" b="1">
                <a:solidFill>
                  <a:srgbClr val="00FFFF"/>
                </a:solidFill>
                <a:latin typeface="Arial" charset="0"/>
              </a:rPr>
              <a:t>O</a:t>
            </a:r>
            <a:r>
              <a:rPr lang="it-IT" sz="2300" b="1" baseline="30000">
                <a:solidFill>
                  <a:srgbClr val="00FFFF"/>
                </a:solidFill>
                <a:latin typeface="Arial" charset="0"/>
              </a:rPr>
              <a:t>+</a:t>
            </a:r>
            <a:r>
              <a:rPr lang="it-IT" sz="2300" b="1">
                <a:solidFill>
                  <a:srgbClr val="00FFFF"/>
                </a:solidFill>
                <a:latin typeface="Arial" charset="0"/>
              </a:rPr>
              <a:t>] [A</a:t>
            </a:r>
            <a:r>
              <a:rPr lang="it-IT" sz="2300" b="1" baseline="46000">
                <a:solidFill>
                  <a:srgbClr val="00FFFF"/>
                </a:solidFill>
                <a:latin typeface="Arial" charset="0"/>
              </a:rPr>
              <a:t>–</a:t>
            </a:r>
            <a:r>
              <a:rPr lang="it-IT" sz="2300" b="1">
                <a:solidFill>
                  <a:srgbClr val="00FFFF"/>
                </a:solidFill>
                <a:latin typeface="Arial" charset="0"/>
              </a:rPr>
              <a:t> ]</a:t>
            </a:r>
          </a:p>
        </p:txBody>
      </p:sp>
      <p:sp>
        <p:nvSpPr>
          <p:cNvPr id="15400" name="Text Box 40"/>
          <p:cNvSpPr txBox="1">
            <a:spLocks noChangeArrowheads="1"/>
          </p:cNvSpPr>
          <p:nvPr/>
        </p:nvSpPr>
        <p:spPr bwMode="auto">
          <a:xfrm>
            <a:off x="1530364" y="2765425"/>
            <a:ext cx="781883" cy="465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300" b="1">
                <a:solidFill>
                  <a:srgbClr val="00FFFF"/>
                </a:solidFill>
                <a:latin typeface="Arial" charset="0"/>
              </a:rPr>
              <a:t>[HA</a:t>
            </a:r>
            <a:r>
              <a:rPr lang="it-IT" sz="2300" b="1" baseline="46000">
                <a:solidFill>
                  <a:srgbClr val="00FFFF"/>
                </a:solidFill>
                <a:latin typeface="Arial" charset="0"/>
              </a:rPr>
              <a:t> </a:t>
            </a:r>
            <a:r>
              <a:rPr lang="it-IT" sz="2300" b="1">
                <a:solidFill>
                  <a:srgbClr val="00FFFF"/>
                </a:solidFill>
                <a:latin typeface="Arial" charset="0"/>
              </a:rPr>
              <a:t>]</a:t>
            </a:r>
          </a:p>
        </p:txBody>
      </p:sp>
      <p:sp>
        <p:nvSpPr>
          <p:cNvPr id="15401" name="Line 41"/>
          <p:cNvSpPr>
            <a:spLocks noChangeShapeType="1"/>
          </p:cNvSpPr>
          <p:nvPr/>
        </p:nvSpPr>
        <p:spPr bwMode="auto">
          <a:xfrm>
            <a:off x="1068388" y="2841625"/>
            <a:ext cx="1682750" cy="0"/>
          </a:xfrm>
          <a:prstGeom prst="line">
            <a:avLst/>
          </a:prstGeom>
          <a:noFill/>
          <a:ln w="47625">
            <a:solidFill>
              <a:srgbClr val="00FFFF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402" name="Text Box 42"/>
          <p:cNvSpPr txBox="1">
            <a:spLocks noChangeArrowheads="1"/>
          </p:cNvSpPr>
          <p:nvPr/>
        </p:nvSpPr>
        <p:spPr bwMode="auto">
          <a:xfrm>
            <a:off x="3619501" y="2601913"/>
            <a:ext cx="692110" cy="465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300" b="1">
                <a:solidFill>
                  <a:srgbClr val="00FFFF"/>
                </a:solidFill>
                <a:latin typeface="Arial" charset="0"/>
              </a:rPr>
              <a:t>K</a:t>
            </a:r>
            <a:r>
              <a:rPr lang="it-IT" sz="2300" b="1" baseline="-25000">
                <a:solidFill>
                  <a:srgbClr val="00FFFF"/>
                </a:solidFill>
                <a:latin typeface="Arial" charset="0"/>
              </a:rPr>
              <a:t>b</a:t>
            </a:r>
            <a:r>
              <a:rPr lang="it-IT" sz="2300" b="1">
                <a:solidFill>
                  <a:srgbClr val="00FFFF"/>
                </a:solidFill>
                <a:latin typeface="Arial" charset="0"/>
              </a:rPr>
              <a:t> =</a:t>
            </a:r>
          </a:p>
        </p:txBody>
      </p:sp>
      <p:sp>
        <p:nvSpPr>
          <p:cNvPr id="15403" name="Text Box 43"/>
          <p:cNvSpPr txBox="1">
            <a:spLocks noChangeArrowheads="1"/>
          </p:cNvSpPr>
          <p:nvPr/>
        </p:nvSpPr>
        <p:spPr bwMode="auto">
          <a:xfrm>
            <a:off x="4370402" y="2363788"/>
            <a:ext cx="1863567" cy="465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300" b="1">
                <a:solidFill>
                  <a:srgbClr val="00FFFF"/>
                </a:solidFill>
                <a:latin typeface="Arial" charset="0"/>
              </a:rPr>
              <a:t>[H</a:t>
            </a:r>
            <a:r>
              <a:rPr lang="it-IT" sz="2300" b="1" baseline="-25000">
                <a:solidFill>
                  <a:srgbClr val="00FFFF"/>
                </a:solidFill>
                <a:latin typeface="Arial" charset="0"/>
              </a:rPr>
              <a:t>2</a:t>
            </a:r>
            <a:r>
              <a:rPr lang="it-IT" sz="2300" b="1">
                <a:solidFill>
                  <a:srgbClr val="00FFFF"/>
                </a:solidFill>
                <a:latin typeface="Arial" charset="0"/>
              </a:rPr>
              <a:t>A</a:t>
            </a:r>
            <a:r>
              <a:rPr lang="it-IT" sz="2300" b="1" baseline="30000">
                <a:solidFill>
                  <a:srgbClr val="00FFFF"/>
                </a:solidFill>
                <a:latin typeface="Arial" charset="0"/>
              </a:rPr>
              <a:t>+</a:t>
            </a:r>
            <a:r>
              <a:rPr lang="it-IT" sz="2300" b="1">
                <a:solidFill>
                  <a:srgbClr val="00FFFF"/>
                </a:solidFill>
                <a:latin typeface="Arial" charset="0"/>
              </a:rPr>
              <a:t>] [OH</a:t>
            </a:r>
            <a:r>
              <a:rPr lang="it-IT" sz="2300" b="1" baseline="46000">
                <a:solidFill>
                  <a:srgbClr val="00FFFF"/>
                </a:solidFill>
                <a:latin typeface="Arial" charset="0"/>
              </a:rPr>
              <a:t>–</a:t>
            </a:r>
            <a:r>
              <a:rPr lang="it-IT" sz="2300" b="1">
                <a:solidFill>
                  <a:srgbClr val="00FFFF"/>
                </a:solidFill>
                <a:latin typeface="Arial" charset="0"/>
              </a:rPr>
              <a:t> ]</a:t>
            </a:r>
          </a:p>
        </p:txBody>
      </p:sp>
      <p:sp>
        <p:nvSpPr>
          <p:cNvPr id="15404" name="Text Box 44"/>
          <p:cNvSpPr txBox="1">
            <a:spLocks noChangeArrowheads="1"/>
          </p:cNvSpPr>
          <p:nvPr/>
        </p:nvSpPr>
        <p:spPr bwMode="auto">
          <a:xfrm>
            <a:off x="4841889" y="2776539"/>
            <a:ext cx="891241" cy="465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300" b="1">
                <a:solidFill>
                  <a:srgbClr val="00FFFF"/>
                </a:solidFill>
                <a:latin typeface="Arial" charset="0"/>
              </a:rPr>
              <a:t>[HA</a:t>
            </a:r>
            <a:r>
              <a:rPr lang="it-IT" sz="2300" b="1" baseline="46000">
                <a:solidFill>
                  <a:srgbClr val="00FFFF"/>
                </a:solidFill>
                <a:latin typeface="Arial" charset="0"/>
              </a:rPr>
              <a:t>– </a:t>
            </a:r>
            <a:r>
              <a:rPr lang="it-IT" sz="2300" b="1">
                <a:solidFill>
                  <a:srgbClr val="00FFFF"/>
                </a:solidFill>
                <a:latin typeface="Arial" charset="0"/>
              </a:rPr>
              <a:t>]</a:t>
            </a:r>
          </a:p>
        </p:txBody>
      </p:sp>
      <p:sp>
        <p:nvSpPr>
          <p:cNvPr id="15405" name="Line 45"/>
          <p:cNvSpPr>
            <a:spLocks noChangeShapeType="1"/>
          </p:cNvSpPr>
          <p:nvPr/>
        </p:nvSpPr>
        <p:spPr bwMode="auto">
          <a:xfrm>
            <a:off x="4305300" y="2852757"/>
            <a:ext cx="1943100" cy="3175"/>
          </a:xfrm>
          <a:prstGeom prst="line">
            <a:avLst/>
          </a:prstGeom>
          <a:noFill/>
          <a:ln w="47625">
            <a:solidFill>
              <a:srgbClr val="00FFFF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406" name="Text Box 46"/>
          <p:cNvSpPr txBox="1">
            <a:spLocks noChangeArrowheads="1"/>
          </p:cNvSpPr>
          <p:nvPr/>
        </p:nvSpPr>
        <p:spPr bwMode="auto">
          <a:xfrm>
            <a:off x="14" y="3200408"/>
            <a:ext cx="6458807" cy="9549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it-IT" sz="2300">
                <a:solidFill>
                  <a:srgbClr val="FFFFFF"/>
                </a:solidFill>
                <a:latin typeface="Comic Sans MS" charset="0"/>
              </a:rPr>
              <a:t>Punto </a:t>
            </a:r>
            <a:r>
              <a:rPr lang="it-IT" sz="2300" b="1" u="sng">
                <a:solidFill>
                  <a:srgbClr val="00FFFF"/>
                </a:solidFill>
                <a:latin typeface="Comic Sans MS" charset="0"/>
              </a:rPr>
              <a:t>ISOELETTRICO</a:t>
            </a:r>
            <a:r>
              <a:rPr lang="it-IT" sz="2300">
                <a:solidFill>
                  <a:srgbClr val="FFFFFF"/>
                </a:solidFill>
                <a:latin typeface="Comic Sans MS" charset="0"/>
              </a:rPr>
              <a:t> è il valore del pH in cui</a:t>
            </a:r>
          </a:p>
          <a:p>
            <a:pPr>
              <a:lnSpc>
                <a:spcPct val="130000"/>
              </a:lnSpc>
            </a:pPr>
            <a:r>
              <a:rPr lang="it-IT" sz="2300" b="1">
                <a:solidFill>
                  <a:srgbClr val="00FFFF"/>
                </a:solidFill>
                <a:latin typeface="Comic Sans MS" charset="0"/>
              </a:rPr>
              <a:t>[A</a:t>
            </a:r>
            <a:r>
              <a:rPr lang="it-IT" sz="2300" b="1" baseline="46000">
                <a:solidFill>
                  <a:srgbClr val="00FFFF"/>
                </a:solidFill>
                <a:latin typeface="Arial" charset="0"/>
              </a:rPr>
              <a:t>–</a:t>
            </a:r>
            <a:r>
              <a:rPr lang="it-IT" sz="2300" b="1">
                <a:solidFill>
                  <a:srgbClr val="00FFFF"/>
                </a:solidFill>
                <a:latin typeface="Comic Sans MS" charset="0"/>
              </a:rPr>
              <a:t>] = [H</a:t>
            </a:r>
            <a:r>
              <a:rPr lang="it-IT" sz="2300" b="1" baseline="-25000">
                <a:solidFill>
                  <a:srgbClr val="00FFFF"/>
                </a:solidFill>
                <a:latin typeface="Comic Sans MS" charset="0"/>
              </a:rPr>
              <a:t>2</a:t>
            </a:r>
            <a:r>
              <a:rPr lang="it-IT" sz="2300" b="1">
                <a:solidFill>
                  <a:srgbClr val="00FFFF"/>
                </a:solidFill>
                <a:latin typeface="Comic Sans MS" charset="0"/>
              </a:rPr>
              <a:t>A</a:t>
            </a:r>
            <a:r>
              <a:rPr lang="it-IT" sz="2300" b="1" baseline="30000">
                <a:solidFill>
                  <a:srgbClr val="00FFFF"/>
                </a:solidFill>
                <a:latin typeface="Comic Sans MS" charset="0"/>
              </a:rPr>
              <a:t>+</a:t>
            </a:r>
            <a:r>
              <a:rPr lang="it-IT" sz="2300" b="1">
                <a:solidFill>
                  <a:srgbClr val="00FFFF"/>
                </a:solidFill>
                <a:latin typeface="Comic Sans MS" charset="0"/>
              </a:rPr>
              <a:t>]</a:t>
            </a:r>
            <a:r>
              <a:rPr lang="it-IT" sz="2300">
                <a:solidFill>
                  <a:srgbClr val="FFFFFF"/>
                </a:solidFill>
                <a:latin typeface="Comic Sans MS" charset="0"/>
              </a:rPr>
              <a:t>, cioè:</a:t>
            </a:r>
          </a:p>
        </p:txBody>
      </p:sp>
      <p:sp>
        <p:nvSpPr>
          <p:cNvPr id="15407" name="Text Box 47"/>
          <p:cNvSpPr txBox="1">
            <a:spLocks noChangeArrowheads="1"/>
          </p:cNvSpPr>
          <p:nvPr/>
        </p:nvSpPr>
        <p:spPr bwMode="auto">
          <a:xfrm>
            <a:off x="20" y="4314826"/>
            <a:ext cx="996919" cy="4832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b="1">
                <a:solidFill>
                  <a:srgbClr val="00FFFF"/>
                </a:solidFill>
                <a:latin typeface="Arial" charset="0"/>
              </a:rPr>
              <a:t>[A</a:t>
            </a:r>
            <a:r>
              <a:rPr lang="it-IT" b="1" baseline="46000">
                <a:solidFill>
                  <a:srgbClr val="00FFFF"/>
                </a:solidFill>
                <a:latin typeface="Arial" charset="0"/>
              </a:rPr>
              <a:t>–</a:t>
            </a:r>
            <a:r>
              <a:rPr lang="it-IT" b="1">
                <a:solidFill>
                  <a:srgbClr val="00FFFF"/>
                </a:solidFill>
                <a:latin typeface="Arial" charset="0"/>
              </a:rPr>
              <a:t> ] =</a:t>
            </a:r>
          </a:p>
        </p:txBody>
      </p:sp>
      <p:sp>
        <p:nvSpPr>
          <p:cNvPr id="15408" name="Text Box 48"/>
          <p:cNvSpPr txBox="1">
            <a:spLocks noChangeArrowheads="1"/>
          </p:cNvSpPr>
          <p:nvPr/>
        </p:nvSpPr>
        <p:spPr bwMode="auto">
          <a:xfrm>
            <a:off x="1184289" y="4071939"/>
            <a:ext cx="798253" cy="465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300" b="1">
                <a:solidFill>
                  <a:srgbClr val="00FFFF"/>
                </a:solidFill>
                <a:latin typeface="Arial" charset="0"/>
              </a:rPr>
              <a:t>[HA ]</a:t>
            </a:r>
          </a:p>
        </p:txBody>
      </p:sp>
      <p:sp>
        <p:nvSpPr>
          <p:cNvPr id="15409" name="Text Box 49"/>
          <p:cNvSpPr txBox="1">
            <a:spLocks noChangeArrowheads="1"/>
          </p:cNvSpPr>
          <p:nvPr/>
        </p:nvSpPr>
        <p:spPr bwMode="auto">
          <a:xfrm>
            <a:off x="1101725" y="4560888"/>
            <a:ext cx="967860" cy="465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300" b="1">
                <a:solidFill>
                  <a:srgbClr val="00FFFF"/>
                </a:solidFill>
                <a:latin typeface="Arial" charset="0"/>
              </a:rPr>
              <a:t>[H</a:t>
            </a:r>
            <a:r>
              <a:rPr lang="it-IT" sz="2300" b="1" baseline="-25000">
                <a:solidFill>
                  <a:srgbClr val="00FFFF"/>
                </a:solidFill>
                <a:latin typeface="Arial" charset="0"/>
              </a:rPr>
              <a:t>3</a:t>
            </a:r>
            <a:r>
              <a:rPr lang="it-IT" sz="2300" b="1">
                <a:solidFill>
                  <a:srgbClr val="00FFFF"/>
                </a:solidFill>
                <a:latin typeface="Arial" charset="0"/>
              </a:rPr>
              <a:t>O</a:t>
            </a:r>
            <a:r>
              <a:rPr lang="it-IT" sz="2300" b="1" baseline="30000">
                <a:solidFill>
                  <a:srgbClr val="00FFFF"/>
                </a:solidFill>
                <a:latin typeface="Arial" charset="0"/>
              </a:rPr>
              <a:t>+</a:t>
            </a:r>
            <a:r>
              <a:rPr lang="it-IT" sz="2300" b="1">
                <a:solidFill>
                  <a:srgbClr val="00FFFF"/>
                </a:solidFill>
                <a:latin typeface="Arial" charset="0"/>
              </a:rPr>
              <a:t>]</a:t>
            </a:r>
          </a:p>
        </p:txBody>
      </p:sp>
      <p:sp>
        <p:nvSpPr>
          <p:cNvPr id="15410" name="Line 50"/>
          <p:cNvSpPr>
            <a:spLocks noChangeShapeType="1"/>
          </p:cNvSpPr>
          <p:nvPr/>
        </p:nvSpPr>
        <p:spPr bwMode="auto">
          <a:xfrm>
            <a:off x="1095375" y="4586288"/>
            <a:ext cx="1028700" cy="0"/>
          </a:xfrm>
          <a:prstGeom prst="line">
            <a:avLst/>
          </a:prstGeom>
          <a:noFill/>
          <a:ln w="47625">
            <a:solidFill>
              <a:srgbClr val="00FFFF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411" name="Text Box 51"/>
          <p:cNvSpPr txBox="1">
            <a:spLocks noChangeArrowheads="1"/>
          </p:cNvSpPr>
          <p:nvPr/>
        </p:nvSpPr>
        <p:spPr bwMode="auto">
          <a:xfrm>
            <a:off x="2165351" y="4333875"/>
            <a:ext cx="1609948" cy="465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300" b="1">
                <a:solidFill>
                  <a:srgbClr val="00FFFF"/>
                </a:solidFill>
                <a:latin typeface="Arial" charset="0"/>
              </a:rPr>
              <a:t>K</a:t>
            </a:r>
            <a:r>
              <a:rPr lang="it-IT" sz="2300" b="1" baseline="-25000">
                <a:solidFill>
                  <a:srgbClr val="00FFFF"/>
                </a:solidFill>
                <a:latin typeface="Arial" charset="0"/>
              </a:rPr>
              <a:t>a</a:t>
            </a:r>
            <a:r>
              <a:rPr lang="it-IT" sz="2300" b="1">
                <a:solidFill>
                  <a:srgbClr val="00FFFF"/>
                </a:solidFill>
                <a:latin typeface="Arial" charset="0"/>
              </a:rPr>
              <a:t> [H</a:t>
            </a:r>
            <a:r>
              <a:rPr lang="it-IT" sz="2300" b="1" baseline="-25000">
                <a:solidFill>
                  <a:srgbClr val="00FFFF"/>
                </a:solidFill>
                <a:latin typeface="Arial" charset="0"/>
              </a:rPr>
              <a:t>2</a:t>
            </a:r>
            <a:r>
              <a:rPr lang="it-IT" sz="2300" b="1">
                <a:solidFill>
                  <a:srgbClr val="00FFFF"/>
                </a:solidFill>
                <a:latin typeface="Arial" charset="0"/>
              </a:rPr>
              <a:t>A</a:t>
            </a:r>
            <a:r>
              <a:rPr lang="it-IT" sz="2300" b="1" baseline="30000">
                <a:solidFill>
                  <a:srgbClr val="00FFFF"/>
                </a:solidFill>
                <a:latin typeface="Arial" charset="0"/>
              </a:rPr>
              <a:t>+</a:t>
            </a:r>
            <a:r>
              <a:rPr lang="it-IT" sz="2300" b="1">
                <a:solidFill>
                  <a:srgbClr val="00FFFF"/>
                </a:solidFill>
                <a:latin typeface="Arial" charset="0"/>
              </a:rPr>
              <a:t>] =</a:t>
            </a:r>
          </a:p>
        </p:txBody>
      </p:sp>
      <p:sp>
        <p:nvSpPr>
          <p:cNvPr id="15412" name="Text Box 52"/>
          <p:cNvSpPr txBox="1">
            <a:spLocks noChangeArrowheads="1"/>
          </p:cNvSpPr>
          <p:nvPr/>
        </p:nvSpPr>
        <p:spPr bwMode="auto">
          <a:xfrm>
            <a:off x="4044964" y="4071939"/>
            <a:ext cx="798253" cy="465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300" b="1">
                <a:solidFill>
                  <a:srgbClr val="00FFFF"/>
                </a:solidFill>
                <a:latin typeface="Arial" charset="0"/>
              </a:rPr>
              <a:t>[HA ]</a:t>
            </a:r>
          </a:p>
        </p:txBody>
      </p:sp>
      <p:sp>
        <p:nvSpPr>
          <p:cNvPr id="15413" name="Text Box 53"/>
          <p:cNvSpPr txBox="1">
            <a:spLocks noChangeArrowheads="1"/>
          </p:cNvSpPr>
          <p:nvPr/>
        </p:nvSpPr>
        <p:spPr bwMode="auto">
          <a:xfrm>
            <a:off x="3962401" y="4560888"/>
            <a:ext cx="934976" cy="465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300" b="1">
                <a:solidFill>
                  <a:srgbClr val="00FFFF"/>
                </a:solidFill>
                <a:latin typeface="Arial" charset="0"/>
              </a:rPr>
              <a:t>[O</a:t>
            </a:r>
            <a:r>
              <a:rPr lang="it-IT" sz="2300" b="1" baseline="-25000">
                <a:solidFill>
                  <a:srgbClr val="00FFFF"/>
                </a:solidFill>
                <a:latin typeface="Arial" charset="0"/>
              </a:rPr>
              <a:t>3</a:t>
            </a:r>
            <a:r>
              <a:rPr lang="it-IT" sz="2300" b="1">
                <a:solidFill>
                  <a:srgbClr val="00FFFF"/>
                </a:solidFill>
                <a:latin typeface="Arial" charset="0"/>
              </a:rPr>
              <a:t>H ]</a:t>
            </a:r>
          </a:p>
        </p:txBody>
      </p:sp>
      <p:sp>
        <p:nvSpPr>
          <p:cNvPr id="15414" name="Line 54"/>
          <p:cNvSpPr>
            <a:spLocks noChangeShapeType="1"/>
          </p:cNvSpPr>
          <p:nvPr/>
        </p:nvSpPr>
        <p:spPr bwMode="auto">
          <a:xfrm>
            <a:off x="3983052" y="4586288"/>
            <a:ext cx="974725" cy="0"/>
          </a:xfrm>
          <a:prstGeom prst="line">
            <a:avLst/>
          </a:prstGeom>
          <a:noFill/>
          <a:ln w="47625">
            <a:solidFill>
              <a:srgbClr val="00FFFF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415" name="Text Box 55"/>
          <p:cNvSpPr txBox="1">
            <a:spLocks noChangeArrowheads="1"/>
          </p:cNvSpPr>
          <p:nvPr/>
        </p:nvSpPr>
        <p:spPr bwMode="auto">
          <a:xfrm>
            <a:off x="4524389" y="3971925"/>
            <a:ext cx="203019" cy="465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300">
                <a:solidFill>
                  <a:srgbClr val="00FFFF"/>
                </a:solidFill>
                <a:latin typeface="Arial" charset="0"/>
              </a:rPr>
              <a:t>-</a:t>
            </a:r>
            <a:endParaRPr lang="it-IT" sz="2300" baseline="-25000">
              <a:solidFill>
                <a:srgbClr val="00FFFF"/>
              </a:solidFill>
              <a:latin typeface="Arial" charset="0"/>
            </a:endParaRPr>
          </a:p>
        </p:txBody>
      </p:sp>
      <p:sp>
        <p:nvSpPr>
          <p:cNvPr id="15416" name="Text Box 56"/>
          <p:cNvSpPr txBox="1">
            <a:spLocks noChangeArrowheads="1"/>
          </p:cNvSpPr>
          <p:nvPr/>
        </p:nvSpPr>
        <p:spPr bwMode="auto">
          <a:xfrm>
            <a:off x="5329253" y="4287839"/>
            <a:ext cx="1250763" cy="494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it-IT" sz="2300">
                <a:solidFill>
                  <a:srgbClr val="FFFFFF"/>
                </a:solidFill>
                <a:latin typeface="Comic Sans MS" charset="0"/>
              </a:rPr>
              <a:t>,  da cui:</a:t>
            </a:r>
          </a:p>
        </p:txBody>
      </p:sp>
      <p:sp>
        <p:nvSpPr>
          <p:cNvPr id="15417" name="Text Box 57"/>
          <p:cNvSpPr txBox="1">
            <a:spLocks noChangeArrowheads="1"/>
          </p:cNvSpPr>
          <p:nvPr/>
        </p:nvSpPr>
        <p:spPr bwMode="auto">
          <a:xfrm>
            <a:off x="312739" y="4941889"/>
            <a:ext cx="427162" cy="465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300" b="1">
                <a:solidFill>
                  <a:srgbClr val="00FFFF"/>
                </a:solidFill>
                <a:latin typeface="Arial" charset="0"/>
              </a:rPr>
              <a:t>K</a:t>
            </a:r>
            <a:r>
              <a:rPr lang="it-IT" sz="2300" b="1" baseline="-25000">
                <a:solidFill>
                  <a:srgbClr val="00FFFF"/>
                </a:solidFill>
                <a:latin typeface="Arial" charset="0"/>
              </a:rPr>
              <a:t>a</a:t>
            </a:r>
            <a:endParaRPr lang="it-IT" sz="2300" b="1">
              <a:solidFill>
                <a:srgbClr val="00FFFF"/>
              </a:solidFill>
              <a:latin typeface="Arial" charset="0"/>
            </a:endParaRPr>
          </a:p>
        </p:txBody>
      </p:sp>
      <p:sp>
        <p:nvSpPr>
          <p:cNvPr id="15418" name="Text Box 58"/>
          <p:cNvSpPr txBox="1">
            <a:spLocks noChangeArrowheads="1"/>
          </p:cNvSpPr>
          <p:nvPr/>
        </p:nvSpPr>
        <p:spPr bwMode="auto">
          <a:xfrm>
            <a:off x="26989" y="5400675"/>
            <a:ext cx="967860" cy="465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300" b="1">
                <a:solidFill>
                  <a:srgbClr val="00FFFF"/>
                </a:solidFill>
                <a:latin typeface="Arial" charset="0"/>
              </a:rPr>
              <a:t>[H</a:t>
            </a:r>
            <a:r>
              <a:rPr lang="it-IT" sz="2300" b="1" baseline="-25000">
                <a:solidFill>
                  <a:srgbClr val="00FFFF"/>
                </a:solidFill>
                <a:latin typeface="Arial" charset="0"/>
              </a:rPr>
              <a:t>3</a:t>
            </a:r>
            <a:r>
              <a:rPr lang="it-IT" sz="2300" b="1">
                <a:solidFill>
                  <a:srgbClr val="00FFFF"/>
                </a:solidFill>
                <a:latin typeface="Arial" charset="0"/>
              </a:rPr>
              <a:t>O</a:t>
            </a:r>
            <a:r>
              <a:rPr lang="it-IT" sz="2300" b="1" baseline="30000">
                <a:solidFill>
                  <a:srgbClr val="00FFFF"/>
                </a:solidFill>
                <a:latin typeface="Arial" charset="0"/>
              </a:rPr>
              <a:t>+</a:t>
            </a:r>
            <a:r>
              <a:rPr lang="it-IT" sz="2300" b="1">
                <a:solidFill>
                  <a:srgbClr val="00FFFF"/>
                </a:solidFill>
                <a:latin typeface="Arial" charset="0"/>
              </a:rPr>
              <a:t>]</a:t>
            </a:r>
          </a:p>
        </p:txBody>
      </p:sp>
      <p:sp>
        <p:nvSpPr>
          <p:cNvPr id="15419" name="Line 59"/>
          <p:cNvSpPr>
            <a:spLocks noChangeShapeType="1"/>
          </p:cNvSpPr>
          <p:nvPr/>
        </p:nvSpPr>
        <p:spPr bwMode="auto">
          <a:xfrm>
            <a:off x="49227" y="5426075"/>
            <a:ext cx="974725" cy="0"/>
          </a:xfrm>
          <a:prstGeom prst="line">
            <a:avLst/>
          </a:prstGeom>
          <a:noFill/>
          <a:ln w="47625">
            <a:solidFill>
              <a:srgbClr val="00FFFF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420" name="Text Box 60"/>
          <p:cNvSpPr txBox="1">
            <a:spLocks noChangeArrowheads="1"/>
          </p:cNvSpPr>
          <p:nvPr/>
        </p:nvSpPr>
        <p:spPr bwMode="auto">
          <a:xfrm>
            <a:off x="1050939" y="5162549"/>
            <a:ext cx="277045" cy="465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300" b="1">
                <a:solidFill>
                  <a:srgbClr val="00FFFF"/>
                </a:solidFill>
                <a:latin typeface="Arial" charset="0"/>
              </a:rPr>
              <a:t>=</a:t>
            </a:r>
          </a:p>
        </p:txBody>
      </p:sp>
      <p:sp>
        <p:nvSpPr>
          <p:cNvPr id="15421" name="Text Box 61"/>
          <p:cNvSpPr txBox="1">
            <a:spLocks noChangeArrowheads="1"/>
          </p:cNvSpPr>
          <p:nvPr/>
        </p:nvSpPr>
        <p:spPr bwMode="auto">
          <a:xfrm>
            <a:off x="4970477" y="4321175"/>
            <a:ext cx="437915" cy="465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300" b="1">
                <a:solidFill>
                  <a:srgbClr val="00FFFF"/>
                </a:solidFill>
                <a:latin typeface="Arial" charset="0"/>
              </a:rPr>
              <a:t>K</a:t>
            </a:r>
            <a:r>
              <a:rPr lang="it-IT" sz="2300" b="1" baseline="-25000">
                <a:solidFill>
                  <a:srgbClr val="00FFFF"/>
                </a:solidFill>
                <a:latin typeface="Arial" charset="0"/>
              </a:rPr>
              <a:t>b</a:t>
            </a:r>
            <a:endParaRPr lang="it-IT" sz="2300" b="1">
              <a:solidFill>
                <a:srgbClr val="00FFFF"/>
              </a:solidFill>
              <a:latin typeface="Arial" charset="0"/>
            </a:endParaRPr>
          </a:p>
        </p:txBody>
      </p:sp>
      <p:sp>
        <p:nvSpPr>
          <p:cNvPr id="15422" name="Text Box 62"/>
          <p:cNvSpPr txBox="1">
            <a:spLocks noChangeArrowheads="1"/>
          </p:cNvSpPr>
          <p:nvPr/>
        </p:nvSpPr>
        <p:spPr bwMode="auto">
          <a:xfrm>
            <a:off x="1304925" y="5400675"/>
            <a:ext cx="853028" cy="465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300" b="1">
                <a:solidFill>
                  <a:srgbClr val="00FFFF"/>
                </a:solidFill>
                <a:latin typeface="Arial" charset="0"/>
              </a:rPr>
              <a:t>[OH</a:t>
            </a:r>
            <a:r>
              <a:rPr lang="it-IT" sz="2300" b="1" baseline="46000">
                <a:solidFill>
                  <a:srgbClr val="00FFFF"/>
                </a:solidFill>
                <a:latin typeface="Arial" charset="0"/>
              </a:rPr>
              <a:t>–</a:t>
            </a:r>
            <a:r>
              <a:rPr lang="it-IT" sz="2300" b="1">
                <a:solidFill>
                  <a:srgbClr val="00FFFF"/>
                </a:solidFill>
                <a:latin typeface="Arial" charset="0"/>
              </a:rPr>
              <a:t>]</a:t>
            </a:r>
          </a:p>
        </p:txBody>
      </p:sp>
      <p:sp>
        <p:nvSpPr>
          <p:cNvPr id="15423" name="Line 63"/>
          <p:cNvSpPr>
            <a:spLocks noChangeShapeType="1"/>
          </p:cNvSpPr>
          <p:nvPr/>
        </p:nvSpPr>
        <p:spPr bwMode="auto">
          <a:xfrm>
            <a:off x="1327164" y="5426075"/>
            <a:ext cx="976313" cy="0"/>
          </a:xfrm>
          <a:prstGeom prst="line">
            <a:avLst/>
          </a:prstGeom>
          <a:noFill/>
          <a:ln w="47625">
            <a:solidFill>
              <a:srgbClr val="00FFFF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424" name="Text Box 64"/>
          <p:cNvSpPr txBox="1">
            <a:spLocks noChangeArrowheads="1"/>
          </p:cNvSpPr>
          <p:nvPr/>
        </p:nvSpPr>
        <p:spPr bwMode="auto">
          <a:xfrm>
            <a:off x="2325701" y="5133975"/>
            <a:ext cx="742805" cy="494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it-IT" sz="2300">
                <a:solidFill>
                  <a:srgbClr val="FFFFFF"/>
                </a:solidFill>
                <a:latin typeface="Comic Sans MS" charset="0"/>
              </a:rPr>
              <a:t>,  ma</a:t>
            </a:r>
          </a:p>
        </p:txBody>
      </p:sp>
      <p:sp>
        <p:nvSpPr>
          <p:cNvPr id="15425" name="Text Box 65"/>
          <p:cNvSpPr txBox="1">
            <a:spLocks noChangeArrowheads="1"/>
          </p:cNvSpPr>
          <p:nvPr/>
        </p:nvSpPr>
        <p:spPr bwMode="auto">
          <a:xfrm>
            <a:off x="3170238" y="5160964"/>
            <a:ext cx="853028" cy="465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300" b="1">
                <a:solidFill>
                  <a:srgbClr val="00FFFF"/>
                </a:solidFill>
                <a:latin typeface="Arial" charset="0"/>
              </a:rPr>
              <a:t>[OH</a:t>
            </a:r>
            <a:r>
              <a:rPr lang="it-IT" sz="2300" b="1" baseline="46000">
                <a:solidFill>
                  <a:srgbClr val="00FFFF"/>
                </a:solidFill>
                <a:latin typeface="Arial" charset="0"/>
              </a:rPr>
              <a:t>–</a:t>
            </a:r>
            <a:r>
              <a:rPr lang="it-IT" sz="2300" b="1">
                <a:solidFill>
                  <a:srgbClr val="00FFFF"/>
                </a:solidFill>
                <a:latin typeface="Arial" charset="0"/>
              </a:rPr>
              <a:t>]</a:t>
            </a:r>
          </a:p>
        </p:txBody>
      </p:sp>
      <p:sp>
        <p:nvSpPr>
          <p:cNvPr id="15426" name="Text Box 66"/>
          <p:cNvSpPr txBox="1">
            <a:spLocks noChangeArrowheads="1"/>
          </p:cNvSpPr>
          <p:nvPr/>
        </p:nvSpPr>
        <p:spPr bwMode="auto">
          <a:xfrm>
            <a:off x="4010039" y="5162549"/>
            <a:ext cx="277045" cy="465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300" b="1">
                <a:solidFill>
                  <a:srgbClr val="00FFFF"/>
                </a:solidFill>
                <a:latin typeface="Arial" charset="0"/>
              </a:rPr>
              <a:t>=</a:t>
            </a:r>
          </a:p>
        </p:txBody>
      </p:sp>
      <p:sp>
        <p:nvSpPr>
          <p:cNvPr id="15427" name="Text Box 67"/>
          <p:cNvSpPr txBox="1">
            <a:spLocks noChangeArrowheads="1"/>
          </p:cNvSpPr>
          <p:nvPr/>
        </p:nvSpPr>
        <p:spPr bwMode="auto">
          <a:xfrm>
            <a:off x="4592639" y="4930775"/>
            <a:ext cx="470752" cy="465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300" b="1">
                <a:solidFill>
                  <a:srgbClr val="00FFFF"/>
                </a:solidFill>
                <a:latin typeface="Arial" charset="0"/>
              </a:rPr>
              <a:t>K</a:t>
            </a:r>
            <a:r>
              <a:rPr lang="it-IT" sz="2300" b="1" baseline="-25000">
                <a:solidFill>
                  <a:srgbClr val="00FFFF"/>
                </a:solidFill>
                <a:latin typeface="Arial" charset="0"/>
              </a:rPr>
              <a:t>w</a:t>
            </a:r>
            <a:endParaRPr lang="it-IT" sz="2300" b="1">
              <a:solidFill>
                <a:srgbClr val="00FFFF"/>
              </a:solidFill>
              <a:latin typeface="Arial" charset="0"/>
            </a:endParaRPr>
          </a:p>
        </p:txBody>
      </p:sp>
      <p:sp>
        <p:nvSpPr>
          <p:cNvPr id="15428" name="Text Box 68"/>
          <p:cNvSpPr txBox="1">
            <a:spLocks noChangeArrowheads="1"/>
          </p:cNvSpPr>
          <p:nvPr/>
        </p:nvSpPr>
        <p:spPr bwMode="auto">
          <a:xfrm>
            <a:off x="4305301" y="5389564"/>
            <a:ext cx="967860" cy="465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300" b="1">
                <a:solidFill>
                  <a:srgbClr val="00FFFF"/>
                </a:solidFill>
                <a:latin typeface="Arial" charset="0"/>
              </a:rPr>
              <a:t>[H</a:t>
            </a:r>
            <a:r>
              <a:rPr lang="it-IT" sz="2300" b="1" baseline="-25000">
                <a:solidFill>
                  <a:srgbClr val="00FFFF"/>
                </a:solidFill>
                <a:latin typeface="Arial" charset="0"/>
              </a:rPr>
              <a:t>3</a:t>
            </a:r>
            <a:r>
              <a:rPr lang="it-IT" sz="2300" b="1">
                <a:solidFill>
                  <a:srgbClr val="00FFFF"/>
                </a:solidFill>
                <a:latin typeface="Arial" charset="0"/>
              </a:rPr>
              <a:t>O</a:t>
            </a:r>
            <a:r>
              <a:rPr lang="it-IT" sz="2300" b="1" baseline="30000">
                <a:solidFill>
                  <a:srgbClr val="00FFFF"/>
                </a:solidFill>
                <a:latin typeface="Arial" charset="0"/>
              </a:rPr>
              <a:t>+</a:t>
            </a:r>
            <a:r>
              <a:rPr lang="it-IT" sz="2300" b="1">
                <a:solidFill>
                  <a:srgbClr val="00FFFF"/>
                </a:solidFill>
                <a:latin typeface="Arial" charset="0"/>
              </a:rPr>
              <a:t>]</a:t>
            </a:r>
          </a:p>
        </p:txBody>
      </p:sp>
      <p:sp>
        <p:nvSpPr>
          <p:cNvPr id="15429" name="Line 69"/>
          <p:cNvSpPr>
            <a:spLocks noChangeShapeType="1"/>
          </p:cNvSpPr>
          <p:nvPr/>
        </p:nvSpPr>
        <p:spPr bwMode="auto">
          <a:xfrm>
            <a:off x="4327539" y="5414963"/>
            <a:ext cx="976313" cy="0"/>
          </a:xfrm>
          <a:prstGeom prst="line">
            <a:avLst/>
          </a:prstGeom>
          <a:noFill/>
          <a:ln w="47625">
            <a:solidFill>
              <a:srgbClr val="00FFFF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430" name="Text Box 70"/>
          <p:cNvSpPr txBox="1">
            <a:spLocks noChangeArrowheads="1"/>
          </p:cNvSpPr>
          <p:nvPr/>
        </p:nvSpPr>
        <p:spPr bwMode="auto">
          <a:xfrm>
            <a:off x="5411802" y="5037139"/>
            <a:ext cx="1250763" cy="494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it-IT" sz="2300">
                <a:solidFill>
                  <a:srgbClr val="FFFFFF"/>
                </a:solidFill>
                <a:latin typeface="Comic Sans MS" charset="0"/>
              </a:rPr>
              <a:t>,  da cui:</a:t>
            </a:r>
          </a:p>
        </p:txBody>
      </p:sp>
      <p:sp>
        <p:nvSpPr>
          <p:cNvPr id="15431" name="Text Box 71"/>
          <p:cNvSpPr txBox="1">
            <a:spLocks noChangeArrowheads="1"/>
          </p:cNvSpPr>
          <p:nvPr/>
        </p:nvSpPr>
        <p:spPr bwMode="auto">
          <a:xfrm>
            <a:off x="420688" y="5768974"/>
            <a:ext cx="427162" cy="465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300" b="1">
                <a:solidFill>
                  <a:srgbClr val="00FFFF"/>
                </a:solidFill>
                <a:latin typeface="Arial" charset="0"/>
              </a:rPr>
              <a:t>K</a:t>
            </a:r>
            <a:r>
              <a:rPr lang="it-IT" sz="2300" b="1" baseline="-25000">
                <a:solidFill>
                  <a:srgbClr val="00FFFF"/>
                </a:solidFill>
                <a:latin typeface="Arial" charset="0"/>
              </a:rPr>
              <a:t>a</a:t>
            </a:r>
            <a:endParaRPr lang="it-IT" sz="2300" b="1">
              <a:solidFill>
                <a:srgbClr val="00FFFF"/>
              </a:solidFill>
              <a:latin typeface="Arial" charset="0"/>
            </a:endParaRPr>
          </a:p>
        </p:txBody>
      </p:sp>
      <p:sp>
        <p:nvSpPr>
          <p:cNvPr id="15432" name="Text Box 72"/>
          <p:cNvSpPr txBox="1">
            <a:spLocks noChangeArrowheads="1"/>
          </p:cNvSpPr>
          <p:nvPr/>
        </p:nvSpPr>
        <p:spPr bwMode="auto">
          <a:xfrm>
            <a:off x="133351" y="6142039"/>
            <a:ext cx="967860" cy="465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300" b="1">
                <a:solidFill>
                  <a:srgbClr val="00FFFF"/>
                </a:solidFill>
                <a:latin typeface="Arial" charset="0"/>
              </a:rPr>
              <a:t>[H</a:t>
            </a:r>
            <a:r>
              <a:rPr lang="it-IT" sz="2300" b="1" baseline="-25000">
                <a:solidFill>
                  <a:srgbClr val="00FFFF"/>
                </a:solidFill>
                <a:latin typeface="Arial" charset="0"/>
              </a:rPr>
              <a:t>3</a:t>
            </a:r>
            <a:r>
              <a:rPr lang="it-IT" sz="2300" b="1">
                <a:solidFill>
                  <a:srgbClr val="00FFFF"/>
                </a:solidFill>
                <a:latin typeface="Arial" charset="0"/>
              </a:rPr>
              <a:t>O</a:t>
            </a:r>
            <a:r>
              <a:rPr lang="it-IT" sz="2300" b="1" baseline="30000">
                <a:solidFill>
                  <a:srgbClr val="00FFFF"/>
                </a:solidFill>
                <a:latin typeface="Arial" charset="0"/>
              </a:rPr>
              <a:t>+</a:t>
            </a:r>
            <a:r>
              <a:rPr lang="it-IT" sz="2300" b="1">
                <a:solidFill>
                  <a:srgbClr val="00FFFF"/>
                </a:solidFill>
                <a:latin typeface="Arial" charset="0"/>
              </a:rPr>
              <a:t>]</a:t>
            </a:r>
          </a:p>
        </p:txBody>
      </p:sp>
      <p:sp>
        <p:nvSpPr>
          <p:cNvPr id="15433" name="Line 73"/>
          <p:cNvSpPr>
            <a:spLocks noChangeShapeType="1"/>
          </p:cNvSpPr>
          <p:nvPr/>
        </p:nvSpPr>
        <p:spPr bwMode="auto">
          <a:xfrm>
            <a:off x="155589" y="6253163"/>
            <a:ext cx="976313" cy="0"/>
          </a:xfrm>
          <a:prstGeom prst="line">
            <a:avLst/>
          </a:prstGeom>
          <a:noFill/>
          <a:ln w="47625">
            <a:solidFill>
              <a:srgbClr val="00FFFF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434" name="Text Box 74"/>
          <p:cNvSpPr txBox="1">
            <a:spLocks noChangeArrowheads="1"/>
          </p:cNvSpPr>
          <p:nvPr/>
        </p:nvSpPr>
        <p:spPr bwMode="auto">
          <a:xfrm>
            <a:off x="1157302" y="5978525"/>
            <a:ext cx="277045" cy="465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300" b="1">
                <a:solidFill>
                  <a:srgbClr val="00FFFF"/>
                </a:solidFill>
                <a:latin typeface="Arial" charset="0"/>
              </a:rPr>
              <a:t>=</a:t>
            </a:r>
          </a:p>
        </p:txBody>
      </p:sp>
      <p:sp>
        <p:nvSpPr>
          <p:cNvPr id="15435" name="Text Box 75"/>
          <p:cNvSpPr txBox="1">
            <a:spLocks noChangeArrowheads="1"/>
          </p:cNvSpPr>
          <p:nvPr/>
        </p:nvSpPr>
        <p:spPr bwMode="auto">
          <a:xfrm>
            <a:off x="1554177" y="5768974"/>
            <a:ext cx="437915" cy="465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300" b="1">
                <a:solidFill>
                  <a:srgbClr val="00FFFF"/>
                </a:solidFill>
                <a:latin typeface="Arial" charset="0"/>
              </a:rPr>
              <a:t>K</a:t>
            </a:r>
            <a:r>
              <a:rPr lang="it-IT" sz="2300" b="1" baseline="-25000">
                <a:solidFill>
                  <a:srgbClr val="00FFFF"/>
                </a:solidFill>
                <a:latin typeface="Arial" charset="0"/>
              </a:rPr>
              <a:t>b</a:t>
            </a:r>
            <a:endParaRPr lang="it-IT" sz="2300" b="1">
              <a:solidFill>
                <a:srgbClr val="00FFFF"/>
              </a:solidFill>
              <a:latin typeface="Arial" charset="0"/>
            </a:endParaRPr>
          </a:p>
        </p:txBody>
      </p:sp>
      <p:sp>
        <p:nvSpPr>
          <p:cNvPr id="15436" name="Text Box 76"/>
          <p:cNvSpPr txBox="1">
            <a:spLocks noChangeArrowheads="1"/>
          </p:cNvSpPr>
          <p:nvPr/>
        </p:nvSpPr>
        <p:spPr bwMode="auto">
          <a:xfrm>
            <a:off x="1536701" y="6142039"/>
            <a:ext cx="470752" cy="465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300" b="1">
                <a:solidFill>
                  <a:srgbClr val="00FFFF"/>
                </a:solidFill>
                <a:latin typeface="Arial" charset="0"/>
              </a:rPr>
              <a:t>K</a:t>
            </a:r>
            <a:r>
              <a:rPr lang="it-IT" sz="2300" b="1" baseline="-25000">
                <a:solidFill>
                  <a:srgbClr val="00FFFF"/>
                </a:solidFill>
                <a:latin typeface="Arial" charset="0"/>
              </a:rPr>
              <a:t>w</a:t>
            </a:r>
            <a:endParaRPr lang="it-IT" sz="2300" b="1">
              <a:solidFill>
                <a:srgbClr val="00FFFF"/>
              </a:solidFill>
              <a:latin typeface="Arial" charset="0"/>
            </a:endParaRPr>
          </a:p>
        </p:txBody>
      </p:sp>
      <p:sp>
        <p:nvSpPr>
          <p:cNvPr id="15437" name="Line 77"/>
          <p:cNvSpPr>
            <a:spLocks noChangeShapeType="1"/>
          </p:cNvSpPr>
          <p:nvPr/>
        </p:nvSpPr>
        <p:spPr bwMode="auto">
          <a:xfrm>
            <a:off x="1428764" y="6253163"/>
            <a:ext cx="708025" cy="0"/>
          </a:xfrm>
          <a:prstGeom prst="line">
            <a:avLst/>
          </a:prstGeom>
          <a:noFill/>
          <a:ln w="47625">
            <a:solidFill>
              <a:srgbClr val="00FFFF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438" name="Text Box 78"/>
          <p:cNvSpPr txBox="1">
            <a:spLocks noChangeArrowheads="1"/>
          </p:cNvSpPr>
          <p:nvPr/>
        </p:nvSpPr>
        <p:spPr bwMode="auto">
          <a:xfrm>
            <a:off x="2130425" y="5945189"/>
            <a:ext cx="967860" cy="465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300" b="1">
                <a:solidFill>
                  <a:srgbClr val="00FFFF"/>
                </a:solidFill>
                <a:latin typeface="Arial" charset="0"/>
              </a:rPr>
              <a:t>[H</a:t>
            </a:r>
            <a:r>
              <a:rPr lang="it-IT" sz="2300" b="1" baseline="-25000">
                <a:solidFill>
                  <a:srgbClr val="00FFFF"/>
                </a:solidFill>
                <a:latin typeface="Arial" charset="0"/>
              </a:rPr>
              <a:t>3</a:t>
            </a:r>
            <a:r>
              <a:rPr lang="it-IT" sz="2300" b="1">
                <a:solidFill>
                  <a:srgbClr val="00FFFF"/>
                </a:solidFill>
                <a:latin typeface="Arial" charset="0"/>
              </a:rPr>
              <a:t>O</a:t>
            </a:r>
            <a:r>
              <a:rPr lang="it-IT" sz="2300" b="1" baseline="30000">
                <a:solidFill>
                  <a:srgbClr val="00FFFF"/>
                </a:solidFill>
                <a:latin typeface="Arial" charset="0"/>
              </a:rPr>
              <a:t>+</a:t>
            </a:r>
            <a:r>
              <a:rPr lang="it-IT" sz="2300" b="1">
                <a:solidFill>
                  <a:srgbClr val="00FFFF"/>
                </a:solidFill>
                <a:latin typeface="Arial" charset="0"/>
              </a:rPr>
              <a:t>]</a:t>
            </a:r>
          </a:p>
        </p:txBody>
      </p:sp>
      <p:sp>
        <p:nvSpPr>
          <p:cNvPr id="15439" name="Text Box 79"/>
          <p:cNvSpPr txBox="1">
            <a:spLocks noChangeArrowheads="1"/>
          </p:cNvSpPr>
          <p:nvPr/>
        </p:nvSpPr>
        <p:spPr bwMode="auto">
          <a:xfrm>
            <a:off x="3086101" y="5961063"/>
            <a:ext cx="192938" cy="494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it-IT" sz="2300">
                <a:solidFill>
                  <a:srgbClr val="00FFFF"/>
                </a:solidFill>
                <a:latin typeface="Comic Sans MS" charset="0"/>
              </a:rPr>
              <a:t>;</a:t>
            </a:r>
          </a:p>
        </p:txBody>
      </p:sp>
      <p:sp>
        <p:nvSpPr>
          <p:cNvPr id="15440" name="Text Box 80"/>
          <p:cNvSpPr txBox="1">
            <a:spLocks noChangeArrowheads="1"/>
          </p:cNvSpPr>
          <p:nvPr/>
        </p:nvSpPr>
        <p:spPr bwMode="auto">
          <a:xfrm>
            <a:off x="3309952" y="5945189"/>
            <a:ext cx="1077219" cy="465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300" b="1">
                <a:solidFill>
                  <a:srgbClr val="00FFFF"/>
                </a:solidFill>
                <a:latin typeface="Arial" charset="0"/>
              </a:rPr>
              <a:t>[H</a:t>
            </a:r>
            <a:r>
              <a:rPr lang="it-IT" sz="2300" b="1" baseline="-25000">
                <a:solidFill>
                  <a:srgbClr val="00FFFF"/>
                </a:solidFill>
                <a:latin typeface="Arial" charset="0"/>
              </a:rPr>
              <a:t>3</a:t>
            </a:r>
            <a:r>
              <a:rPr lang="it-IT" sz="2300" b="1">
                <a:solidFill>
                  <a:srgbClr val="00FFFF"/>
                </a:solidFill>
                <a:latin typeface="Arial" charset="0"/>
              </a:rPr>
              <a:t>O</a:t>
            </a:r>
            <a:r>
              <a:rPr lang="it-IT" sz="2300" b="1" baseline="30000">
                <a:solidFill>
                  <a:srgbClr val="00FFFF"/>
                </a:solidFill>
                <a:latin typeface="Arial" charset="0"/>
              </a:rPr>
              <a:t>+</a:t>
            </a:r>
            <a:r>
              <a:rPr lang="it-IT" sz="2300" b="1">
                <a:solidFill>
                  <a:srgbClr val="00FFFF"/>
                </a:solidFill>
                <a:latin typeface="Arial" charset="0"/>
              </a:rPr>
              <a:t>]</a:t>
            </a:r>
            <a:r>
              <a:rPr lang="it-IT" sz="2300" b="1" baseline="30000">
                <a:solidFill>
                  <a:srgbClr val="00FFFF"/>
                </a:solidFill>
                <a:latin typeface="Arial" charset="0"/>
              </a:rPr>
              <a:t>2</a:t>
            </a:r>
          </a:p>
        </p:txBody>
      </p:sp>
      <p:sp>
        <p:nvSpPr>
          <p:cNvPr id="15441" name="Text Box 81"/>
          <p:cNvSpPr txBox="1">
            <a:spLocks noChangeArrowheads="1"/>
          </p:cNvSpPr>
          <p:nvPr/>
        </p:nvSpPr>
        <p:spPr bwMode="auto">
          <a:xfrm>
            <a:off x="4732339" y="5768974"/>
            <a:ext cx="427162" cy="465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300" b="1">
                <a:solidFill>
                  <a:srgbClr val="00FFFF"/>
                </a:solidFill>
                <a:latin typeface="Arial" charset="0"/>
              </a:rPr>
              <a:t>K</a:t>
            </a:r>
            <a:r>
              <a:rPr lang="it-IT" sz="2300" b="1" baseline="-25000">
                <a:solidFill>
                  <a:srgbClr val="00FFFF"/>
                </a:solidFill>
                <a:latin typeface="Arial" charset="0"/>
              </a:rPr>
              <a:t>a</a:t>
            </a:r>
            <a:endParaRPr lang="it-IT" sz="2300" b="1">
              <a:solidFill>
                <a:srgbClr val="00FFFF"/>
              </a:solidFill>
              <a:latin typeface="Arial" charset="0"/>
            </a:endParaRPr>
          </a:p>
        </p:txBody>
      </p:sp>
      <p:sp>
        <p:nvSpPr>
          <p:cNvPr id="15442" name="Text Box 82"/>
          <p:cNvSpPr txBox="1">
            <a:spLocks noChangeArrowheads="1"/>
          </p:cNvSpPr>
          <p:nvPr/>
        </p:nvSpPr>
        <p:spPr bwMode="auto">
          <a:xfrm>
            <a:off x="4714889" y="6142039"/>
            <a:ext cx="437915" cy="465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300" b="1">
                <a:solidFill>
                  <a:srgbClr val="00FFFF"/>
                </a:solidFill>
                <a:latin typeface="Arial" charset="0"/>
              </a:rPr>
              <a:t>K</a:t>
            </a:r>
            <a:r>
              <a:rPr lang="it-IT" sz="2300" b="1" baseline="-25000">
                <a:solidFill>
                  <a:srgbClr val="00FFFF"/>
                </a:solidFill>
                <a:latin typeface="Arial" charset="0"/>
              </a:rPr>
              <a:t>b</a:t>
            </a:r>
            <a:endParaRPr lang="it-IT" sz="2300" b="1">
              <a:solidFill>
                <a:srgbClr val="00FFFF"/>
              </a:solidFill>
              <a:latin typeface="Arial" charset="0"/>
            </a:endParaRPr>
          </a:p>
        </p:txBody>
      </p:sp>
      <p:sp>
        <p:nvSpPr>
          <p:cNvPr id="15443" name="Line 83"/>
          <p:cNvSpPr>
            <a:spLocks noChangeShapeType="1"/>
          </p:cNvSpPr>
          <p:nvPr/>
        </p:nvSpPr>
        <p:spPr bwMode="auto">
          <a:xfrm>
            <a:off x="4608515" y="6253163"/>
            <a:ext cx="706437" cy="0"/>
          </a:xfrm>
          <a:prstGeom prst="line">
            <a:avLst/>
          </a:prstGeom>
          <a:noFill/>
          <a:ln w="47625">
            <a:solidFill>
              <a:srgbClr val="00FFFF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444" name="Text Box 84"/>
          <p:cNvSpPr txBox="1">
            <a:spLocks noChangeArrowheads="1"/>
          </p:cNvSpPr>
          <p:nvPr/>
        </p:nvSpPr>
        <p:spPr bwMode="auto">
          <a:xfrm>
            <a:off x="5340350" y="5922964"/>
            <a:ext cx="470752" cy="465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300" b="1">
                <a:solidFill>
                  <a:srgbClr val="00FFFF"/>
                </a:solidFill>
                <a:latin typeface="Arial" charset="0"/>
              </a:rPr>
              <a:t>K</a:t>
            </a:r>
            <a:r>
              <a:rPr lang="it-IT" sz="2300" b="1" baseline="-25000">
                <a:solidFill>
                  <a:srgbClr val="00FFFF"/>
                </a:solidFill>
                <a:latin typeface="Arial" charset="0"/>
              </a:rPr>
              <a:t>w</a:t>
            </a:r>
            <a:endParaRPr lang="it-IT" sz="2300" b="1">
              <a:solidFill>
                <a:srgbClr val="00FFFF"/>
              </a:solidFill>
              <a:latin typeface="Arial" charset="0"/>
            </a:endParaRPr>
          </a:p>
        </p:txBody>
      </p:sp>
      <p:sp>
        <p:nvSpPr>
          <p:cNvPr id="15445" name="Text Box 85"/>
          <p:cNvSpPr txBox="1">
            <a:spLocks noChangeArrowheads="1"/>
          </p:cNvSpPr>
          <p:nvPr/>
        </p:nvSpPr>
        <p:spPr bwMode="auto">
          <a:xfrm>
            <a:off x="1" y="6815139"/>
            <a:ext cx="2931474" cy="494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it-IT" sz="2300">
                <a:solidFill>
                  <a:srgbClr val="FFFFFF"/>
                </a:solidFill>
                <a:latin typeface="Comic Sans MS" charset="0"/>
              </a:rPr>
              <a:t>Al punto isoelettrico</a:t>
            </a:r>
          </a:p>
        </p:txBody>
      </p:sp>
      <p:sp>
        <p:nvSpPr>
          <p:cNvPr id="15446" name="Text Box 86"/>
          <p:cNvSpPr txBox="1">
            <a:spLocks noChangeArrowheads="1"/>
          </p:cNvSpPr>
          <p:nvPr/>
        </p:nvSpPr>
        <p:spPr bwMode="auto">
          <a:xfrm>
            <a:off x="2851164" y="6835775"/>
            <a:ext cx="1386045" cy="465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300" b="1">
                <a:solidFill>
                  <a:srgbClr val="00FFFF"/>
                </a:solidFill>
                <a:latin typeface="Arial" charset="0"/>
              </a:rPr>
              <a:t>[H</a:t>
            </a:r>
            <a:r>
              <a:rPr lang="it-IT" sz="2300" b="1" baseline="-25000">
                <a:solidFill>
                  <a:srgbClr val="00FFFF"/>
                </a:solidFill>
                <a:latin typeface="Arial" charset="0"/>
              </a:rPr>
              <a:t>3</a:t>
            </a:r>
            <a:r>
              <a:rPr lang="it-IT" sz="2300" b="1">
                <a:solidFill>
                  <a:srgbClr val="00FFFF"/>
                </a:solidFill>
                <a:latin typeface="Arial" charset="0"/>
              </a:rPr>
              <a:t>O</a:t>
            </a:r>
            <a:r>
              <a:rPr lang="it-IT" sz="2300" b="1" baseline="30000">
                <a:solidFill>
                  <a:srgbClr val="00FFFF"/>
                </a:solidFill>
                <a:latin typeface="Arial" charset="0"/>
              </a:rPr>
              <a:t>+</a:t>
            </a:r>
            <a:r>
              <a:rPr lang="it-IT" sz="2300" b="1">
                <a:solidFill>
                  <a:srgbClr val="00FFFF"/>
                </a:solidFill>
                <a:latin typeface="Arial" charset="0"/>
              </a:rPr>
              <a:t>]</a:t>
            </a:r>
            <a:r>
              <a:rPr lang="it-IT" sz="2300" b="1" baseline="-25000">
                <a:solidFill>
                  <a:srgbClr val="00FFFF"/>
                </a:solidFill>
                <a:latin typeface="Arial" charset="0"/>
              </a:rPr>
              <a:t>is</a:t>
            </a:r>
            <a:r>
              <a:rPr lang="it-IT" sz="2300" b="1">
                <a:solidFill>
                  <a:srgbClr val="00FFFF"/>
                </a:solidFill>
                <a:latin typeface="Arial" charset="0"/>
              </a:rPr>
              <a:t> =</a:t>
            </a:r>
          </a:p>
        </p:txBody>
      </p:sp>
      <p:sp>
        <p:nvSpPr>
          <p:cNvPr id="15447" name="Text Box 87"/>
          <p:cNvSpPr txBox="1">
            <a:spLocks noChangeArrowheads="1"/>
          </p:cNvSpPr>
          <p:nvPr/>
        </p:nvSpPr>
        <p:spPr bwMode="auto">
          <a:xfrm>
            <a:off x="4094164" y="6613543"/>
            <a:ext cx="399750" cy="6217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FF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700">
                <a:solidFill>
                  <a:srgbClr val="00FFFF"/>
                </a:solidFill>
                <a:sym typeface="Symbol" charset="0"/>
              </a:rPr>
              <a:t></a:t>
            </a:r>
            <a:endParaRPr lang="it-IT" sz="3700">
              <a:solidFill>
                <a:srgbClr val="00FF00"/>
              </a:solidFill>
            </a:endParaRPr>
          </a:p>
        </p:txBody>
      </p:sp>
      <p:sp>
        <p:nvSpPr>
          <p:cNvPr id="15448" name="Line 88"/>
          <p:cNvSpPr>
            <a:spLocks noChangeShapeType="1"/>
          </p:cNvSpPr>
          <p:nvPr/>
        </p:nvSpPr>
        <p:spPr bwMode="auto">
          <a:xfrm>
            <a:off x="4394214" y="6697663"/>
            <a:ext cx="900113" cy="0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449" name="Text Box 89"/>
          <p:cNvSpPr txBox="1">
            <a:spLocks noChangeArrowheads="1"/>
          </p:cNvSpPr>
          <p:nvPr/>
        </p:nvSpPr>
        <p:spPr bwMode="auto">
          <a:xfrm>
            <a:off x="4602163" y="6619875"/>
            <a:ext cx="427162" cy="465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300" b="1">
                <a:solidFill>
                  <a:srgbClr val="00FFFF"/>
                </a:solidFill>
                <a:latin typeface="Arial" charset="0"/>
              </a:rPr>
              <a:t>K</a:t>
            </a:r>
            <a:r>
              <a:rPr lang="it-IT" sz="2300" b="1" baseline="-25000">
                <a:solidFill>
                  <a:srgbClr val="00FFFF"/>
                </a:solidFill>
                <a:latin typeface="Arial" charset="0"/>
              </a:rPr>
              <a:t>a</a:t>
            </a:r>
            <a:endParaRPr lang="it-IT" sz="2300" b="1">
              <a:solidFill>
                <a:srgbClr val="00FFFF"/>
              </a:solidFill>
              <a:latin typeface="Arial" charset="0"/>
            </a:endParaRPr>
          </a:p>
        </p:txBody>
      </p:sp>
      <p:sp>
        <p:nvSpPr>
          <p:cNvPr id="15450" name="Text Box 90"/>
          <p:cNvSpPr txBox="1">
            <a:spLocks noChangeArrowheads="1"/>
          </p:cNvSpPr>
          <p:nvPr/>
        </p:nvSpPr>
        <p:spPr bwMode="auto">
          <a:xfrm>
            <a:off x="4583127" y="6991351"/>
            <a:ext cx="437915" cy="465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300" b="1">
                <a:solidFill>
                  <a:srgbClr val="00FFFF"/>
                </a:solidFill>
                <a:latin typeface="Arial" charset="0"/>
              </a:rPr>
              <a:t>K</a:t>
            </a:r>
            <a:r>
              <a:rPr lang="it-IT" sz="2300" b="1" baseline="-25000">
                <a:solidFill>
                  <a:srgbClr val="00FFFF"/>
                </a:solidFill>
                <a:latin typeface="Arial" charset="0"/>
              </a:rPr>
              <a:t>b</a:t>
            </a:r>
            <a:endParaRPr lang="it-IT" sz="2300" b="1">
              <a:solidFill>
                <a:srgbClr val="00FFFF"/>
              </a:solidFill>
              <a:latin typeface="Arial" charset="0"/>
            </a:endParaRPr>
          </a:p>
        </p:txBody>
      </p:sp>
      <p:sp>
        <p:nvSpPr>
          <p:cNvPr id="15451" name="Line 91"/>
          <p:cNvSpPr>
            <a:spLocks noChangeShapeType="1"/>
          </p:cNvSpPr>
          <p:nvPr/>
        </p:nvSpPr>
        <p:spPr bwMode="auto">
          <a:xfrm>
            <a:off x="4476750" y="7102475"/>
            <a:ext cx="706438" cy="0"/>
          </a:xfrm>
          <a:prstGeom prst="line">
            <a:avLst/>
          </a:prstGeom>
          <a:noFill/>
          <a:ln w="47625">
            <a:solidFill>
              <a:srgbClr val="00FFFF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452" name="Text Box 92"/>
          <p:cNvSpPr txBox="1">
            <a:spLocks noChangeArrowheads="1"/>
          </p:cNvSpPr>
          <p:nvPr/>
        </p:nvSpPr>
        <p:spPr bwMode="auto">
          <a:xfrm>
            <a:off x="5208588" y="6773864"/>
            <a:ext cx="470752" cy="465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300" b="1">
                <a:solidFill>
                  <a:srgbClr val="00FFFF"/>
                </a:solidFill>
                <a:latin typeface="Arial" charset="0"/>
              </a:rPr>
              <a:t>K</a:t>
            </a:r>
            <a:r>
              <a:rPr lang="it-IT" sz="2300" b="1" baseline="-25000">
                <a:solidFill>
                  <a:srgbClr val="00FFFF"/>
                </a:solidFill>
                <a:latin typeface="Arial" charset="0"/>
              </a:rPr>
              <a:t>w</a:t>
            </a:r>
            <a:endParaRPr lang="it-IT" sz="2300" b="1">
              <a:solidFill>
                <a:srgbClr val="00FFFF"/>
              </a:solidFill>
              <a:latin typeface="Arial" charset="0"/>
            </a:endParaRPr>
          </a:p>
        </p:txBody>
      </p:sp>
      <p:sp>
        <p:nvSpPr>
          <p:cNvPr id="15453" name="Text Box 93"/>
          <p:cNvSpPr txBox="1">
            <a:spLocks noChangeArrowheads="1"/>
          </p:cNvSpPr>
          <p:nvPr/>
        </p:nvSpPr>
        <p:spPr bwMode="auto">
          <a:xfrm>
            <a:off x="74632" y="7315218"/>
            <a:ext cx="5739175" cy="1875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it-IT" sz="2300" b="1" u="sng">
                <a:solidFill>
                  <a:srgbClr val="FFCC00"/>
                </a:solidFill>
                <a:latin typeface="Comic Sans MS" charset="0"/>
              </a:rPr>
              <a:t>Alcuni amminoacidi:			</a:t>
            </a:r>
            <a:r>
              <a:rPr lang="it-IT" sz="2300">
                <a:solidFill>
                  <a:srgbClr val="FFCC00"/>
                </a:solidFill>
                <a:latin typeface="Comic Sans MS" charset="0"/>
              </a:rPr>
              <a:t>CH</a:t>
            </a:r>
            <a:r>
              <a:rPr lang="it-IT" sz="2300" baseline="-25000">
                <a:solidFill>
                  <a:srgbClr val="FFCC00"/>
                </a:solidFill>
                <a:latin typeface="Comic Sans MS" charset="0"/>
              </a:rPr>
              <a:t>3</a:t>
            </a:r>
            <a:endParaRPr lang="it-IT" sz="2300">
              <a:solidFill>
                <a:srgbClr val="FFCC00"/>
              </a:solidFill>
              <a:latin typeface="Comic Sans MS" charset="0"/>
            </a:endParaRPr>
          </a:p>
          <a:p>
            <a:pPr>
              <a:lnSpc>
                <a:spcPct val="130000"/>
              </a:lnSpc>
            </a:pPr>
            <a:r>
              <a:rPr lang="it-IT" sz="2300">
                <a:solidFill>
                  <a:srgbClr val="FFCC00"/>
                </a:solidFill>
                <a:latin typeface="Comic Sans MS" charset="0"/>
              </a:rPr>
              <a:t>CH</a:t>
            </a:r>
            <a:r>
              <a:rPr lang="it-IT" sz="2300" baseline="-25000">
                <a:solidFill>
                  <a:srgbClr val="FFCC00"/>
                </a:solidFill>
                <a:latin typeface="Comic Sans MS" charset="0"/>
              </a:rPr>
              <a:t>2</a:t>
            </a:r>
            <a:r>
              <a:rPr lang="it-IT" sz="2300">
                <a:solidFill>
                  <a:srgbClr val="FFCC00"/>
                </a:solidFill>
                <a:latin typeface="Comic Sans MS" charset="0"/>
              </a:rPr>
              <a:t>  NH</a:t>
            </a:r>
            <a:r>
              <a:rPr lang="it-IT" sz="2300" baseline="-25000">
                <a:solidFill>
                  <a:srgbClr val="FFCC00"/>
                </a:solidFill>
                <a:latin typeface="Comic Sans MS" charset="0"/>
              </a:rPr>
              <a:t>2</a:t>
            </a:r>
            <a:r>
              <a:rPr lang="it-IT" sz="2300">
                <a:solidFill>
                  <a:srgbClr val="FFCC00"/>
                </a:solidFill>
                <a:latin typeface="Comic Sans MS" charset="0"/>
              </a:rPr>
              <a:t>						CH  NH</a:t>
            </a:r>
            <a:r>
              <a:rPr lang="it-IT" sz="2300" baseline="-25000">
                <a:solidFill>
                  <a:srgbClr val="FFCC00"/>
                </a:solidFill>
                <a:latin typeface="Comic Sans MS" charset="0"/>
              </a:rPr>
              <a:t>2</a:t>
            </a:r>
            <a:endParaRPr lang="it-IT" sz="2300">
              <a:solidFill>
                <a:srgbClr val="FFCC00"/>
              </a:solidFill>
              <a:latin typeface="Comic Sans MS" charset="0"/>
            </a:endParaRPr>
          </a:p>
          <a:p>
            <a:pPr>
              <a:lnSpc>
                <a:spcPct val="130000"/>
              </a:lnSpc>
            </a:pPr>
            <a:r>
              <a:rPr lang="it-IT" sz="2300">
                <a:solidFill>
                  <a:srgbClr val="FFCC00"/>
                </a:solidFill>
                <a:latin typeface="Comic Sans MS" charset="0"/>
              </a:rPr>
              <a:t>COOH							COOH</a:t>
            </a:r>
          </a:p>
          <a:p>
            <a:pPr>
              <a:lnSpc>
                <a:spcPct val="130000"/>
              </a:lnSpc>
            </a:pPr>
            <a:r>
              <a:rPr lang="it-IT" sz="2300">
                <a:solidFill>
                  <a:srgbClr val="FFCC00"/>
                </a:solidFill>
                <a:latin typeface="Comic Sans MS" charset="0"/>
              </a:rPr>
              <a:t>GLICINA						ALANINA</a:t>
            </a:r>
          </a:p>
        </p:txBody>
      </p:sp>
      <p:sp>
        <p:nvSpPr>
          <p:cNvPr id="15454" name="Text Box 94"/>
          <p:cNvSpPr txBox="1">
            <a:spLocks noChangeArrowheads="1"/>
          </p:cNvSpPr>
          <p:nvPr/>
        </p:nvSpPr>
        <p:spPr bwMode="auto">
          <a:xfrm>
            <a:off x="4302139" y="5978525"/>
            <a:ext cx="277045" cy="465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300" b="1">
                <a:solidFill>
                  <a:srgbClr val="00FFFF"/>
                </a:solidFill>
                <a:latin typeface="Arial" charset="0"/>
              </a:rPr>
              <a:t>=</a:t>
            </a:r>
          </a:p>
        </p:txBody>
      </p:sp>
      <p:sp>
        <p:nvSpPr>
          <p:cNvPr id="15455" name="Text Box 95"/>
          <p:cNvSpPr txBox="1">
            <a:spLocks noChangeArrowheads="1"/>
          </p:cNvSpPr>
          <p:nvPr/>
        </p:nvSpPr>
        <p:spPr bwMode="auto">
          <a:xfrm>
            <a:off x="1831975" y="8034337"/>
            <a:ext cx="1765158" cy="611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it-IT" sz="2000">
                <a:solidFill>
                  <a:srgbClr val="FFFFFF"/>
                </a:solidFill>
                <a:latin typeface="Comic Sans MS" charset="0"/>
              </a:rPr>
              <a:t>P. isoelettrico</a:t>
            </a:r>
          </a:p>
          <a:p>
            <a:pPr>
              <a:lnSpc>
                <a:spcPct val="90000"/>
              </a:lnSpc>
            </a:pPr>
            <a:r>
              <a:rPr lang="it-IT" sz="2000">
                <a:solidFill>
                  <a:srgbClr val="FFFFFF"/>
                </a:solidFill>
                <a:latin typeface="Comic Sans MS" charset="0"/>
              </a:rPr>
              <a:t>pH = 6,06</a:t>
            </a:r>
          </a:p>
        </p:txBody>
      </p:sp>
      <p:sp>
        <p:nvSpPr>
          <p:cNvPr id="15456" name="Text Box 96"/>
          <p:cNvSpPr txBox="1">
            <a:spLocks noChangeArrowheads="1"/>
          </p:cNvSpPr>
          <p:nvPr/>
        </p:nvSpPr>
        <p:spPr bwMode="auto">
          <a:xfrm>
            <a:off x="5462602" y="8174055"/>
            <a:ext cx="1263719" cy="3345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it-IT" sz="2000">
                <a:solidFill>
                  <a:srgbClr val="FFFFFF"/>
                </a:solidFill>
                <a:latin typeface="Comic Sans MS" charset="0"/>
              </a:rPr>
              <a:t>pH = 7,29</a:t>
            </a:r>
          </a:p>
        </p:txBody>
      </p:sp>
      <p:sp>
        <p:nvSpPr>
          <p:cNvPr id="15457" name="Line 97"/>
          <p:cNvSpPr>
            <a:spLocks noChangeShapeType="1"/>
          </p:cNvSpPr>
          <p:nvPr/>
        </p:nvSpPr>
        <p:spPr bwMode="auto">
          <a:xfrm flipV="1">
            <a:off x="4333875" y="8191500"/>
            <a:ext cx="0" cy="152400"/>
          </a:xfrm>
          <a:prstGeom prst="line">
            <a:avLst/>
          </a:prstGeom>
          <a:noFill/>
          <a:ln w="47625">
            <a:solidFill>
              <a:srgbClr val="FFCC00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458" name="Line 98"/>
          <p:cNvSpPr>
            <a:spLocks noChangeShapeType="1"/>
          </p:cNvSpPr>
          <p:nvPr/>
        </p:nvSpPr>
        <p:spPr bwMode="auto">
          <a:xfrm flipV="1">
            <a:off x="4333875" y="7739063"/>
            <a:ext cx="0" cy="152400"/>
          </a:xfrm>
          <a:prstGeom prst="line">
            <a:avLst/>
          </a:prstGeom>
          <a:noFill/>
          <a:ln w="47625">
            <a:solidFill>
              <a:srgbClr val="FFCC00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459" name="Line 99"/>
          <p:cNvSpPr>
            <a:spLocks noChangeShapeType="1"/>
          </p:cNvSpPr>
          <p:nvPr/>
        </p:nvSpPr>
        <p:spPr bwMode="auto">
          <a:xfrm flipV="1">
            <a:off x="214313" y="8186739"/>
            <a:ext cx="0" cy="152400"/>
          </a:xfrm>
          <a:prstGeom prst="line">
            <a:avLst/>
          </a:prstGeom>
          <a:noFill/>
          <a:ln w="47625">
            <a:solidFill>
              <a:srgbClr val="FFCC00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462" name="Text Box 102"/>
          <p:cNvSpPr txBox="1">
            <a:spLocks noChangeArrowheads="1"/>
          </p:cNvSpPr>
          <p:nvPr/>
        </p:nvSpPr>
        <p:spPr bwMode="auto">
          <a:xfrm>
            <a:off x="4603764" y="4471989"/>
            <a:ext cx="203019" cy="465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300">
                <a:solidFill>
                  <a:srgbClr val="00FFFF"/>
                </a:solidFill>
                <a:latin typeface="Arial" charset="0"/>
              </a:rPr>
              <a:t>-</a:t>
            </a:r>
            <a:endParaRPr lang="it-IT" sz="2300" baseline="-25000">
              <a:solidFill>
                <a:srgbClr val="00FFFF"/>
              </a:solidFill>
              <a:latin typeface="Arial" charset="0"/>
            </a:endParaRPr>
          </a:p>
        </p:txBody>
      </p:sp>
      <p:sp>
        <p:nvSpPr>
          <p:cNvPr id="15463" name="Line 103"/>
          <p:cNvSpPr>
            <a:spLocks noChangeShapeType="1"/>
          </p:cNvSpPr>
          <p:nvPr/>
        </p:nvSpPr>
        <p:spPr bwMode="auto">
          <a:xfrm rot="5400000" flipV="1">
            <a:off x="671513" y="7947025"/>
            <a:ext cx="0" cy="152400"/>
          </a:xfrm>
          <a:prstGeom prst="line">
            <a:avLst/>
          </a:prstGeom>
          <a:noFill/>
          <a:ln w="47625">
            <a:solidFill>
              <a:srgbClr val="FFCC00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4" name="Rectangle 18"/>
          <p:cNvSpPr>
            <a:spLocks noChangeArrowheads="1"/>
          </p:cNvSpPr>
          <p:nvPr/>
        </p:nvSpPr>
        <p:spPr bwMode="auto">
          <a:xfrm>
            <a:off x="5326064" y="6370657"/>
            <a:ext cx="1316037" cy="420687"/>
          </a:xfrm>
          <a:prstGeom prst="rect">
            <a:avLst/>
          </a:prstGeom>
          <a:solidFill>
            <a:srgbClr val="CCECFF">
              <a:alpha val="50000"/>
            </a:srgbClr>
          </a:solidFill>
          <a:ln w="381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16" name="Oval 20"/>
          <p:cNvSpPr>
            <a:spLocks noChangeArrowheads="1"/>
          </p:cNvSpPr>
          <p:nvPr/>
        </p:nvSpPr>
        <p:spPr bwMode="auto">
          <a:xfrm>
            <a:off x="3857627" y="6297631"/>
            <a:ext cx="1114425" cy="565151"/>
          </a:xfrm>
          <a:prstGeom prst="ellipse">
            <a:avLst/>
          </a:prstGeom>
          <a:solidFill>
            <a:srgbClr val="FFFF00">
              <a:alpha val="50000"/>
            </a:srgbClr>
          </a:solidFill>
          <a:ln w="38100">
            <a:solidFill>
              <a:srgbClr val="FF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15" name="Rectangle 19"/>
          <p:cNvSpPr>
            <a:spLocks noChangeArrowheads="1"/>
          </p:cNvSpPr>
          <p:nvPr/>
        </p:nvSpPr>
        <p:spPr bwMode="auto">
          <a:xfrm>
            <a:off x="2014538" y="6370657"/>
            <a:ext cx="1200150" cy="420687"/>
          </a:xfrm>
          <a:prstGeom prst="rect">
            <a:avLst/>
          </a:prstGeom>
          <a:solidFill>
            <a:srgbClr val="CCECFF">
              <a:alpha val="50000"/>
            </a:srgbClr>
          </a:solidFill>
          <a:ln w="381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17" name="Oval 21"/>
          <p:cNvSpPr>
            <a:spLocks noChangeArrowheads="1"/>
          </p:cNvSpPr>
          <p:nvPr/>
        </p:nvSpPr>
        <p:spPr bwMode="auto">
          <a:xfrm>
            <a:off x="433389" y="6297631"/>
            <a:ext cx="1243012" cy="565151"/>
          </a:xfrm>
          <a:prstGeom prst="ellipse">
            <a:avLst/>
          </a:prstGeom>
          <a:solidFill>
            <a:srgbClr val="FFFF00">
              <a:alpha val="50000"/>
            </a:srgbClr>
          </a:solidFill>
          <a:ln w="38100">
            <a:solidFill>
              <a:srgbClr val="FF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26" name="Text Box 30"/>
          <p:cNvSpPr txBox="1">
            <a:spLocks noChangeArrowheads="1"/>
          </p:cNvSpPr>
          <p:nvPr/>
        </p:nvSpPr>
        <p:spPr bwMode="auto">
          <a:xfrm>
            <a:off x="514370" y="6313488"/>
            <a:ext cx="6181663" cy="494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it-IT" sz="2300">
                <a:solidFill>
                  <a:srgbClr val="660066"/>
                </a:solidFill>
                <a:latin typeface="Comic Sans MS" charset="0"/>
              </a:rPr>
              <a:t>Acido I  +   Base II	  Base I  +  Acido II</a:t>
            </a:r>
          </a:p>
        </p:txBody>
      </p:sp>
      <p:sp>
        <p:nvSpPr>
          <p:cNvPr id="4118" name="Line 22"/>
          <p:cNvSpPr>
            <a:spLocks noChangeShapeType="1"/>
          </p:cNvSpPr>
          <p:nvPr/>
        </p:nvSpPr>
        <p:spPr bwMode="auto">
          <a:xfrm flipV="1">
            <a:off x="3343275" y="6662739"/>
            <a:ext cx="450850" cy="0"/>
          </a:xfrm>
          <a:prstGeom prst="line">
            <a:avLst/>
          </a:prstGeom>
          <a:noFill/>
          <a:ln w="12700">
            <a:solidFill>
              <a:srgbClr val="990099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19" name="Line 23"/>
          <p:cNvSpPr>
            <a:spLocks noChangeShapeType="1"/>
          </p:cNvSpPr>
          <p:nvPr/>
        </p:nvSpPr>
        <p:spPr bwMode="auto">
          <a:xfrm flipH="1">
            <a:off x="3343275" y="6553200"/>
            <a:ext cx="458788" cy="0"/>
          </a:xfrm>
          <a:prstGeom prst="line">
            <a:avLst/>
          </a:prstGeom>
          <a:noFill/>
          <a:ln w="12700">
            <a:solidFill>
              <a:srgbClr val="990099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5456252" y="7078665"/>
            <a:ext cx="892175" cy="422275"/>
          </a:xfrm>
          <a:prstGeom prst="rect">
            <a:avLst/>
          </a:prstGeom>
          <a:solidFill>
            <a:srgbClr val="CCECFF">
              <a:alpha val="50000"/>
            </a:srgbClr>
          </a:solidFill>
          <a:ln w="381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5456252" y="7673975"/>
            <a:ext cx="892175" cy="420688"/>
          </a:xfrm>
          <a:prstGeom prst="rect">
            <a:avLst/>
          </a:prstGeom>
          <a:solidFill>
            <a:srgbClr val="CCECFF">
              <a:alpha val="50000"/>
            </a:srgbClr>
          </a:solidFill>
          <a:ln w="381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5456252" y="8267700"/>
            <a:ext cx="892175" cy="420688"/>
          </a:xfrm>
          <a:prstGeom prst="rect">
            <a:avLst/>
          </a:prstGeom>
          <a:solidFill>
            <a:srgbClr val="CCECFF">
              <a:alpha val="50000"/>
            </a:srgbClr>
          </a:solidFill>
          <a:ln w="381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2176477" y="7078665"/>
            <a:ext cx="892175" cy="422275"/>
          </a:xfrm>
          <a:prstGeom prst="rect">
            <a:avLst/>
          </a:prstGeom>
          <a:solidFill>
            <a:srgbClr val="CCECFF">
              <a:alpha val="50000"/>
            </a:srgbClr>
          </a:solidFill>
          <a:ln w="381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2176477" y="7673975"/>
            <a:ext cx="892175" cy="420688"/>
          </a:xfrm>
          <a:prstGeom prst="rect">
            <a:avLst/>
          </a:prstGeom>
          <a:solidFill>
            <a:srgbClr val="CCECFF">
              <a:alpha val="50000"/>
            </a:srgbClr>
          </a:solidFill>
          <a:ln w="381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2176477" y="8267700"/>
            <a:ext cx="892175" cy="420688"/>
          </a:xfrm>
          <a:prstGeom prst="rect">
            <a:avLst/>
          </a:prstGeom>
          <a:solidFill>
            <a:srgbClr val="CCECFF">
              <a:alpha val="50000"/>
            </a:srgbClr>
          </a:solidFill>
          <a:ln w="381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04" name="Oval 8"/>
          <p:cNvSpPr>
            <a:spLocks noChangeArrowheads="1"/>
          </p:cNvSpPr>
          <p:nvPr/>
        </p:nvSpPr>
        <p:spPr bwMode="auto">
          <a:xfrm>
            <a:off x="750902" y="7634306"/>
            <a:ext cx="852487" cy="565151"/>
          </a:xfrm>
          <a:prstGeom prst="ellipse">
            <a:avLst/>
          </a:prstGeom>
          <a:solidFill>
            <a:srgbClr val="FFFF00">
              <a:alpha val="50000"/>
            </a:srgbClr>
          </a:solidFill>
          <a:ln w="38100">
            <a:solidFill>
              <a:srgbClr val="FF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05" name="Oval 9"/>
          <p:cNvSpPr>
            <a:spLocks noChangeArrowheads="1"/>
          </p:cNvSpPr>
          <p:nvPr/>
        </p:nvSpPr>
        <p:spPr bwMode="auto">
          <a:xfrm>
            <a:off x="627063" y="8243906"/>
            <a:ext cx="1098550" cy="566737"/>
          </a:xfrm>
          <a:prstGeom prst="ellipse">
            <a:avLst/>
          </a:prstGeom>
          <a:solidFill>
            <a:srgbClr val="FFFF00">
              <a:alpha val="50000"/>
            </a:srgbClr>
          </a:solidFill>
          <a:ln w="38100">
            <a:solidFill>
              <a:srgbClr val="FF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06" name="Oval 10"/>
          <p:cNvSpPr>
            <a:spLocks noChangeArrowheads="1"/>
          </p:cNvSpPr>
          <p:nvPr/>
        </p:nvSpPr>
        <p:spPr bwMode="auto">
          <a:xfrm>
            <a:off x="871538" y="7007243"/>
            <a:ext cx="609600" cy="565151"/>
          </a:xfrm>
          <a:prstGeom prst="ellipse">
            <a:avLst/>
          </a:prstGeom>
          <a:solidFill>
            <a:srgbClr val="FFFF00">
              <a:alpha val="50000"/>
            </a:srgbClr>
          </a:solidFill>
          <a:ln w="38100">
            <a:solidFill>
              <a:srgbClr val="FF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07" name="WordArt 11"/>
          <p:cNvSpPr>
            <a:spLocks noChangeArrowheads="1" noChangeShapeType="1" noTextEdit="1"/>
          </p:cNvSpPr>
          <p:nvPr/>
        </p:nvSpPr>
        <p:spPr bwMode="auto">
          <a:xfrm>
            <a:off x="136526" y="33357"/>
            <a:ext cx="6600825" cy="44608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3600" kern="10">
                <a:ln w="15875">
                  <a:solidFill>
                    <a:srgbClr val="80008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Arial Black"/>
                <a:ea typeface="Arial Black"/>
                <a:cs typeface="Arial Black"/>
              </a:rPr>
              <a:t>Esempi di coppie coniugate Acido-Base</a:t>
            </a:r>
          </a:p>
        </p:txBody>
      </p:sp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2100264" y="666767"/>
            <a:ext cx="2844050" cy="42109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tabLst>
                <a:tab pos="19986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tabLst>
                <a:tab pos="19986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tabLst>
                <a:tab pos="19986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tabLst>
                <a:tab pos="19986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tabLst>
                <a:tab pos="19986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19986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19986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19986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19986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it-IT" sz="2600" b="1"/>
              <a:t>ACIDO         BASE</a:t>
            </a:r>
            <a:endParaRPr lang="it-IT" sz="2600"/>
          </a:p>
          <a:p>
            <a:pPr>
              <a:lnSpc>
                <a:spcPct val="110000"/>
              </a:lnSpc>
            </a:pPr>
            <a:r>
              <a:rPr lang="it-IT" sz="2200"/>
              <a:t>  HCl	Cl</a:t>
            </a:r>
            <a:r>
              <a:rPr lang="it-IT" sz="2200" baseline="30000"/>
              <a:t>-</a:t>
            </a:r>
            <a:endParaRPr lang="it-IT" sz="2200"/>
          </a:p>
          <a:p>
            <a:pPr>
              <a:lnSpc>
                <a:spcPct val="110000"/>
              </a:lnSpc>
            </a:pPr>
            <a:r>
              <a:rPr lang="it-IT" sz="2200"/>
              <a:t>  HClO</a:t>
            </a:r>
            <a:r>
              <a:rPr lang="it-IT" sz="2200" baseline="-25000"/>
              <a:t>4</a:t>
            </a:r>
            <a:r>
              <a:rPr lang="it-IT" sz="2200"/>
              <a:t>	ClO</a:t>
            </a:r>
            <a:r>
              <a:rPr lang="it-IT" sz="2200" baseline="-25000"/>
              <a:t>4</a:t>
            </a:r>
            <a:r>
              <a:rPr lang="it-IT" sz="2200" baseline="30000"/>
              <a:t>-</a:t>
            </a:r>
            <a:endParaRPr lang="it-IT" sz="2200"/>
          </a:p>
          <a:p>
            <a:pPr>
              <a:lnSpc>
                <a:spcPct val="110000"/>
              </a:lnSpc>
            </a:pPr>
            <a:r>
              <a:rPr lang="it-IT" sz="2200"/>
              <a:t>  H</a:t>
            </a:r>
            <a:r>
              <a:rPr lang="it-IT" sz="2200" baseline="-25000"/>
              <a:t>2</a:t>
            </a:r>
            <a:r>
              <a:rPr lang="it-IT" sz="2200"/>
              <a:t>SO</a:t>
            </a:r>
            <a:r>
              <a:rPr lang="it-IT" sz="2200" baseline="-25000"/>
              <a:t>4</a:t>
            </a:r>
            <a:r>
              <a:rPr lang="it-IT" sz="2200"/>
              <a:t>	HSO</a:t>
            </a:r>
            <a:r>
              <a:rPr lang="it-IT" sz="2200" baseline="-25000"/>
              <a:t>4</a:t>
            </a:r>
            <a:r>
              <a:rPr lang="it-IT" sz="2200" baseline="30000"/>
              <a:t>-</a:t>
            </a:r>
            <a:endParaRPr lang="it-IT" sz="2200"/>
          </a:p>
          <a:p>
            <a:pPr>
              <a:lnSpc>
                <a:spcPct val="110000"/>
              </a:lnSpc>
            </a:pPr>
            <a:r>
              <a:rPr lang="it-IT" sz="2200"/>
              <a:t>  HSO</a:t>
            </a:r>
            <a:r>
              <a:rPr lang="it-IT" sz="2200" baseline="-25000"/>
              <a:t>4</a:t>
            </a:r>
            <a:r>
              <a:rPr lang="it-IT" sz="2200" baseline="30000"/>
              <a:t>-</a:t>
            </a:r>
            <a:r>
              <a:rPr lang="it-IT" sz="2200"/>
              <a:t>	SO</a:t>
            </a:r>
            <a:r>
              <a:rPr lang="it-IT" sz="2200" baseline="-25000"/>
              <a:t>4</a:t>
            </a:r>
            <a:r>
              <a:rPr lang="it-IT" sz="2200" baseline="30000"/>
              <a:t>2-</a:t>
            </a:r>
            <a:endParaRPr lang="it-IT" sz="2200"/>
          </a:p>
          <a:p>
            <a:pPr>
              <a:lnSpc>
                <a:spcPct val="110000"/>
              </a:lnSpc>
            </a:pPr>
            <a:r>
              <a:rPr lang="it-IT" sz="2200"/>
              <a:t>  N</a:t>
            </a:r>
            <a:r>
              <a:rPr lang="it-IT" sz="2200" baseline="-25000"/>
              <a:t>2</a:t>
            </a:r>
            <a:r>
              <a:rPr lang="it-IT" sz="2200"/>
              <a:t>H</a:t>
            </a:r>
            <a:r>
              <a:rPr lang="it-IT" sz="2200" baseline="-25000"/>
              <a:t>6</a:t>
            </a:r>
            <a:r>
              <a:rPr lang="it-IT" sz="2200" baseline="30000"/>
              <a:t>2+</a:t>
            </a:r>
            <a:r>
              <a:rPr lang="it-IT" sz="2200"/>
              <a:t>	N</a:t>
            </a:r>
            <a:r>
              <a:rPr lang="it-IT" sz="2200" baseline="-25000"/>
              <a:t>2</a:t>
            </a:r>
            <a:r>
              <a:rPr lang="it-IT" sz="2200"/>
              <a:t>H</a:t>
            </a:r>
            <a:r>
              <a:rPr lang="it-IT" sz="2200" baseline="-25000"/>
              <a:t>5</a:t>
            </a:r>
            <a:r>
              <a:rPr lang="it-IT" sz="2200" baseline="30000"/>
              <a:t>+</a:t>
            </a:r>
            <a:endParaRPr lang="it-IT" sz="2200"/>
          </a:p>
          <a:p>
            <a:pPr>
              <a:lnSpc>
                <a:spcPct val="110000"/>
              </a:lnSpc>
            </a:pPr>
            <a:r>
              <a:rPr lang="it-IT" sz="2200"/>
              <a:t>  N</a:t>
            </a:r>
            <a:r>
              <a:rPr lang="it-IT" sz="2200" baseline="-25000"/>
              <a:t>2</a:t>
            </a:r>
            <a:r>
              <a:rPr lang="it-IT" sz="2200"/>
              <a:t>H</a:t>
            </a:r>
            <a:r>
              <a:rPr lang="it-IT" sz="2200" baseline="-25000"/>
              <a:t>5</a:t>
            </a:r>
            <a:r>
              <a:rPr lang="it-IT" sz="2200" baseline="30000"/>
              <a:t>+</a:t>
            </a:r>
            <a:r>
              <a:rPr lang="it-IT" sz="2200"/>
              <a:t>	N</a:t>
            </a:r>
            <a:r>
              <a:rPr lang="it-IT" sz="2200" baseline="-25000"/>
              <a:t>2</a:t>
            </a:r>
            <a:r>
              <a:rPr lang="it-IT" sz="2200"/>
              <a:t>H</a:t>
            </a:r>
            <a:r>
              <a:rPr lang="it-IT" sz="2200" baseline="-25000"/>
              <a:t>4</a:t>
            </a:r>
            <a:endParaRPr lang="it-IT" sz="2200"/>
          </a:p>
          <a:p>
            <a:pPr>
              <a:lnSpc>
                <a:spcPct val="110000"/>
              </a:lnSpc>
            </a:pPr>
            <a:r>
              <a:rPr lang="it-IT" sz="2200"/>
              <a:t>  NH</a:t>
            </a:r>
            <a:r>
              <a:rPr lang="it-IT" sz="2200" baseline="-25000"/>
              <a:t>4</a:t>
            </a:r>
            <a:r>
              <a:rPr lang="it-IT" sz="2200" baseline="30000"/>
              <a:t>+</a:t>
            </a:r>
            <a:r>
              <a:rPr lang="it-IT" sz="2200"/>
              <a:t>	NH</a:t>
            </a:r>
            <a:r>
              <a:rPr lang="it-IT" sz="2200" baseline="-25000"/>
              <a:t>3</a:t>
            </a:r>
            <a:endParaRPr lang="it-IT" sz="2200"/>
          </a:p>
          <a:p>
            <a:pPr>
              <a:lnSpc>
                <a:spcPct val="110000"/>
              </a:lnSpc>
            </a:pPr>
            <a:r>
              <a:rPr lang="it-IT" sz="2200"/>
              <a:t>  NH</a:t>
            </a:r>
            <a:r>
              <a:rPr lang="it-IT" sz="2200" baseline="-25000"/>
              <a:t>3</a:t>
            </a:r>
            <a:r>
              <a:rPr lang="it-IT" sz="2200"/>
              <a:t>	NH</a:t>
            </a:r>
            <a:r>
              <a:rPr lang="it-IT" sz="2200" baseline="-25000"/>
              <a:t>2</a:t>
            </a:r>
            <a:r>
              <a:rPr lang="it-IT" sz="2200" baseline="30000"/>
              <a:t>-</a:t>
            </a:r>
            <a:endParaRPr lang="it-IT" sz="2200"/>
          </a:p>
          <a:p>
            <a:pPr>
              <a:lnSpc>
                <a:spcPct val="110000"/>
              </a:lnSpc>
            </a:pPr>
            <a:r>
              <a:rPr lang="it-IT" sz="2200"/>
              <a:t>  H</a:t>
            </a:r>
            <a:r>
              <a:rPr lang="it-IT" sz="2200" baseline="-25000"/>
              <a:t>3</a:t>
            </a:r>
            <a:r>
              <a:rPr lang="it-IT" sz="2200"/>
              <a:t>O</a:t>
            </a:r>
            <a:r>
              <a:rPr lang="it-IT" sz="2200" baseline="30000"/>
              <a:t>+</a:t>
            </a:r>
            <a:r>
              <a:rPr lang="it-IT" sz="2200"/>
              <a:t>	H</a:t>
            </a:r>
            <a:r>
              <a:rPr lang="it-IT" sz="2200" baseline="-25000"/>
              <a:t>2</a:t>
            </a:r>
            <a:r>
              <a:rPr lang="it-IT" sz="2200"/>
              <a:t>O</a:t>
            </a:r>
          </a:p>
          <a:p>
            <a:pPr>
              <a:lnSpc>
                <a:spcPct val="110000"/>
              </a:lnSpc>
            </a:pPr>
            <a:r>
              <a:rPr lang="it-IT" sz="2200"/>
              <a:t>  H</a:t>
            </a:r>
            <a:r>
              <a:rPr lang="it-IT" sz="2200" baseline="-25000"/>
              <a:t>2</a:t>
            </a:r>
            <a:r>
              <a:rPr lang="it-IT" sz="2200"/>
              <a:t>O	OH</a:t>
            </a:r>
            <a:r>
              <a:rPr lang="it-IT" sz="2200" baseline="30000"/>
              <a:t>-</a:t>
            </a:r>
            <a:r>
              <a:rPr lang="it-IT" sz="2200"/>
              <a:t>	</a:t>
            </a:r>
          </a:p>
        </p:txBody>
      </p:sp>
      <p:sp>
        <p:nvSpPr>
          <p:cNvPr id="4109" name="AutoShape 13"/>
          <p:cNvSpPr>
            <a:spLocks noChangeArrowheads="1"/>
          </p:cNvSpPr>
          <p:nvPr/>
        </p:nvSpPr>
        <p:spPr bwMode="auto">
          <a:xfrm>
            <a:off x="1776413" y="1122363"/>
            <a:ext cx="3257550" cy="60325"/>
          </a:xfrm>
          <a:prstGeom prst="bevel">
            <a:avLst>
              <a:gd name="adj" fmla="val 50000"/>
            </a:avLst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10" name="AutoShape 14"/>
          <p:cNvSpPr>
            <a:spLocks noChangeArrowheads="1"/>
          </p:cNvSpPr>
          <p:nvPr/>
        </p:nvSpPr>
        <p:spPr bwMode="auto">
          <a:xfrm>
            <a:off x="1776413" y="657244"/>
            <a:ext cx="3257550" cy="61913"/>
          </a:xfrm>
          <a:prstGeom prst="bevel">
            <a:avLst>
              <a:gd name="adj" fmla="val 50000"/>
            </a:avLst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11" name="AutoShape 15"/>
          <p:cNvSpPr>
            <a:spLocks noChangeArrowheads="1"/>
          </p:cNvSpPr>
          <p:nvPr/>
        </p:nvSpPr>
        <p:spPr bwMode="auto">
          <a:xfrm>
            <a:off x="1776413" y="4833940"/>
            <a:ext cx="3257550" cy="60325"/>
          </a:xfrm>
          <a:prstGeom prst="bevel">
            <a:avLst>
              <a:gd name="adj" fmla="val 50000"/>
            </a:avLst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12" name="Text Box 16"/>
          <p:cNvSpPr txBox="1">
            <a:spLocks noChangeArrowheads="1"/>
          </p:cNvSpPr>
          <p:nvPr/>
        </p:nvSpPr>
        <p:spPr bwMode="auto">
          <a:xfrm>
            <a:off x="134938" y="1874839"/>
            <a:ext cx="104798" cy="4191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tabLst>
                <a:tab pos="19986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tabLst>
                <a:tab pos="19986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tabLst>
                <a:tab pos="19986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tabLst>
                <a:tab pos="19986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tabLst>
                <a:tab pos="19986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19986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19986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19986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19986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endParaRPr lang="it-IT" sz="2200"/>
          </a:p>
        </p:txBody>
      </p:sp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68265" y="4962525"/>
            <a:ext cx="6889750" cy="1062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it-IT" sz="2000">
                <a:solidFill>
                  <a:srgbClr val="CC0099"/>
                </a:solidFill>
              </a:rPr>
              <a:t>Si nota che esistono sostanze capaci di comportarsi da acido e da base, dette ANFOLITI: H</a:t>
            </a:r>
            <a:r>
              <a:rPr lang="it-IT" sz="2000" baseline="-25000">
                <a:solidFill>
                  <a:srgbClr val="CC0099"/>
                </a:solidFill>
              </a:rPr>
              <a:t>2</a:t>
            </a:r>
            <a:r>
              <a:rPr lang="it-IT" sz="2000">
                <a:solidFill>
                  <a:srgbClr val="CC0099"/>
                </a:solidFill>
              </a:rPr>
              <a:t>O, NH</a:t>
            </a:r>
            <a:r>
              <a:rPr lang="it-IT" sz="2000" baseline="-25000">
                <a:solidFill>
                  <a:srgbClr val="CC0099"/>
                </a:solidFill>
              </a:rPr>
              <a:t>3</a:t>
            </a:r>
            <a:r>
              <a:rPr lang="it-IT" sz="2000">
                <a:solidFill>
                  <a:srgbClr val="CC0099"/>
                </a:solidFill>
              </a:rPr>
              <a:t>, HSO</a:t>
            </a:r>
            <a:r>
              <a:rPr lang="it-IT" sz="2000" baseline="-25000">
                <a:solidFill>
                  <a:srgbClr val="CC0099"/>
                </a:solidFill>
              </a:rPr>
              <a:t>4</a:t>
            </a:r>
            <a:r>
              <a:rPr lang="it-IT" sz="2000" baseline="30000">
                <a:solidFill>
                  <a:srgbClr val="CC0099"/>
                </a:solidFill>
              </a:rPr>
              <a:t>-</a:t>
            </a:r>
            <a:r>
              <a:rPr lang="it-IT" sz="2000">
                <a:solidFill>
                  <a:srgbClr val="CC0099"/>
                </a:solidFill>
              </a:rPr>
              <a:t> ecc.</a:t>
            </a:r>
          </a:p>
          <a:p>
            <a:pPr>
              <a:lnSpc>
                <a:spcPct val="110000"/>
              </a:lnSpc>
            </a:pPr>
            <a:r>
              <a:rPr lang="it-IT" sz="2000">
                <a:solidFill>
                  <a:srgbClr val="CC0099"/>
                </a:solidFill>
              </a:rPr>
              <a:t>L'equilibrio generale acido base si può scrivere</a:t>
            </a:r>
          </a:p>
        </p:txBody>
      </p:sp>
      <p:sp>
        <p:nvSpPr>
          <p:cNvPr id="4120" name="Oval 24"/>
          <p:cNvSpPr>
            <a:spLocks noChangeArrowheads="1"/>
          </p:cNvSpPr>
          <p:nvPr/>
        </p:nvSpPr>
        <p:spPr bwMode="auto">
          <a:xfrm>
            <a:off x="4062427" y="7634306"/>
            <a:ext cx="852487" cy="565151"/>
          </a:xfrm>
          <a:prstGeom prst="ellipse">
            <a:avLst/>
          </a:prstGeom>
          <a:solidFill>
            <a:srgbClr val="FFFF00">
              <a:alpha val="50000"/>
            </a:srgbClr>
          </a:solidFill>
          <a:ln w="38100">
            <a:solidFill>
              <a:srgbClr val="FF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21" name="Oval 25"/>
          <p:cNvSpPr>
            <a:spLocks noChangeArrowheads="1"/>
          </p:cNvSpPr>
          <p:nvPr/>
        </p:nvSpPr>
        <p:spPr bwMode="auto">
          <a:xfrm>
            <a:off x="3940189" y="8243906"/>
            <a:ext cx="1096963" cy="566737"/>
          </a:xfrm>
          <a:prstGeom prst="ellipse">
            <a:avLst/>
          </a:prstGeom>
          <a:solidFill>
            <a:srgbClr val="FFFF00">
              <a:alpha val="50000"/>
            </a:srgbClr>
          </a:solidFill>
          <a:ln w="38100">
            <a:solidFill>
              <a:srgbClr val="FF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22" name="Oval 26"/>
          <p:cNvSpPr>
            <a:spLocks noChangeArrowheads="1"/>
          </p:cNvSpPr>
          <p:nvPr/>
        </p:nvSpPr>
        <p:spPr bwMode="auto">
          <a:xfrm>
            <a:off x="4183064" y="7007243"/>
            <a:ext cx="611187" cy="565151"/>
          </a:xfrm>
          <a:prstGeom prst="ellipse">
            <a:avLst/>
          </a:prstGeom>
          <a:solidFill>
            <a:srgbClr val="FFFF00">
              <a:alpha val="50000"/>
            </a:srgbClr>
          </a:solidFill>
          <a:ln w="38100">
            <a:solidFill>
              <a:srgbClr val="FF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23" name="Text Box 27"/>
          <p:cNvSpPr txBox="1">
            <a:spLocks noChangeArrowheads="1"/>
          </p:cNvSpPr>
          <p:nvPr/>
        </p:nvSpPr>
        <p:spPr bwMode="auto">
          <a:xfrm>
            <a:off x="746139" y="6913581"/>
            <a:ext cx="4363588" cy="30196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tabLst>
                <a:tab pos="966788" algn="l"/>
                <a:tab pos="1571625" algn="l"/>
                <a:tab pos="3357563" algn="l"/>
                <a:tab pos="4324350" algn="l"/>
                <a:tab pos="48148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tabLst>
                <a:tab pos="966788" algn="l"/>
                <a:tab pos="1571625" algn="l"/>
                <a:tab pos="3357563" algn="l"/>
                <a:tab pos="4324350" algn="l"/>
                <a:tab pos="48148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tabLst>
                <a:tab pos="966788" algn="l"/>
                <a:tab pos="1571625" algn="l"/>
                <a:tab pos="3357563" algn="l"/>
                <a:tab pos="4324350" algn="l"/>
                <a:tab pos="48148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tabLst>
                <a:tab pos="966788" algn="l"/>
                <a:tab pos="1571625" algn="l"/>
                <a:tab pos="3357563" algn="l"/>
                <a:tab pos="4324350" algn="l"/>
                <a:tab pos="48148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tabLst>
                <a:tab pos="966788" algn="l"/>
                <a:tab pos="1571625" algn="l"/>
                <a:tab pos="3357563" algn="l"/>
                <a:tab pos="4324350" algn="l"/>
                <a:tab pos="48148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966788" algn="l"/>
                <a:tab pos="1571625" algn="l"/>
                <a:tab pos="3357563" algn="l"/>
                <a:tab pos="4324350" algn="l"/>
                <a:tab pos="48148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966788" algn="l"/>
                <a:tab pos="1571625" algn="l"/>
                <a:tab pos="3357563" algn="l"/>
                <a:tab pos="4324350" algn="l"/>
                <a:tab pos="48148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966788" algn="l"/>
                <a:tab pos="1571625" algn="l"/>
                <a:tab pos="3357563" algn="l"/>
                <a:tab pos="4324350" algn="l"/>
                <a:tab pos="48148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966788" algn="l"/>
                <a:tab pos="1571625" algn="l"/>
                <a:tab pos="3357563" algn="l"/>
                <a:tab pos="4324350" algn="l"/>
                <a:tab pos="48148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70000"/>
              </a:lnSpc>
            </a:pPr>
            <a:r>
              <a:rPr lang="it-IT" sz="2300">
                <a:solidFill>
                  <a:srgbClr val="660066"/>
                </a:solidFill>
                <a:latin typeface="Comic Sans MS" charset="0"/>
              </a:rPr>
              <a:t>  HCl	+	H</a:t>
            </a:r>
            <a:r>
              <a:rPr lang="it-IT" sz="2300" baseline="-25000">
                <a:solidFill>
                  <a:srgbClr val="660066"/>
                </a:solidFill>
                <a:latin typeface="Comic Sans MS" charset="0"/>
              </a:rPr>
              <a:t>2</a:t>
            </a:r>
            <a:r>
              <a:rPr lang="it-IT" sz="2300">
                <a:solidFill>
                  <a:srgbClr val="660066"/>
                </a:solidFill>
                <a:latin typeface="Comic Sans MS" charset="0"/>
              </a:rPr>
              <a:t>O	  Cl</a:t>
            </a:r>
            <a:r>
              <a:rPr lang="it-IT" sz="2300" baseline="30000">
                <a:solidFill>
                  <a:srgbClr val="660066"/>
                </a:solidFill>
                <a:latin typeface="Comic Sans MS" charset="0"/>
              </a:rPr>
              <a:t>-</a:t>
            </a:r>
            <a:r>
              <a:rPr lang="it-IT" sz="2300">
                <a:solidFill>
                  <a:srgbClr val="660066"/>
                </a:solidFill>
                <a:latin typeface="Comic Sans MS" charset="0"/>
              </a:rPr>
              <a:t>	+	H</a:t>
            </a:r>
            <a:r>
              <a:rPr lang="it-IT" sz="2300" baseline="-25000">
                <a:solidFill>
                  <a:srgbClr val="660066"/>
                </a:solidFill>
                <a:latin typeface="Comic Sans MS" charset="0"/>
              </a:rPr>
              <a:t>3</a:t>
            </a:r>
            <a:r>
              <a:rPr lang="it-IT" sz="2300">
                <a:solidFill>
                  <a:srgbClr val="660066"/>
                </a:solidFill>
                <a:latin typeface="Comic Sans MS" charset="0"/>
              </a:rPr>
              <a:t>O</a:t>
            </a:r>
            <a:r>
              <a:rPr lang="it-IT" sz="2300" baseline="30000">
                <a:solidFill>
                  <a:srgbClr val="660066"/>
                </a:solidFill>
                <a:latin typeface="Comic Sans MS" charset="0"/>
              </a:rPr>
              <a:t>+</a:t>
            </a:r>
            <a:endParaRPr lang="it-IT" sz="2300">
              <a:solidFill>
                <a:srgbClr val="660066"/>
              </a:solidFill>
              <a:latin typeface="Comic Sans MS" charset="0"/>
            </a:endParaRPr>
          </a:p>
          <a:p>
            <a:pPr>
              <a:lnSpc>
                <a:spcPct val="170000"/>
              </a:lnSpc>
            </a:pPr>
            <a:r>
              <a:rPr lang="it-IT" sz="2300">
                <a:solidFill>
                  <a:srgbClr val="660066"/>
                </a:solidFill>
                <a:latin typeface="Comic Sans MS" charset="0"/>
              </a:rPr>
              <a:t> H</a:t>
            </a:r>
            <a:r>
              <a:rPr lang="it-IT" sz="2300" baseline="-25000">
                <a:solidFill>
                  <a:srgbClr val="660066"/>
                </a:solidFill>
                <a:latin typeface="Comic Sans MS" charset="0"/>
              </a:rPr>
              <a:t>2</a:t>
            </a:r>
            <a:r>
              <a:rPr lang="it-IT" sz="2300">
                <a:solidFill>
                  <a:srgbClr val="660066"/>
                </a:solidFill>
                <a:latin typeface="Comic Sans MS" charset="0"/>
              </a:rPr>
              <a:t>O	+	NH</a:t>
            </a:r>
            <a:r>
              <a:rPr lang="it-IT" sz="2300" baseline="-25000">
                <a:solidFill>
                  <a:srgbClr val="660066"/>
                </a:solidFill>
                <a:latin typeface="Comic Sans MS" charset="0"/>
              </a:rPr>
              <a:t>3</a:t>
            </a:r>
            <a:r>
              <a:rPr lang="it-IT" sz="2300">
                <a:solidFill>
                  <a:srgbClr val="660066"/>
                </a:solidFill>
                <a:latin typeface="Comic Sans MS" charset="0"/>
              </a:rPr>
              <a:t>	 OH</a:t>
            </a:r>
            <a:r>
              <a:rPr lang="it-IT" sz="2300" baseline="30000">
                <a:solidFill>
                  <a:srgbClr val="660066"/>
                </a:solidFill>
                <a:latin typeface="Comic Sans MS" charset="0"/>
              </a:rPr>
              <a:t>-</a:t>
            </a:r>
            <a:r>
              <a:rPr lang="it-IT" sz="2300">
                <a:solidFill>
                  <a:srgbClr val="660066"/>
                </a:solidFill>
                <a:latin typeface="Comic Sans MS" charset="0"/>
              </a:rPr>
              <a:t>	+	NH</a:t>
            </a:r>
            <a:r>
              <a:rPr lang="it-IT" sz="2300" baseline="-25000">
                <a:solidFill>
                  <a:srgbClr val="660066"/>
                </a:solidFill>
                <a:latin typeface="Comic Sans MS" charset="0"/>
              </a:rPr>
              <a:t>4</a:t>
            </a:r>
            <a:r>
              <a:rPr lang="it-IT" sz="2300" baseline="30000">
                <a:solidFill>
                  <a:srgbClr val="660066"/>
                </a:solidFill>
                <a:latin typeface="Comic Sans MS" charset="0"/>
              </a:rPr>
              <a:t>+</a:t>
            </a:r>
            <a:endParaRPr lang="it-IT" sz="2300">
              <a:solidFill>
                <a:srgbClr val="660066"/>
              </a:solidFill>
              <a:latin typeface="Comic Sans MS" charset="0"/>
            </a:endParaRPr>
          </a:p>
          <a:p>
            <a:pPr>
              <a:lnSpc>
                <a:spcPct val="170000"/>
              </a:lnSpc>
            </a:pPr>
            <a:r>
              <a:rPr lang="it-IT" sz="2300">
                <a:solidFill>
                  <a:srgbClr val="660066"/>
                </a:solidFill>
                <a:latin typeface="Comic Sans MS" charset="0"/>
              </a:rPr>
              <a:t>H</a:t>
            </a:r>
            <a:r>
              <a:rPr lang="it-IT" sz="2300" baseline="-25000">
                <a:solidFill>
                  <a:srgbClr val="660066"/>
                </a:solidFill>
                <a:latin typeface="Comic Sans MS" charset="0"/>
              </a:rPr>
              <a:t>2</a:t>
            </a:r>
            <a:r>
              <a:rPr lang="it-IT" sz="2300">
                <a:solidFill>
                  <a:srgbClr val="660066"/>
                </a:solidFill>
                <a:latin typeface="Comic Sans MS" charset="0"/>
              </a:rPr>
              <a:t>SO</a:t>
            </a:r>
            <a:r>
              <a:rPr lang="it-IT" sz="2300" baseline="-25000">
                <a:solidFill>
                  <a:srgbClr val="660066"/>
                </a:solidFill>
                <a:latin typeface="Comic Sans MS" charset="0"/>
              </a:rPr>
              <a:t>4</a:t>
            </a:r>
            <a:r>
              <a:rPr lang="it-IT" sz="2300">
                <a:solidFill>
                  <a:srgbClr val="660066"/>
                </a:solidFill>
                <a:latin typeface="Comic Sans MS" charset="0"/>
              </a:rPr>
              <a:t>	+	H</a:t>
            </a:r>
            <a:r>
              <a:rPr lang="it-IT" sz="2300" baseline="-25000">
                <a:solidFill>
                  <a:srgbClr val="660066"/>
                </a:solidFill>
                <a:latin typeface="Comic Sans MS" charset="0"/>
              </a:rPr>
              <a:t>2</a:t>
            </a:r>
            <a:r>
              <a:rPr lang="it-IT" sz="2300">
                <a:solidFill>
                  <a:srgbClr val="660066"/>
                </a:solidFill>
                <a:latin typeface="Comic Sans MS" charset="0"/>
              </a:rPr>
              <a:t>O	HSO</a:t>
            </a:r>
            <a:r>
              <a:rPr lang="it-IT" sz="2300" baseline="-25000">
                <a:solidFill>
                  <a:srgbClr val="660066"/>
                </a:solidFill>
                <a:latin typeface="Comic Sans MS" charset="0"/>
              </a:rPr>
              <a:t>4</a:t>
            </a:r>
            <a:r>
              <a:rPr lang="it-IT" sz="2300" baseline="30000">
                <a:solidFill>
                  <a:srgbClr val="660066"/>
                </a:solidFill>
                <a:latin typeface="Comic Sans MS" charset="0"/>
              </a:rPr>
              <a:t>-</a:t>
            </a:r>
            <a:r>
              <a:rPr lang="it-IT" sz="2300">
                <a:solidFill>
                  <a:srgbClr val="660066"/>
                </a:solidFill>
                <a:latin typeface="Comic Sans MS" charset="0"/>
              </a:rPr>
              <a:t>	+	H</a:t>
            </a:r>
            <a:r>
              <a:rPr lang="it-IT" sz="2300" baseline="-25000">
                <a:solidFill>
                  <a:srgbClr val="660066"/>
                </a:solidFill>
                <a:latin typeface="Comic Sans MS" charset="0"/>
              </a:rPr>
              <a:t>3</a:t>
            </a:r>
            <a:r>
              <a:rPr lang="it-IT" sz="2300">
                <a:solidFill>
                  <a:srgbClr val="660066"/>
                </a:solidFill>
                <a:latin typeface="Comic Sans MS" charset="0"/>
              </a:rPr>
              <a:t>O</a:t>
            </a:r>
            <a:r>
              <a:rPr lang="it-IT" sz="2300" baseline="30000">
                <a:solidFill>
                  <a:srgbClr val="660066"/>
                </a:solidFill>
                <a:latin typeface="Comic Sans MS" charset="0"/>
              </a:rPr>
              <a:t>+</a:t>
            </a:r>
            <a:endParaRPr lang="it-IT" sz="2300">
              <a:solidFill>
                <a:srgbClr val="660066"/>
              </a:solidFill>
              <a:latin typeface="Comic Sans MS" charset="0"/>
            </a:endParaRPr>
          </a:p>
        </p:txBody>
      </p:sp>
      <p:sp>
        <p:nvSpPr>
          <p:cNvPr id="4124" name="Line 28"/>
          <p:cNvSpPr>
            <a:spLocks noChangeShapeType="1"/>
          </p:cNvSpPr>
          <p:nvPr/>
        </p:nvSpPr>
        <p:spPr bwMode="auto">
          <a:xfrm flipV="1">
            <a:off x="3343275" y="7315200"/>
            <a:ext cx="579438" cy="0"/>
          </a:xfrm>
          <a:prstGeom prst="line">
            <a:avLst/>
          </a:prstGeom>
          <a:noFill/>
          <a:ln w="12700">
            <a:solidFill>
              <a:srgbClr val="990099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25" name="Line 29"/>
          <p:cNvSpPr>
            <a:spLocks noChangeShapeType="1"/>
          </p:cNvSpPr>
          <p:nvPr/>
        </p:nvSpPr>
        <p:spPr bwMode="auto">
          <a:xfrm flipH="1">
            <a:off x="3343275" y="7205663"/>
            <a:ext cx="554038" cy="0"/>
          </a:xfrm>
          <a:prstGeom prst="line">
            <a:avLst/>
          </a:prstGeom>
          <a:noFill/>
          <a:ln w="12700">
            <a:solidFill>
              <a:srgbClr val="990099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27" name="Line 31"/>
          <p:cNvSpPr>
            <a:spLocks noChangeShapeType="1"/>
          </p:cNvSpPr>
          <p:nvPr/>
        </p:nvSpPr>
        <p:spPr bwMode="auto">
          <a:xfrm flipV="1">
            <a:off x="3322652" y="7958139"/>
            <a:ext cx="579437" cy="0"/>
          </a:xfrm>
          <a:prstGeom prst="line">
            <a:avLst/>
          </a:prstGeom>
          <a:noFill/>
          <a:ln w="12700">
            <a:solidFill>
              <a:srgbClr val="990099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28" name="Line 32"/>
          <p:cNvSpPr>
            <a:spLocks noChangeShapeType="1"/>
          </p:cNvSpPr>
          <p:nvPr/>
        </p:nvSpPr>
        <p:spPr bwMode="auto">
          <a:xfrm flipH="1">
            <a:off x="3322639" y="7848600"/>
            <a:ext cx="554037" cy="0"/>
          </a:xfrm>
          <a:prstGeom prst="line">
            <a:avLst/>
          </a:prstGeom>
          <a:noFill/>
          <a:ln w="12700">
            <a:solidFill>
              <a:srgbClr val="990099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29" name="Line 33"/>
          <p:cNvSpPr>
            <a:spLocks noChangeShapeType="1"/>
          </p:cNvSpPr>
          <p:nvPr/>
        </p:nvSpPr>
        <p:spPr bwMode="auto">
          <a:xfrm flipV="1">
            <a:off x="3281367" y="8559800"/>
            <a:ext cx="579437" cy="0"/>
          </a:xfrm>
          <a:prstGeom prst="line">
            <a:avLst/>
          </a:prstGeom>
          <a:noFill/>
          <a:ln w="12700">
            <a:solidFill>
              <a:srgbClr val="990099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30" name="Line 34"/>
          <p:cNvSpPr>
            <a:spLocks noChangeShapeType="1"/>
          </p:cNvSpPr>
          <p:nvPr/>
        </p:nvSpPr>
        <p:spPr bwMode="auto">
          <a:xfrm flipH="1">
            <a:off x="3281363" y="8450263"/>
            <a:ext cx="554037" cy="0"/>
          </a:xfrm>
          <a:prstGeom prst="line">
            <a:avLst/>
          </a:prstGeom>
          <a:noFill/>
          <a:ln w="12700">
            <a:solidFill>
              <a:srgbClr val="990099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1419442" y="7539413"/>
            <a:ext cx="4874384" cy="1203448"/>
          </a:xfrm>
          <a:prstGeom prst="foldedCorner">
            <a:avLst>
              <a:gd name="adj" fmla="val 11912"/>
            </a:avLst>
          </a:prstGeom>
          <a:solidFill>
            <a:srgbClr val="003C00"/>
          </a:solidFill>
          <a:ln w="9525">
            <a:solidFill>
              <a:srgbClr val="005C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259733" y="975757"/>
            <a:ext cx="4559862" cy="566441"/>
          </a:xfrm>
          <a:prstGeom prst="rect">
            <a:avLst/>
          </a:prstGeom>
          <a:solidFill>
            <a:srgbClr val="FF5050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76" name="WordArt 4" descr="Carta"/>
          <p:cNvSpPr>
            <a:spLocks noChangeArrowheads="1" noChangeShapeType="1" noTextEdit="1"/>
          </p:cNvSpPr>
          <p:nvPr/>
        </p:nvSpPr>
        <p:spPr bwMode="auto">
          <a:xfrm>
            <a:off x="524347" y="161764"/>
            <a:ext cx="5041106" cy="855133"/>
          </a:xfrm>
          <a:prstGeom prst="rect">
            <a:avLst/>
          </a:prstGeom>
          <a:effectLst/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3600" b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>
                  <a:outerShdw blurRad="63500" dist="563972" dir="14049741" sx="125000" sy="125000" algn="tl" rotWithShape="0">
                    <a:srgbClr val="C7DFD3">
                      <a:alpha val="74998"/>
                    </a:srgbClr>
                  </a:outerShdw>
                </a:effectLst>
                <a:latin typeface="Comic Sans MS"/>
                <a:ea typeface="Comic Sans MS"/>
                <a:cs typeface="Comic Sans MS"/>
              </a:rPr>
              <a:t>Soluzione Tampone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151273" y="989663"/>
            <a:ext cx="4665231" cy="424732"/>
          </a:xfrm>
          <a:prstGeom prst="rect">
            <a:avLst/>
          </a:prstGeom>
          <a:solidFill>
            <a:schemeClr val="bg1"/>
          </a:solidFill>
          <a:ln w="38100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 dirty="0">
                <a:solidFill>
                  <a:srgbClr val="336600"/>
                </a:solidFill>
                <a:latin typeface="Arial" charset="0"/>
              </a:rPr>
              <a:t>I. ACIDO DEBOLE E SUO SALE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139484" y="3096375"/>
            <a:ext cx="6313961" cy="363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8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000" dirty="0">
                <a:solidFill>
                  <a:srgbClr val="336600"/>
                </a:solidFill>
                <a:latin typeface="Arial" charset="0"/>
              </a:rPr>
              <a:t>Concentrazione dell'acido HA = C</a:t>
            </a:r>
            <a:r>
              <a:rPr lang="it-IT" sz="2000" baseline="-25000" dirty="0">
                <a:solidFill>
                  <a:srgbClr val="336600"/>
                </a:solidFill>
                <a:latin typeface="Arial" charset="0"/>
              </a:rPr>
              <a:t>HA</a:t>
            </a:r>
            <a:r>
              <a:rPr lang="it-IT" sz="2000" dirty="0">
                <a:solidFill>
                  <a:srgbClr val="336600"/>
                </a:solidFill>
                <a:latin typeface="Arial" charset="0"/>
              </a:rPr>
              <a:t>, del sale </a:t>
            </a:r>
            <a:r>
              <a:rPr lang="it-IT" sz="2000" dirty="0" err="1">
                <a:solidFill>
                  <a:srgbClr val="336600"/>
                </a:solidFill>
                <a:latin typeface="Arial" charset="0"/>
              </a:rPr>
              <a:t>NaA</a:t>
            </a:r>
            <a:r>
              <a:rPr lang="it-IT" sz="2000" dirty="0">
                <a:solidFill>
                  <a:srgbClr val="336600"/>
                </a:solidFill>
                <a:latin typeface="Arial" charset="0"/>
              </a:rPr>
              <a:t> = C</a:t>
            </a:r>
            <a:r>
              <a:rPr lang="it-IT" sz="2000" baseline="-25000" dirty="0">
                <a:solidFill>
                  <a:srgbClr val="336600"/>
                </a:solidFill>
                <a:latin typeface="Arial" charset="0"/>
              </a:rPr>
              <a:t>s</a:t>
            </a:r>
            <a:endParaRPr lang="it-IT" sz="2000" dirty="0">
              <a:solidFill>
                <a:srgbClr val="336600"/>
              </a:solidFill>
              <a:latin typeface="Arial" charset="0"/>
            </a:endParaRP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1152530" y="4193124"/>
            <a:ext cx="744165" cy="455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8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600">
                <a:solidFill>
                  <a:srgbClr val="000099"/>
                </a:solidFill>
                <a:latin typeface="Arial" charset="0"/>
              </a:rPr>
              <a:t>K</a:t>
            </a:r>
            <a:r>
              <a:rPr lang="it-IT" sz="2600" baseline="-25000">
                <a:solidFill>
                  <a:srgbClr val="000099"/>
                </a:solidFill>
                <a:latin typeface="Arial" charset="0"/>
              </a:rPr>
              <a:t>a</a:t>
            </a:r>
            <a:r>
              <a:rPr lang="it-IT" sz="2600">
                <a:solidFill>
                  <a:srgbClr val="000099"/>
                </a:solidFill>
                <a:latin typeface="Arial" charset="0"/>
              </a:rPr>
              <a:t> =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1585027" y="3799424"/>
            <a:ext cx="1735322" cy="455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8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it-IT" sz="2600">
                <a:solidFill>
                  <a:srgbClr val="000099"/>
                </a:solidFill>
                <a:latin typeface="Arial" charset="0"/>
              </a:rPr>
              <a:t>[H</a:t>
            </a:r>
            <a:r>
              <a:rPr lang="it-IT" sz="2600" baseline="-25000">
                <a:solidFill>
                  <a:srgbClr val="000099"/>
                </a:solidFill>
                <a:latin typeface="Arial" charset="0"/>
              </a:rPr>
              <a:t>3</a:t>
            </a:r>
            <a:r>
              <a:rPr lang="it-IT" sz="2600">
                <a:solidFill>
                  <a:srgbClr val="000099"/>
                </a:solidFill>
                <a:latin typeface="Arial" charset="0"/>
              </a:rPr>
              <a:t>O</a:t>
            </a:r>
            <a:r>
              <a:rPr lang="it-IT" sz="2600" baseline="30000">
                <a:solidFill>
                  <a:srgbClr val="000099"/>
                </a:solidFill>
                <a:latin typeface="Arial" charset="0"/>
              </a:rPr>
              <a:t>+</a:t>
            </a:r>
            <a:r>
              <a:rPr lang="it-IT" sz="2600">
                <a:solidFill>
                  <a:srgbClr val="000099"/>
                </a:solidFill>
                <a:latin typeface="Arial" charset="0"/>
              </a:rPr>
              <a:t>] [A</a:t>
            </a:r>
            <a:r>
              <a:rPr lang="it-IT" sz="2600" baseline="50000">
                <a:solidFill>
                  <a:srgbClr val="000099"/>
                </a:solidFill>
                <a:latin typeface="Arial" charset="0"/>
              </a:rPr>
              <a:t>– </a:t>
            </a:r>
            <a:r>
              <a:rPr lang="it-IT" sz="2600">
                <a:solidFill>
                  <a:srgbClr val="000099"/>
                </a:solidFill>
                <a:latin typeface="Arial" charset="0"/>
              </a:rPr>
              <a:t>]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2073064" y="4510624"/>
            <a:ext cx="759252" cy="455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8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it-IT" sz="2600">
                <a:solidFill>
                  <a:srgbClr val="000099"/>
                </a:solidFill>
                <a:latin typeface="Arial" charset="0"/>
              </a:rPr>
              <a:t>[HA]</a:t>
            </a:r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1830109" y="4446209"/>
            <a:ext cx="1337072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3212306" y="4195240"/>
            <a:ext cx="203436" cy="455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8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600">
                <a:solidFill>
                  <a:srgbClr val="000099"/>
                </a:solidFill>
                <a:latin typeface="Arial" charset="0"/>
              </a:rPr>
              <a:t>;</a:t>
            </a: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3570685" y="4193125"/>
            <a:ext cx="2394272" cy="455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8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600" dirty="0">
                <a:solidFill>
                  <a:srgbClr val="000099"/>
                </a:solidFill>
                <a:latin typeface="Arial" charset="0"/>
              </a:rPr>
              <a:t>[H</a:t>
            </a:r>
            <a:r>
              <a:rPr lang="it-IT" sz="2600" baseline="-25000" dirty="0">
                <a:solidFill>
                  <a:srgbClr val="000099"/>
                </a:solidFill>
                <a:latin typeface="Arial" charset="0"/>
              </a:rPr>
              <a:t>3</a:t>
            </a:r>
            <a:r>
              <a:rPr lang="it-IT" sz="2600" dirty="0">
                <a:solidFill>
                  <a:srgbClr val="000099"/>
                </a:solidFill>
                <a:latin typeface="Arial" charset="0"/>
              </a:rPr>
              <a:t>O</a:t>
            </a:r>
            <a:r>
              <a:rPr lang="it-IT" sz="2600" baseline="30000" dirty="0">
                <a:solidFill>
                  <a:srgbClr val="000099"/>
                </a:solidFill>
                <a:latin typeface="Arial" charset="0"/>
              </a:rPr>
              <a:t>+</a:t>
            </a:r>
            <a:r>
              <a:rPr lang="it-IT" sz="2600" dirty="0" smtClean="0">
                <a:solidFill>
                  <a:srgbClr val="000099"/>
                </a:solidFill>
                <a:latin typeface="Arial" charset="0"/>
              </a:rPr>
              <a:t>]=K</a:t>
            </a:r>
            <a:r>
              <a:rPr lang="it-IT" sz="2600" baseline="-25000" dirty="0" smtClean="0">
                <a:solidFill>
                  <a:srgbClr val="000099"/>
                </a:solidFill>
                <a:latin typeface="Arial" charset="0"/>
              </a:rPr>
              <a:t>a</a:t>
            </a:r>
            <a:endParaRPr lang="it-IT" sz="2600" dirty="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5074297" y="3935500"/>
            <a:ext cx="759252" cy="455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8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it-IT" sz="2600" dirty="0">
                <a:solidFill>
                  <a:srgbClr val="000099"/>
                </a:solidFill>
                <a:latin typeface="Arial" charset="0"/>
              </a:rPr>
              <a:t>[HA]</a:t>
            </a:r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5079319" y="4510624"/>
            <a:ext cx="703844" cy="455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8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it-IT" sz="2600" dirty="0">
                <a:solidFill>
                  <a:srgbClr val="000099"/>
                </a:solidFill>
                <a:latin typeface="Arial" charset="0"/>
              </a:rPr>
              <a:t>[A</a:t>
            </a:r>
            <a:r>
              <a:rPr lang="it-IT" sz="2600" baseline="50000" dirty="0">
                <a:solidFill>
                  <a:srgbClr val="000099"/>
                </a:solidFill>
                <a:latin typeface="Arial" charset="0"/>
              </a:rPr>
              <a:t>– </a:t>
            </a:r>
            <a:r>
              <a:rPr lang="it-IT" sz="2600" dirty="0">
                <a:solidFill>
                  <a:srgbClr val="000099"/>
                </a:solidFill>
                <a:latin typeface="Arial" charset="0"/>
              </a:rPr>
              <a:t>]</a:t>
            </a:r>
          </a:p>
        </p:txBody>
      </p:sp>
      <p:sp>
        <p:nvSpPr>
          <p:cNvPr id="3087" name="Line 15"/>
          <p:cNvSpPr>
            <a:spLocks noChangeShapeType="1"/>
          </p:cNvSpPr>
          <p:nvPr/>
        </p:nvSpPr>
        <p:spPr bwMode="auto">
          <a:xfrm>
            <a:off x="5100877" y="4491567"/>
            <a:ext cx="682229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88" name="Text Box 16"/>
          <p:cNvSpPr txBox="1">
            <a:spLocks noChangeArrowheads="1"/>
          </p:cNvSpPr>
          <p:nvPr/>
        </p:nvSpPr>
        <p:spPr bwMode="auto">
          <a:xfrm>
            <a:off x="65490" y="5425017"/>
            <a:ext cx="6721057" cy="363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8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000" dirty="0">
                <a:solidFill>
                  <a:srgbClr val="336600"/>
                </a:solidFill>
                <a:latin typeface="Arial" charset="0"/>
              </a:rPr>
              <a:t>In soluzioni abbastanza concentrate, [HA] </a:t>
            </a:r>
            <a:r>
              <a:rPr lang="it-IT" sz="2000" u="sng" dirty="0" smtClean="0">
                <a:solidFill>
                  <a:srgbClr val="336600"/>
                </a:solidFill>
                <a:latin typeface="Arial" charset="0"/>
                <a:sym typeface="Times New Roman Special G1" charset="0"/>
              </a:rPr>
              <a:t>=</a:t>
            </a:r>
            <a:r>
              <a:rPr lang="it-IT" sz="2000" dirty="0" smtClean="0">
                <a:solidFill>
                  <a:srgbClr val="336600"/>
                </a:solidFill>
                <a:latin typeface="Arial" charset="0"/>
              </a:rPr>
              <a:t> </a:t>
            </a:r>
            <a:r>
              <a:rPr lang="it-IT" sz="2000" dirty="0">
                <a:solidFill>
                  <a:srgbClr val="336600"/>
                </a:solidFill>
                <a:latin typeface="Arial" charset="0"/>
              </a:rPr>
              <a:t>C</a:t>
            </a:r>
            <a:r>
              <a:rPr lang="it-IT" sz="2000" baseline="-25000" dirty="0">
                <a:solidFill>
                  <a:srgbClr val="336600"/>
                </a:solidFill>
                <a:latin typeface="Arial" charset="0"/>
              </a:rPr>
              <a:t>HA</a:t>
            </a:r>
            <a:r>
              <a:rPr lang="it-IT" sz="2000" dirty="0">
                <a:solidFill>
                  <a:srgbClr val="336600"/>
                </a:solidFill>
                <a:latin typeface="Arial" charset="0"/>
              </a:rPr>
              <a:t>, [A</a:t>
            </a:r>
            <a:r>
              <a:rPr lang="it-IT" sz="2000" baseline="50000" dirty="0">
                <a:solidFill>
                  <a:srgbClr val="006600"/>
                </a:solidFill>
                <a:latin typeface="Arial" charset="0"/>
              </a:rPr>
              <a:t>– </a:t>
            </a:r>
            <a:r>
              <a:rPr lang="it-IT" sz="2000" dirty="0">
                <a:solidFill>
                  <a:srgbClr val="336600"/>
                </a:solidFill>
                <a:latin typeface="Arial" charset="0"/>
              </a:rPr>
              <a:t>] </a:t>
            </a:r>
            <a:r>
              <a:rPr lang="it-IT" sz="2000" u="sng" dirty="0" smtClean="0">
                <a:solidFill>
                  <a:srgbClr val="336600"/>
                </a:solidFill>
                <a:latin typeface="Arial" charset="0"/>
                <a:sym typeface="Times New Roman Special G1" charset="0"/>
              </a:rPr>
              <a:t>=</a:t>
            </a:r>
            <a:r>
              <a:rPr lang="it-IT" sz="2000" dirty="0" smtClean="0">
                <a:solidFill>
                  <a:srgbClr val="336600"/>
                </a:solidFill>
                <a:latin typeface="Arial" charset="0"/>
              </a:rPr>
              <a:t> </a:t>
            </a:r>
            <a:r>
              <a:rPr lang="it-IT" sz="2000" dirty="0">
                <a:solidFill>
                  <a:srgbClr val="336600"/>
                </a:solidFill>
                <a:latin typeface="Arial" charset="0"/>
              </a:rPr>
              <a:t>C</a:t>
            </a:r>
            <a:r>
              <a:rPr lang="it-IT" sz="2000" baseline="-25000" dirty="0">
                <a:solidFill>
                  <a:srgbClr val="336600"/>
                </a:solidFill>
                <a:latin typeface="Arial" charset="0"/>
              </a:rPr>
              <a:t>s</a:t>
            </a:r>
          </a:p>
        </p:txBody>
      </p:sp>
      <p:sp>
        <p:nvSpPr>
          <p:cNvPr id="3089" name="Text Box 17"/>
          <p:cNvSpPr txBox="1">
            <a:spLocks noChangeArrowheads="1"/>
          </p:cNvSpPr>
          <p:nvPr/>
        </p:nvSpPr>
        <p:spPr bwMode="auto">
          <a:xfrm>
            <a:off x="2271656" y="6439058"/>
            <a:ext cx="1336992" cy="455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8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600" dirty="0">
                <a:solidFill>
                  <a:srgbClr val="000099"/>
                </a:solidFill>
                <a:latin typeface="Arial" charset="0"/>
              </a:rPr>
              <a:t>[H</a:t>
            </a:r>
            <a:r>
              <a:rPr lang="it-IT" sz="2600" baseline="-25000" dirty="0">
                <a:solidFill>
                  <a:srgbClr val="000099"/>
                </a:solidFill>
                <a:latin typeface="Arial" charset="0"/>
              </a:rPr>
              <a:t>3</a:t>
            </a:r>
            <a:r>
              <a:rPr lang="it-IT" sz="2600" dirty="0">
                <a:solidFill>
                  <a:srgbClr val="000099"/>
                </a:solidFill>
                <a:latin typeface="Arial" charset="0"/>
              </a:rPr>
              <a:t>O</a:t>
            </a:r>
            <a:r>
              <a:rPr lang="it-IT" sz="2600" baseline="30000" dirty="0">
                <a:solidFill>
                  <a:srgbClr val="000099"/>
                </a:solidFill>
                <a:latin typeface="Arial" charset="0"/>
              </a:rPr>
              <a:t>+</a:t>
            </a:r>
            <a:r>
              <a:rPr lang="it-IT" sz="2600" dirty="0">
                <a:solidFill>
                  <a:srgbClr val="000099"/>
                </a:solidFill>
                <a:latin typeface="Arial" charset="0"/>
              </a:rPr>
              <a:t>] </a:t>
            </a:r>
            <a:r>
              <a:rPr lang="it-IT" sz="2600" dirty="0" smtClean="0">
                <a:solidFill>
                  <a:srgbClr val="000099"/>
                </a:solidFill>
                <a:latin typeface="Arial" charset="0"/>
              </a:rPr>
              <a:t>=</a:t>
            </a:r>
            <a:endParaRPr lang="it-IT" sz="2600" dirty="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3093" name="Text Box 21"/>
          <p:cNvSpPr txBox="1">
            <a:spLocks noChangeArrowheads="1"/>
          </p:cNvSpPr>
          <p:nvPr/>
        </p:nvSpPr>
        <p:spPr bwMode="auto">
          <a:xfrm>
            <a:off x="3630885" y="6405040"/>
            <a:ext cx="744165" cy="455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8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600" dirty="0">
                <a:solidFill>
                  <a:srgbClr val="000099"/>
                </a:solidFill>
                <a:latin typeface="Arial" charset="0"/>
              </a:rPr>
              <a:t>= K</a:t>
            </a:r>
            <a:r>
              <a:rPr lang="it-IT" sz="2600" baseline="-25000" dirty="0">
                <a:solidFill>
                  <a:srgbClr val="000099"/>
                </a:solidFill>
                <a:latin typeface="Arial" charset="0"/>
              </a:rPr>
              <a:t>a</a:t>
            </a:r>
            <a:endParaRPr lang="it-IT" sz="2600" dirty="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3094" name="Text Box 22"/>
          <p:cNvSpPr txBox="1">
            <a:spLocks noChangeArrowheads="1"/>
          </p:cNvSpPr>
          <p:nvPr/>
        </p:nvSpPr>
        <p:spPr bwMode="auto">
          <a:xfrm>
            <a:off x="4389718" y="6115210"/>
            <a:ext cx="845647" cy="455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8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it-IT" sz="2600">
                <a:solidFill>
                  <a:srgbClr val="000099"/>
                </a:solidFill>
                <a:latin typeface="Arial" charset="0"/>
              </a:rPr>
              <a:t>[C</a:t>
            </a:r>
            <a:r>
              <a:rPr lang="it-IT" sz="2600" baseline="-25000">
                <a:solidFill>
                  <a:srgbClr val="000099"/>
                </a:solidFill>
                <a:latin typeface="Arial" charset="0"/>
              </a:rPr>
              <a:t>HA</a:t>
            </a:r>
            <a:r>
              <a:rPr lang="it-IT" sz="2600">
                <a:solidFill>
                  <a:srgbClr val="000099"/>
                </a:solidFill>
                <a:latin typeface="Arial" charset="0"/>
              </a:rPr>
              <a:t>]</a:t>
            </a:r>
          </a:p>
        </p:txBody>
      </p:sp>
      <p:sp>
        <p:nvSpPr>
          <p:cNvPr id="3095" name="Text Box 23"/>
          <p:cNvSpPr txBox="1">
            <a:spLocks noChangeArrowheads="1"/>
          </p:cNvSpPr>
          <p:nvPr/>
        </p:nvSpPr>
        <p:spPr bwMode="auto">
          <a:xfrm>
            <a:off x="4432431" y="6724354"/>
            <a:ext cx="648002" cy="455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8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it-IT" sz="2600" dirty="0">
                <a:solidFill>
                  <a:srgbClr val="000099"/>
                </a:solidFill>
                <a:latin typeface="Arial" charset="0"/>
              </a:rPr>
              <a:t>[C</a:t>
            </a:r>
            <a:r>
              <a:rPr lang="it-IT" sz="2600" baseline="-25000" dirty="0">
                <a:solidFill>
                  <a:srgbClr val="000099"/>
                </a:solidFill>
                <a:latin typeface="Arial" charset="0"/>
              </a:rPr>
              <a:t>s</a:t>
            </a:r>
            <a:r>
              <a:rPr lang="it-IT" sz="2600" dirty="0">
                <a:solidFill>
                  <a:srgbClr val="000099"/>
                </a:solidFill>
                <a:latin typeface="Arial" charset="0"/>
              </a:rPr>
              <a:t>]</a:t>
            </a:r>
          </a:p>
        </p:txBody>
      </p:sp>
      <p:sp>
        <p:nvSpPr>
          <p:cNvPr id="3096" name="Line 24"/>
          <p:cNvSpPr>
            <a:spLocks noChangeShapeType="1"/>
          </p:cNvSpPr>
          <p:nvPr/>
        </p:nvSpPr>
        <p:spPr bwMode="auto">
          <a:xfrm>
            <a:off x="4426067" y="6646481"/>
            <a:ext cx="682229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98" name="Text Box 26"/>
          <p:cNvSpPr txBox="1">
            <a:spLocks noChangeArrowheads="1"/>
          </p:cNvSpPr>
          <p:nvPr/>
        </p:nvSpPr>
        <p:spPr bwMode="auto">
          <a:xfrm>
            <a:off x="2349104" y="7948090"/>
            <a:ext cx="2273392" cy="455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8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600" dirty="0" err="1">
                <a:solidFill>
                  <a:srgbClr val="FFFF00"/>
                </a:solidFill>
                <a:latin typeface="Arial" charset="0"/>
              </a:rPr>
              <a:t>pH</a:t>
            </a:r>
            <a:r>
              <a:rPr lang="it-IT" sz="2600" dirty="0">
                <a:solidFill>
                  <a:srgbClr val="FFFF00"/>
                </a:solidFill>
                <a:latin typeface="Arial" charset="0"/>
              </a:rPr>
              <a:t> = </a:t>
            </a:r>
            <a:r>
              <a:rPr lang="it-IT" sz="2600" dirty="0" err="1">
                <a:solidFill>
                  <a:srgbClr val="FFFF00"/>
                </a:solidFill>
                <a:latin typeface="Arial" charset="0"/>
              </a:rPr>
              <a:t>pK</a:t>
            </a:r>
            <a:r>
              <a:rPr lang="it-IT" sz="2600" baseline="-25000" dirty="0" err="1">
                <a:solidFill>
                  <a:srgbClr val="FFFF00"/>
                </a:solidFill>
                <a:latin typeface="Arial" charset="0"/>
              </a:rPr>
              <a:t>a</a:t>
            </a:r>
            <a:r>
              <a:rPr lang="it-IT" sz="2600" dirty="0">
                <a:solidFill>
                  <a:srgbClr val="FFFF00"/>
                </a:solidFill>
                <a:latin typeface="Arial" charset="0"/>
              </a:rPr>
              <a:t> </a:t>
            </a:r>
            <a:r>
              <a:rPr lang="it-IT" sz="2600" dirty="0" smtClean="0">
                <a:solidFill>
                  <a:srgbClr val="FFFF00"/>
                </a:solidFill>
                <a:latin typeface="Arial" charset="0"/>
              </a:rPr>
              <a:t>+ log</a:t>
            </a:r>
            <a:endParaRPr lang="it-IT" sz="2600" dirty="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3099" name="Line 27"/>
          <p:cNvSpPr>
            <a:spLocks noChangeShapeType="1"/>
          </p:cNvSpPr>
          <p:nvPr/>
        </p:nvSpPr>
        <p:spPr bwMode="auto">
          <a:xfrm>
            <a:off x="4625266" y="8248347"/>
            <a:ext cx="681038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00" name="Text Box 28"/>
          <p:cNvSpPr txBox="1">
            <a:spLocks noChangeArrowheads="1"/>
          </p:cNvSpPr>
          <p:nvPr/>
        </p:nvSpPr>
        <p:spPr bwMode="auto">
          <a:xfrm>
            <a:off x="4691376" y="8248658"/>
            <a:ext cx="662233" cy="455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8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it-IT" sz="2600" dirty="0">
                <a:solidFill>
                  <a:srgbClr val="FFFF00"/>
                </a:solidFill>
                <a:latin typeface="Arial" charset="0"/>
              </a:rPr>
              <a:t>C</a:t>
            </a:r>
            <a:r>
              <a:rPr lang="it-IT" sz="2600" baseline="-25000" dirty="0">
                <a:solidFill>
                  <a:srgbClr val="FFFF00"/>
                </a:solidFill>
                <a:latin typeface="Arial" charset="0"/>
              </a:rPr>
              <a:t>HA</a:t>
            </a:r>
            <a:endParaRPr lang="it-IT" sz="2600" dirty="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3101" name="Text Box 29"/>
          <p:cNvSpPr txBox="1">
            <a:spLocks noChangeArrowheads="1"/>
          </p:cNvSpPr>
          <p:nvPr/>
        </p:nvSpPr>
        <p:spPr bwMode="auto">
          <a:xfrm>
            <a:off x="4757101" y="7676400"/>
            <a:ext cx="462730" cy="455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8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it-IT" sz="2600" dirty="0">
                <a:solidFill>
                  <a:srgbClr val="FFFF00"/>
                </a:solidFill>
                <a:latin typeface="Arial" charset="0"/>
              </a:rPr>
              <a:t>C</a:t>
            </a:r>
            <a:r>
              <a:rPr lang="it-IT" sz="2600" baseline="-25000" dirty="0">
                <a:solidFill>
                  <a:srgbClr val="FFFF00"/>
                </a:solidFill>
                <a:latin typeface="Arial" charset="0"/>
              </a:rPr>
              <a:t>s</a:t>
            </a:r>
            <a:endParaRPr lang="it-IT" sz="2600" dirty="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3546" name="Text Box 474"/>
          <p:cNvSpPr txBox="1">
            <a:spLocks noChangeArrowheads="1"/>
          </p:cNvSpPr>
          <p:nvPr/>
        </p:nvSpPr>
        <p:spPr bwMode="auto">
          <a:xfrm>
            <a:off x="532995" y="1689611"/>
            <a:ext cx="6214441" cy="13480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8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800" b="1" dirty="0">
                <a:solidFill>
                  <a:srgbClr val="336600"/>
                </a:solidFill>
                <a:latin typeface="Arial" charset="0"/>
              </a:rPr>
              <a:t>CH</a:t>
            </a:r>
            <a:r>
              <a:rPr lang="it-IT" sz="1800" b="1" baseline="-25000" dirty="0">
                <a:solidFill>
                  <a:srgbClr val="336600"/>
                </a:solidFill>
                <a:latin typeface="Arial" charset="0"/>
              </a:rPr>
              <a:t>3</a:t>
            </a:r>
            <a:r>
              <a:rPr lang="it-IT" sz="1800" b="1" dirty="0">
                <a:solidFill>
                  <a:srgbClr val="336600"/>
                </a:solidFill>
                <a:latin typeface="Arial" charset="0"/>
              </a:rPr>
              <a:t> COOH + H</a:t>
            </a:r>
            <a:r>
              <a:rPr lang="it-IT" sz="1800" b="1" baseline="-25000" dirty="0">
                <a:solidFill>
                  <a:srgbClr val="336600"/>
                </a:solidFill>
                <a:latin typeface="Arial" charset="0"/>
              </a:rPr>
              <a:t>2</a:t>
            </a:r>
            <a:r>
              <a:rPr lang="it-IT" sz="1800" b="1" dirty="0">
                <a:solidFill>
                  <a:srgbClr val="336600"/>
                </a:solidFill>
                <a:latin typeface="Arial" charset="0"/>
              </a:rPr>
              <a:t>O	CH</a:t>
            </a:r>
            <a:r>
              <a:rPr lang="it-IT" sz="1800" b="1" baseline="-25000" dirty="0">
                <a:solidFill>
                  <a:srgbClr val="336600"/>
                </a:solidFill>
                <a:latin typeface="Arial" charset="0"/>
              </a:rPr>
              <a:t>3</a:t>
            </a:r>
            <a:r>
              <a:rPr lang="it-IT" sz="1800" b="1" dirty="0">
                <a:solidFill>
                  <a:srgbClr val="336600"/>
                </a:solidFill>
                <a:latin typeface="Arial" charset="0"/>
              </a:rPr>
              <a:t>COO</a:t>
            </a:r>
            <a:r>
              <a:rPr lang="it-IT" sz="1800" b="1" baseline="30000" dirty="0">
                <a:solidFill>
                  <a:srgbClr val="336600"/>
                </a:solidFill>
                <a:latin typeface="Arial" charset="0"/>
              </a:rPr>
              <a:t>-</a:t>
            </a:r>
            <a:r>
              <a:rPr lang="it-IT" sz="1800" b="1" dirty="0">
                <a:solidFill>
                  <a:srgbClr val="336600"/>
                </a:solidFill>
                <a:latin typeface="Arial" charset="0"/>
              </a:rPr>
              <a:t> + H</a:t>
            </a:r>
            <a:r>
              <a:rPr lang="it-IT" sz="1800" b="1" baseline="-25000" dirty="0">
                <a:solidFill>
                  <a:srgbClr val="336600"/>
                </a:solidFill>
                <a:latin typeface="Arial" charset="0"/>
              </a:rPr>
              <a:t>3</a:t>
            </a:r>
            <a:r>
              <a:rPr lang="it-IT" sz="1800" b="1" dirty="0">
                <a:solidFill>
                  <a:srgbClr val="336600"/>
                </a:solidFill>
                <a:latin typeface="Arial" charset="0"/>
              </a:rPr>
              <a:t>O</a:t>
            </a:r>
            <a:r>
              <a:rPr lang="it-IT" sz="1800" b="1" baseline="30000" dirty="0">
                <a:solidFill>
                  <a:srgbClr val="336600"/>
                </a:solidFill>
                <a:latin typeface="Arial" charset="0"/>
              </a:rPr>
              <a:t>+</a:t>
            </a:r>
          </a:p>
          <a:p>
            <a:r>
              <a:rPr lang="it-IT" sz="1800" b="1" dirty="0">
                <a:solidFill>
                  <a:srgbClr val="336600"/>
                </a:solidFill>
                <a:latin typeface="Arial" charset="0"/>
              </a:rPr>
              <a:t>       C</a:t>
            </a:r>
            <a:r>
              <a:rPr lang="it-IT" sz="1800" b="1" baseline="-25000" dirty="0">
                <a:solidFill>
                  <a:srgbClr val="336600"/>
                </a:solidFill>
                <a:latin typeface="Arial" charset="0"/>
              </a:rPr>
              <a:t>HA</a:t>
            </a:r>
          </a:p>
          <a:p>
            <a:endParaRPr lang="it-IT" sz="1800" b="1" baseline="-25000" dirty="0">
              <a:solidFill>
                <a:srgbClr val="336600"/>
              </a:solidFill>
              <a:latin typeface="Arial" charset="0"/>
            </a:endParaRPr>
          </a:p>
          <a:p>
            <a:r>
              <a:rPr lang="it-IT" sz="1800" b="1" dirty="0">
                <a:solidFill>
                  <a:srgbClr val="336600"/>
                </a:solidFill>
                <a:latin typeface="Arial" charset="0"/>
              </a:rPr>
              <a:t>CH</a:t>
            </a:r>
            <a:r>
              <a:rPr lang="it-IT" sz="1800" b="1" baseline="-25000" dirty="0">
                <a:solidFill>
                  <a:srgbClr val="336600"/>
                </a:solidFill>
                <a:latin typeface="Arial" charset="0"/>
              </a:rPr>
              <a:t>3</a:t>
            </a:r>
            <a:r>
              <a:rPr lang="it-IT" sz="1800" b="1" dirty="0">
                <a:solidFill>
                  <a:srgbClr val="336600"/>
                </a:solidFill>
                <a:latin typeface="Arial" charset="0"/>
              </a:rPr>
              <a:t> </a:t>
            </a:r>
            <a:r>
              <a:rPr lang="it-IT" sz="1800" b="1" dirty="0" err="1">
                <a:solidFill>
                  <a:srgbClr val="336600"/>
                </a:solidFill>
                <a:latin typeface="Arial" charset="0"/>
              </a:rPr>
              <a:t>COONa</a:t>
            </a:r>
            <a:r>
              <a:rPr lang="it-IT" sz="1800" b="1" dirty="0">
                <a:solidFill>
                  <a:srgbClr val="336600"/>
                </a:solidFill>
                <a:latin typeface="Arial" charset="0"/>
              </a:rPr>
              <a:t>	</a:t>
            </a:r>
            <a:r>
              <a:rPr lang="it-IT" sz="1800" b="1" dirty="0" smtClean="0">
                <a:solidFill>
                  <a:srgbClr val="336600"/>
                </a:solidFill>
                <a:latin typeface="Arial" charset="0"/>
              </a:rPr>
              <a:t>          CH</a:t>
            </a:r>
            <a:r>
              <a:rPr lang="it-IT" sz="1800" b="1" baseline="-25000" dirty="0" smtClean="0">
                <a:solidFill>
                  <a:srgbClr val="336600"/>
                </a:solidFill>
                <a:latin typeface="Arial" charset="0"/>
              </a:rPr>
              <a:t>3</a:t>
            </a:r>
            <a:r>
              <a:rPr lang="it-IT" sz="1800" b="1" dirty="0" smtClean="0">
                <a:solidFill>
                  <a:srgbClr val="336600"/>
                </a:solidFill>
                <a:latin typeface="Arial" charset="0"/>
              </a:rPr>
              <a:t>COO</a:t>
            </a:r>
            <a:r>
              <a:rPr lang="it-IT" sz="1800" b="1" baseline="30000" dirty="0">
                <a:solidFill>
                  <a:srgbClr val="336600"/>
                </a:solidFill>
                <a:latin typeface="Arial" charset="0"/>
              </a:rPr>
              <a:t>-</a:t>
            </a:r>
            <a:r>
              <a:rPr lang="it-IT" sz="1800" b="1" dirty="0">
                <a:solidFill>
                  <a:srgbClr val="336600"/>
                </a:solidFill>
                <a:latin typeface="Arial" charset="0"/>
              </a:rPr>
              <a:t> +  Na</a:t>
            </a:r>
            <a:r>
              <a:rPr lang="it-IT" sz="1800" b="1" baseline="30000" dirty="0">
                <a:solidFill>
                  <a:srgbClr val="336600"/>
                </a:solidFill>
                <a:latin typeface="Arial" charset="0"/>
              </a:rPr>
              <a:t>+</a:t>
            </a:r>
          </a:p>
          <a:p>
            <a:r>
              <a:rPr lang="it-IT" sz="1800" b="1" dirty="0">
                <a:solidFill>
                  <a:srgbClr val="336600"/>
                </a:solidFill>
                <a:latin typeface="Arial" charset="0"/>
              </a:rPr>
              <a:t>       C</a:t>
            </a:r>
            <a:r>
              <a:rPr lang="it-IT" sz="1800" b="1" baseline="-25000" dirty="0">
                <a:solidFill>
                  <a:srgbClr val="336600"/>
                </a:solidFill>
                <a:latin typeface="Arial" charset="0"/>
              </a:rPr>
              <a:t>s</a:t>
            </a:r>
          </a:p>
        </p:txBody>
      </p:sp>
      <p:sp>
        <p:nvSpPr>
          <p:cNvPr id="3547" name="Line 475"/>
          <p:cNvSpPr>
            <a:spLocks noChangeShapeType="1"/>
          </p:cNvSpPr>
          <p:nvPr/>
        </p:nvSpPr>
        <p:spPr bwMode="auto">
          <a:xfrm>
            <a:off x="2536596" y="1830923"/>
            <a:ext cx="171450" cy="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3548" name="Line 476"/>
          <p:cNvSpPr>
            <a:spLocks noChangeShapeType="1"/>
          </p:cNvSpPr>
          <p:nvPr/>
        </p:nvSpPr>
        <p:spPr bwMode="auto">
          <a:xfrm flipH="1">
            <a:off x="2506771" y="1922391"/>
            <a:ext cx="171450" cy="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3549" name="Line 477"/>
          <p:cNvSpPr>
            <a:spLocks noChangeShapeType="1"/>
          </p:cNvSpPr>
          <p:nvPr/>
        </p:nvSpPr>
        <p:spPr bwMode="auto">
          <a:xfrm flipV="1">
            <a:off x="2052585" y="2561917"/>
            <a:ext cx="485851" cy="843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526926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2057401" y="4414839"/>
            <a:ext cx="3557588" cy="762000"/>
          </a:xfrm>
          <a:prstGeom prst="rect">
            <a:avLst/>
          </a:prstGeom>
          <a:solidFill>
            <a:srgbClr val="00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7412" name="WordArt 4" descr="Carta"/>
          <p:cNvSpPr>
            <a:spLocks noChangeArrowheads="1" noChangeShapeType="1" noTextEdit="1"/>
          </p:cNvSpPr>
          <p:nvPr/>
        </p:nvSpPr>
        <p:spPr bwMode="auto">
          <a:xfrm>
            <a:off x="85730" y="14288"/>
            <a:ext cx="3622675" cy="39211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3600" b="1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Tempus Sans ITC"/>
                <a:ea typeface="Tempus Sans ITC"/>
                <a:cs typeface="Tempus Sans ITC"/>
              </a:rPr>
              <a:t>Continua Soluzione Tampone</a:t>
            </a: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85739" y="511200"/>
            <a:ext cx="3867095" cy="360175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000" b="1">
                <a:solidFill>
                  <a:srgbClr val="FF0000"/>
                </a:solidFill>
                <a:latin typeface="Arial" charset="0"/>
              </a:rPr>
              <a:t>II. BASE DEBOLE E SUO SALE</a:t>
            </a: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-31736" y="1244624"/>
            <a:ext cx="5950039" cy="36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8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000">
                <a:solidFill>
                  <a:srgbClr val="336600"/>
                </a:solidFill>
                <a:latin typeface="Arial" charset="0"/>
              </a:rPr>
              <a:t>Concentrazione della base B=C</a:t>
            </a:r>
            <a:r>
              <a:rPr lang="it-IT" sz="2000" baseline="-25000">
                <a:solidFill>
                  <a:srgbClr val="336600"/>
                </a:solidFill>
                <a:latin typeface="Arial" charset="0"/>
              </a:rPr>
              <a:t>B</a:t>
            </a:r>
            <a:r>
              <a:rPr lang="it-IT" sz="2000">
                <a:solidFill>
                  <a:srgbClr val="336600"/>
                </a:solidFill>
                <a:latin typeface="Arial" charset="0"/>
              </a:rPr>
              <a:t>, del sale BHCl=C</a:t>
            </a:r>
            <a:r>
              <a:rPr lang="it-IT" sz="2000" baseline="-25000">
                <a:solidFill>
                  <a:srgbClr val="336600"/>
                </a:solidFill>
                <a:latin typeface="Arial" charset="0"/>
              </a:rPr>
              <a:t>s</a:t>
            </a:r>
            <a:endParaRPr lang="it-IT" sz="2000">
              <a:solidFill>
                <a:srgbClr val="336600"/>
              </a:solidFill>
              <a:latin typeface="Arial" charset="0"/>
            </a:endParaRP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782638" y="1820890"/>
            <a:ext cx="592002" cy="36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8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000">
                <a:solidFill>
                  <a:srgbClr val="000099"/>
                </a:solidFill>
                <a:latin typeface="Arial" charset="0"/>
              </a:rPr>
              <a:t>K</a:t>
            </a:r>
            <a:r>
              <a:rPr lang="it-IT" sz="2000" baseline="-25000">
                <a:solidFill>
                  <a:srgbClr val="000099"/>
                </a:solidFill>
                <a:latin typeface="Arial" charset="0"/>
              </a:rPr>
              <a:t>b</a:t>
            </a:r>
            <a:r>
              <a:rPr lang="it-IT" sz="2000">
                <a:solidFill>
                  <a:srgbClr val="000099"/>
                </a:solidFill>
                <a:latin typeface="Arial" charset="0"/>
              </a:rPr>
              <a:t> =</a:t>
            </a:r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1685180" y="1581178"/>
            <a:ext cx="1444557" cy="36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8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it-IT" sz="2000">
                <a:solidFill>
                  <a:srgbClr val="000099"/>
                </a:solidFill>
                <a:latin typeface="Arial" charset="0"/>
              </a:rPr>
              <a:t>[BH</a:t>
            </a:r>
            <a:r>
              <a:rPr lang="it-IT" sz="2000" baseline="30000">
                <a:solidFill>
                  <a:srgbClr val="000099"/>
                </a:solidFill>
                <a:latin typeface="Arial" charset="0"/>
              </a:rPr>
              <a:t>+</a:t>
            </a:r>
            <a:r>
              <a:rPr lang="it-IT" sz="2000">
                <a:solidFill>
                  <a:srgbClr val="000099"/>
                </a:solidFill>
                <a:latin typeface="Arial" charset="0"/>
              </a:rPr>
              <a:t>] [OH</a:t>
            </a:r>
            <a:r>
              <a:rPr lang="it-IT" sz="2000" baseline="50000">
                <a:solidFill>
                  <a:srgbClr val="000099"/>
                </a:solidFill>
                <a:latin typeface="Arial" charset="0"/>
              </a:rPr>
              <a:t>– </a:t>
            </a:r>
            <a:r>
              <a:rPr lang="it-IT" sz="2000">
                <a:solidFill>
                  <a:srgbClr val="000099"/>
                </a:solidFill>
                <a:latin typeface="Arial" charset="0"/>
              </a:rPr>
              <a:t>]</a:t>
            </a:r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2199853" y="2008214"/>
            <a:ext cx="418385" cy="36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8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it-IT" sz="2000">
                <a:solidFill>
                  <a:srgbClr val="000099"/>
                </a:solidFill>
                <a:latin typeface="Arial" charset="0"/>
              </a:rPr>
              <a:t>[B]</a:t>
            </a:r>
          </a:p>
        </p:txBody>
      </p:sp>
      <p:sp>
        <p:nvSpPr>
          <p:cNvPr id="17418" name="Line 10"/>
          <p:cNvSpPr>
            <a:spLocks noChangeShapeType="1"/>
          </p:cNvSpPr>
          <p:nvPr/>
        </p:nvSpPr>
        <p:spPr bwMode="auto">
          <a:xfrm>
            <a:off x="1573227" y="1971675"/>
            <a:ext cx="1671637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3281364" y="1822478"/>
            <a:ext cx="176056" cy="36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8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000">
                <a:solidFill>
                  <a:srgbClr val="000099"/>
                </a:solidFill>
                <a:latin typeface="Arial" charset="0"/>
              </a:rPr>
              <a:t>;</a:t>
            </a:r>
          </a:p>
        </p:txBody>
      </p:sp>
      <p:sp>
        <p:nvSpPr>
          <p:cNvPr id="17420" name="Text Box 12"/>
          <p:cNvSpPr txBox="1">
            <a:spLocks noChangeArrowheads="1"/>
          </p:cNvSpPr>
          <p:nvPr/>
        </p:nvSpPr>
        <p:spPr bwMode="auto">
          <a:xfrm>
            <a:off x="3429001" y="1820890"/>
            <a:ext cx="1333098" cy="36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8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000">
                <a:solidFill>
                  <a:srgbClr val="000099"/>
                </a:solidFill>
                <a:latin typeface="Arial" charset="0"/>
              </a:rPr>
              <a:t>[OH</a:t>
            </a:r>
            <a:r>
              <a:rPr lang="it-IT" sz="2000" baseline="50000">
                <a:solidFill>
                  <a:srgbClr val="000099"/>
                </a:solidFill>
                <a:latin typeface="Arial" charset="0"/>
              </a:rPr>
              <a:t>– </a:t>
            </a:r>
            <a:r>
              <a:rPr lang="it-IT" sz="2000">
                <a:solidFill>
                  <a:srgbClr val="000099"/>
                </a:solidFill>
                <a:latin typeface="Arial" charset="0"/>
              </a:rPr>
              <a:t>] = K</a:t>
            </a:r>
            <a:r>
              <a:rPr lang="it-IT" sz="2000" baseline="-25000">
                <a:solidFill>
                  <a:srgbClr val="000099"/>
                </a:solidFill>
                <a:latin typeface="Arial" charset="0"/>
              </a:rPr>
              <a:t>b</a:t>
            </a:r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5446290" y="1581178"/>
            <a:ext cx="418385" cy="36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8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it-IT" sz="2000">
                <a:solidFill>
                  <a:srgbClr val="000099"/>
                </a:solidFill>
                <a:latin typeface="Arial" charset="0"/>
              </a:rPr>
              <a:t>[B]</a:t>
            </a:r>
          </a:p>
        </p:txBody>
      </p:sp>
      <p:sp>
        <p:nvSpPr>
          <p:cNvPr id="17422" name="Text Box 14"/>
          <p:cNvSpPr txBox="1">
            <a:spLocks noChangeArrowheads="1"/>
          </p:cNvSpPr>
          <p:nvPr/>
        </p:nvSpPr>
        <p:spPr bwMode="auto">
          <a:xfrm>
            <a:off x="5279986" y="2008214"/>
            <a:ext cx="750966" cy="36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8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it-IT" sz="2000">
                <a:solidFill>
                  <a:srgbClr val="000099"/>
                </a:solidFill>
                <a:latin typeface="Arial" charset="0"/>
              </a:rPr>
              <a:t>[BH</a:t>
            </a:r>
            <a:r>
              <a:rPr lang="it-IT" sz="2000" baseline="50000">
                <a:solidFill>
                  <a:srgbClr val="000099"/>
                </a:solidFill>
                <a:latin typeface="Arial" charset="0"/>
              </a:rPr>
              <a:t>+ </a:t>
            </a:r>
            <a:r>
              <a:rPr lang="it-IT" sz="2000">
                <a:solidFill>
                  <a:srgbClr val="000099"/>
                </a:solidFill>
                <a:latin typeface="Arial" charset="0"/>
              </a:rPr>
              <a:t>]</a:t>
            </a:r>
          </a:p>
        </p:txBody>
      </p:sp>
      <p:sp>
        <p:nvSpPr>
          <p:cNvPr id="17423" name="Line 15"/>
          <p:cNvSpPr>
            <a:spLocks noChangeShapeType="1"/>
          </p:cNvSpPr>
          <p:nvPr/>
        </p:nvSpPr>
        <p:spPr bwMode="auto">
          <a:xfrm>
            <a:off x="5229226" y="1971675"/>
            <a:ext cx="852488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7424" name="Text Box 16"/>
          <p:cNvSpPr txBox="1">
            <a:spLocks noChangeArrowheads="1"/>
          </p:cNvSpPr>
          <p:nvPr/>
        </p:nvSpPr>
        <p:spPr bwMode="auto">
          <a:xfrm>
            <a:off x="33338" y="2270125"/>
            <a:ext cx="5460414" cy="6679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8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000">
                <a:solidFill>
                  <a:srgbClr val="336600"/>
                </a:solidFill>
                <a:latin typeface="Arial" charset="0"/>
              </a:rPr>
              <a:t>In soluzioni abbastanza concentrate, [B] </a:t>
            </a:r>
            <a:r>
              <a:rPr lang="it-IT" sz="2000" u="sng">
                <a:solidFill>
                  <a:srgbClr val="336600"/>
                </a:solidFill>
                <a:latin typeface="Arial" charset="0"/>
                <a:sym typeface="Times New Roman Special G1" charset="0"/>
              </a:rPr>
              <a:t></a:t>
            </a:r>
            <a:r>
              <a:rPr lang="it-IT" sz="2000">
                <a:solidFill>
                  <a:srgbClr val="336600"/>
                </a:solidFill>
                <a:latin typeface="Arial" charset="0"/>
              </a:rPr>
              <a:t> C</a:t>
            </a:r>
            <a:r>
              <a:rPr lang="it-IT" sz="2000" baseline="-25000">
                <a:solidFill>
                  <a:srgbClr val="336600"/>
                </a:solidFill>
                <a:latin typeface="Arial" charset="0"/>
              </a:rPr>
              <a:t>B</a:t>
            </a:r>
            <a:r>
              <a:rPr lang="it-IT" sz="2000">
                <a:solidFill>
                  <a:srgbClr val="336600"/>
                </a:solidFill>
                <a:latin typeface="Arial" charset="0"/>
              </a:rPr>
              <a:t>, </a:t>
            </a:r>
          </a:p>
          <a:p>
            <a:r>
              <a:rPr lang="it-IT" sz="2000">
                <a:solidFill>
                  <a:srgbClr val="336600"/>
                </a:solidFill>
                <a:latin typeface="Arial" charset="0"/>
              </a:rPr>
              <a:t>[BH</a:t>
            </a:r>
            <a:r>
              <a:rPr lang="it-IT" sz="2000" baseline="50000">
                <a:solidFill>
                  <a:srgbClr val="006600"/>
                </a:solidFill>
                <a:latin typeface="Arial" charset="0"/>
              </a:rPr>
              <a:t>+ </a:t>
            </a:r>
            <a:r>
              <a:rPr lang="it-IT" sz="2000">
                <a:solidFill>
                  <a:srgbClr val="336600"/>
                </a:solidFill>
                <a:latin typeface="Arial" charset="0"/>
              </a:rPr>
              <a:t>] </a:t>
            </a:r>
            <a:r>
              <a:rPr lang="it-IT" sz="2000">
                <a:solidFill>
                  <a:srgbClr val="336600"/>
                </a:solidFill>
                <a:latin typeface="Arial" charset="0"/>
                <a:sym typeface="Times New Roman Special G1" charset="0"/>
              </a:rPr>
              <a:t>=</a:t>
            </a:r>
            <a:r>
              <a:rPr lang="it-IT" sz="2000">
                <a:solidFill>
                  <a:srgbClr val="336600"/>
                </a:solidFill>
                <a:latin typeface="Arial" charset="0"/>
              </a:rPr>
              <a:t> C</a:t>
            </a:r>
            <a:r>
              <a:rPr lang="it-IT" sz="2000" baseline="-25000">
                <a:solidFill>
                  <a:srgbClr val="336600"/>
                </a:solidFill>
                <a:latin typeface="Arial" charset="0"/>
              </a:rPr>
              <a:t>s</a:t>
            </a:r>
          </a:p>
        </p:txBody>
      </p:sp>
      <p:sp>
        <p:nvSpPr>
          <p:cNvPr id="17425" name="Text Box 17"/>
          <p:cNvSpPr txBox="1">
            <a:spLocks noChangeArrowheads="1"/>
          </p:cNvSpPr>
          <p:nvPr/>
        </p:nvSpPr>
        <p:spPr bwMode="auto">
          <a:xfrm>
            <a:off x="1544652" y="2916266"/>
            <a:ext cx="1356851" cy="36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8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000">
                <a:solidFill>
                  <a:srgbClr val="000099"/>
                </a:solidFill>
                <a:latin typeface="Arial" charset="0"/>
              </a:rPr>
              <a:t>[OH</a:t>
            </a:r>
            <a:r>
              <a:rPr lang="it-IT" sz="2000" baseline="50000">
                <a:solidFill>
                  <a:srgbClr val="000099"/>
                </a:solidFill>
                <a:latin typeface="Arial" charset="0"/>
              </a:rPr>
              <a:t>–</a:t>
            </a:r>
            <a:r>
              <a:rPr lang="it-IT" sz="2000">
                <a:solidFill>
                  <a:srgbClr val="000099"/>
                </a:solidFill>
                <a:latin typeface="Arial" charset="0"/>
              </a:rPr>
              <a:t> ] = K</a:t>
            </a:r>
            <a:r>
              <a:rPr lang="it-IT" sz="2000" baseline="-25000">
                <a:solidFill>
                  <a:srgbClr val="000099"/>
                </a:solidFill>
                <a:latin typeface="Arial" charset="0"/>
              </a:rPr>
              <a:t>b</a:t>
            </a:r>
          </a:p>
        </p:txBody>
      </p:sp>
      <p:sp>
        <p:nvSpPr>
          <p:cNvPr id="17426" name="Text Box 18"/>
          <p:cNvSpPr txBox="1">
            <a:spLocks noChangeArrowheads="1"/>
          </p:cNvSpPr>
          <p:nvPr/>
        </p:nvSpPr>
        <p:spPr bwMode="auto">
          <a:xfrm>
            <a:off x="3423815" y="2684490"/>
            <a:ext cx="418385" cy="36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8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it-IT" sz="2000">
                <a:solidFill>
                  <a:srgbClr val="000099"/>
                </a:solidFill>
                <a:latin typeface="Arial" charset="0"/>
              </a:rPr>
              <a:t>[B]</a:t>
            </a:r>
          </a:p>
        </p:txBody>
      </p:sp>
      <p:sp>
        <p:nvSpPr>
          <p:cNvPr id="17427" name="Text Box 19"/>
          <p:cNvSpPr txBox="1">
            <a:spLocks noChangeArrowheads="1"/>
          </p:cNvSpPr>
          <p:nvPr/>
        </p:nvSpPr>
        <p:spPr bwMode="auto">
          <a:xfrm>
            <a:off x="3257511" y="3159152"/>
            <a:ext cx="750966" cy="36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8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it-IT" sz="2000">
                <a:solidFill>
                  <a:srgbClr val="000099"/>
                </a:solidFill>
                <a:latin typeface="Arial" charset="0"/>
              </a:rPr>
              <a:t>[BH</a:t>
            </a:r>
            <a:r>
              <a:rPr lang="it-IT" sz="2000" baseline="50000">
                <a:solidFill>
                  <a:srgbClr val="000099"/>
                </a:solidFill>
                <a:latin typeface="Arial" charset="0"/>
              </a:rPr>
              <a:t>+ </a:t>
            </a:r>
            <a:r>
              <a:rPr lang="it-IT" sz="2000">
                <a:solidFill>
                  <a:srgbClr val="000099"/>
                </a:solidFill>
                <a:latin typeface="Arial" charset="0"/>
              </a:rPr>
              <a:t>]</a:t>
            </a:r>
          </a:p>
        </p:txBody>
      </p:sp>
      <p:sp>
        <p:nvSpPr>
          <p:cNvPr id="17428" name="Line 20"/>
          <p:cNvSpPr>
            <a:spLocks noChangeShapeType="1"/>
          </p:cNvSpPr>
          <p:nvPr/>
        </p:nvSpPr>
        <p:spPr bwMode="auto">
          <a:xfrm>
            <a:off x="3168651" y="3116263"/>
            <a:ext cx="927100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7429" name="Text Box 21"/>
          <p:cNvSpPr txBox="1">
            <a:spLocks noChangeArrowheads="1"/>
          </p:cNvSpPr>
          <p:nvPr/>
        </p:nvSpPr>
        <p:spPr bwMode="auto">
          <a:xfrm>
            <a:off x="4159250" y="2916266"/>
            <a:ext cx="592002" cy="36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8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000">
                <a:solidFill>
                  <a:srgbClr val="000099"/>
                </a:solidFill>
                <a:latin typeface="Arial" charset="0"/>
              </a:rPr>
              <a:t>= K</a:t>
            </a:r>
            <a:r>
              <a:rPr lang="it-IT" sz="2000" baseline="-25000">
                <a:solidFill>
                  <a:srgbClr val="000099"/>
                </a:solidFill>
                <a:latin typeface="Arial" charset="0"/>
              </a:rPr>
              <a:t>b</a:t>
            </a:r>
            <a:endParaRPr lang="it-IT" sz="200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17430" name="Text Box 22"/>
          <p:cNvSpPr txBox="1">
            <a:spLocks noChangeArrowheads="1"/>
          </p:cNvSpPr>
          <p:nvPr/>
        </p:nvSpPr>
        <p:spPr bwMode="auto">
          <a:xfrm>
            <a:off x="5002586" y="2684490"/>
            <a:ext cx="404066" cy="36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8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it-IT" sz="2000">
                <a:solidFill>
                  <a:srgbClr val="000099"/>
                </a:solidFill>
                <a:latin typeface="Arial" charset="0"/>
              </a:rPr>
              <a:t>C</a:t>
            </a:r>
            <a:r>
              <a:rPr lang="it-IT" sz="2000" baseline="-25000">
                <a:solidFill>
                  <a:srgbClr val="000099"/>
                </a:solidFill>
                <a:latin typeface="Arial" charset="0"/>
              </a:rPr>
              <a:t>B</a:t>
            </a:r>
            <a:endParaRPr lang="it-IT" sz="200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17431" name="Text Box 23"/>
          <p:cNvSpPr txBox="1">
            <a:spLocks noChangeArrowheads="1"/>
          </p:cNvSpPr>
          <p:nvPr/>
        </p:nvSpPr>
        <p:spPr bwMode="auto">
          <a:xfrm>
            <a:off x="5017658" y="3159152"/>
            <a:ext cx="375513" cy="36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8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it-IT" sz="2000">
                <a:solidFill>
                  <a:srgbClr val="000099"/>
                </a:solidFill>
                <a:latin typeface="Arial" charset="0"/>
              </a:rPr>
              <a:t>C</a:t>
            </a:r>
            <a:r>
              <a:rPr lang="it-IT" sz="2000" baseline="-25000">
                <a:solidFill>
                  <a:srgbClr val="000099"/>
                </a:solidFill>
                <a:latin typeface="Arial" charset="0"/>
              </a:rPr>
              <a:t>s</a:t>
            </a:r>
            <a:endParaRPr lang="it-IT" sz="200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17432" name="Line 24"/>
          <p:cNvSpPr>
            <a:spLocks noChangeShapeType="1"/>
          </p:cNvSpPr>
          <p:nvPr/>
        </p:nvSpPr>
        <p:spPr bwMode="auto">
          <a:xfrm>
            <a:off x="4838714" y="3116263"/>
            <a:ext cx="701675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7433" name="Text Box 25"/>
          <p:cNvSpPr txBox="1">
            <a:spLocks noChangeArrowheads="1"/>
          </p:cNvSpPr>
          <p:nvPr/>
        </p:nvSpPr>
        <p:spPr bwMode="auto">
          <a:xfrm>
            <a:off x="5510214" y="2916266"/>
            <a:ext cx="176056" cy="36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8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000">
                <a:solidFill>
                  <a:srgbClr val="000099"/>
                </a:solidFill>
                <a:latin typeface="Arial" charset="0"/>
              </a:rPr>
              <a:t>;</a:t>
            </a:r>
          </a:p>
        </p:txBody>
      </p:sp>
      <p:sp>
        <p:nvSpPr>
          <p:cNvPr id="17434" name="Text Box 26"/>
          <p:cNvSpPr txBox="1">
            <a:spLocks noChangeArrowheads="1"/>
          </p:cNvSpPr>
          <p:nvPr/>
        </p:nvSpPr>
        <p:spPr bwMode="auto">
          <a:xfrm>
            <a:off x="2089151" y="4529164"/>
            <a:ext cx="2825728" cy="4371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8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500">
                <a:solidFill>
                  <a:srgbClr val="FFFF00"/>
                </a:solidFill>
                <a:latin typeface="Arial" charset="0"/>
              </a:rPr>
              <a:t>pH = 14 - pK</a:t>
            </a:r>
            <a:r>
              <a:rPr lang="it-IT" sz="2500" baseline="-25000">
                <a:solidFill>
                  <a:srgbClr val="FFFF00"/>
                </a:solidFill>
                <a:latin typeface="Arial" charset="0"/>
              </a:rPr>
              <a:t>b</a:t>
            </a:r>
            <a:r>
              <a:rPr lang="it-IT" sz="2500">
                <a:solidFill>
                  <a:srgbClr val="FFFF00"/>
                </a:solidFill>
                <a:latin typeface="Arial" charset="0"/>
              </a:rPr>
              <a:t> + log</a:t>
            </a:r>
          </a:p>
        </p:txBody>
      </p:sp>
      <p:sp>
        <p:nvSpPr>
          <p:cNvPr id="17435" name="Line 27"/>
          <p:cNvSpPr>
            <a:spLocks noChangeShapeType="1"/>
          </p:cNvSpPr>
          <p:nvPr/>
        </p:nvSpPr>
        <p:spPr bwMode="auto">
          <a:xfrm>
            <a:off x="4859352" y="4791075"/>
            <a:ext cx="681037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7436" name="Text Box 28"/>
          <p:cNvSpPr txBox="1">
            <a:spLocks noChangeArrowheads="1"/>
          </p:cNvSpPr>
          <p:nvPr/>
        </p:nvSpPr>
        <p:spPr bwMode="auto">
          <a:xfrm>
            <a:off x="4979055" y="4743474"/>
            <a:ext cx="443192" cy="4371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8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it-IT" sz="2500">
                <a:solidFill>
                  <a:srgbClr val="FFFF00"/>
                </a:solidFill>
                <a:latin typeface="Arial" charset="0"/>
              </a:rPr>
              <a:t>C</a:t>
            </a:r>
            <a:r>
              <a:rPr lang="it-IT" sz="2500" baseline="-25000">
                <a:solidFill>
                  <a:srgbClr val="FFFF00"/>
                </a:solidFill>
                <a:latin typeface="Arial" charset="0"/>
              </a:rPr>
              <a:t>s</a:t>
            </a:r>
            <a:endParaRPr lang="it-IT" sz="250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17437" name="Text Box 29"/>
          <p:cNvSpPr txBox="1">
            <a:spLocks noChangeArrowheads="1"/>
          </p:cNvSpPr>
          <p:nvPr/>
        </p:nvSpPr>
        <p:spPr bwMode="auto">
          <a:xfrm>
            <a:off x="4960436" y="4343426"/>
            <a:ext cx="478883" cy="4371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8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it-IT" sz="2500">
                <a:solidFill>
                  <a:srgbClr val="FFFF00"/>
                </a:solidFill>
                <a:latin typeface="Arial" charset="0"/>
              </a:rPr>
              <a:t>C</a:t>
            </a:r>
            <a:r>
              <a:rPr lang="it-IT" sz="2500" baseline="-25000">
                <a:solidFill>
                  <a:srgbClr val="FFFF00"/>
                </a:solidFill>
                <a:latin typeface="Arial" charset="0"/>
              </a:rPr>
              <a:t>B</a:t>
            </a:r>
            <a:endParaRPr lang="it-IT" sz="250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17438" name="Text Box 30"/>
          <p:cNvSpPr txBox="1">
            <a:spLocks noChangeArrowheads="1"/>
          </p:cNvSpPr>
          <p:nvPr/>
        </p:nvSpPr>
        <p:spPr bwMode="auto">
          <a:xfrm>
            <a:off x="1971689" y="3711602"/>
            <a:ext cx="2433587" cy="4371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8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500">
                <a:solidFill>
                  <a:srgbClr val="000099"/>
                </a:solidFill>
                <a:latin typeface="Arial" charset="0"/>
              </a:rPr>
              <a:t>pOH = pK</a:t>
            </a:r>
            <a:r>
              <a:rPr lang="it-IT" sz="2500" baseline="-25000">
                <a:solidFill>
                  <a:srgbClr val="000099"/>
                </a:solidFill>
                <a:latin typeface="Arial" charset="0"/>
              </a:rPr>
              <a:t>b</a:t>
            </a:r>
            <a:r>
              <a:rPr lang="it-IT" sz="2500">
                <a:solidFill>
                  <a:srgbClr val="000099"/>
                </a:solidFill>
                <a:latin typeface="Arial" charset="0"/>
              </a:rPr>
              <a:t> + log</a:t>
            </a:r>
          </a:p>
        </p:txBody>
      </p:sp>
      <p:sp>
        <p:nvSpPr>
          <p:cNvPr id="17439" name="Line 31"/>
          <p:cNvSpPr>
            <a:spLocks noChangeShapeType="1"/>
          </p:cNvSpPr>
          <p:nvPr/>
        </p:nvSpPr>
        <p:spPr bwMode="auto">
          <a:xfrm>
            <a:off x="4445014" y="3970339"/>
            <a:ext cx="658813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7440" name="Text Box 32"/>
          <p:cNvSpPr txBox="1">
            <a:spLocks noChangeArrowheads="1"/>
          </p:cNvSpPr>
          <p:nvPr/>
        </p:nvSpPr>
        <p:spPr bwMode="auto">
          <a:xfrm>
            <a:off x="4536573" y="3921152"/>
            <a:ext cx="478883" cy="4371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8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it-IT" sz="2500">
                <a:solidFill>
                  <a:srgbClr val="000099"/>
                </a:solidFill>
                <a:latin typeface="Arial" charset="0"/>
              </a:rPr>
              <a:t>C</a:t>
            </a:r>
            <a:r>
              <a:rPr lang="it-IT" sz="2500" baseline="-25000">
                <a:solidFill>
                  <a:srgbClr val="000099"/>
                </a:solidFill>
                <a:latin typeface="Arial" charset="0"/>
              </a:rPr>
              <a:t>B</a:t>
            </a:r>
            <a:endParaRPr lang="it-IT" sz="250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17441" name="Text Box 33"/>
          <p:cNvSpPr txBox="1">
            <a:spLocks noChangeArrowheads="1"/>
          </p:cNvSpPr>
          <p:nvPr/>
        </p:nvSpPr>
        <p:spPr bwMode="auto">
          <a:xfrm>
            <a:off x="4589033" y="3583014"/>
            <a:ext cx="375513" cy="36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8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it-IT" sz="2000">
                <a:solidFill>
                  <a:srgbClr val="000099"/>
                </a:solidFill>
                <a:latin typeface="Arial" charset="0"/>
              </a:rPr>
              <a:t>C</a:t>
            </a:r>
            <a:r>
              <a:rPr lang="it-IT" sz="2000" baseline="-25000">
                <a:solidFill>
                  <a:srgbClr val="000099"/>
                </a:solidFill>
                <a:latin typeface="Arial" charset="0"/>
              </a:rPr>
              <a:t>s</a:t>
            </a:r>
            <a:endParaRPr lang="it-IT" sz="200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17442" name="Text Box 34"/>
          <p:cNvSpPr txBox="1">
            <a:spLocks noChangeArrowheads="1"/>
          </p:cNvSpPr>
          <p:nvPr/>
        </p:nvSpPr>
        <p:spPr bwMode="auto">
          <a:xfrm>
            <a:off x="0" y="5146238"/>
            <a:ext cx="3091330" cy="43711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500" b="1" u="sng" dirty="0">
                <a:solidFill>
                  <a:srgbClr val="000099"/>
                </a:solidFill>
                <a:latin typeface="Arial" charset="0"/>
              </a:rPr>
              <a:t>POTERE TAMPONE</a:t>
            </a:r>
            <a:endParaRPr lang="it-IT" sz="2500" b="1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7443" name="Text Box 35"/>
          <p:cNvSpPr txBox="1">
            <a:spLocks noChangeArrowheads="1"/>
          </p:cNvSpPr>
          <p:nvPr/>
        </p:nvSpPr>
        <p:spPr bwMode="auto">
          <a:xfrm>
            <a:off x="0" y="5556423"/>
            <a:ext cx="6974236" cy="34379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8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 dirty="0">
                <a:solidFill>
                  <a:srgbClr val="336600"/>
                </a:solidFill>
                <a:latin typeface="Arial" charset="0"/>
              </a:rPr>
              <a:t>1 l H</a:t>
            </a:r>
            <a:r>
              <a:rPr lang="it-IT" sz="2200" baseline="-25000" dirty="0">
                <a:solidFill>
                  <a:srgbClr val="336600"/>
                </a:solidFill>
                <a:latin typeface="Arial" charset="0"/>
              </a:rPr>
              <a:t>2</a:t>
            </a:r>
            <a:r>
              <a:rPr lang="it-IT" sz="2200" dirty="0">
                <a:solidFill>
                  <a:srgbClr val="336600"/>
                </a:solidFill>
                <a:latin typeface="Arial" charset="0"/>
              </a:rPr>
              <a:t>O (</a:t>
            </a:r>
            <a:r>
              <a:rPr lang="it-IT" sz="2200" dirty="0" err="1">
                <a:solidFill>
                  <a:srgbClr val="336600"/>
                </a:solidFill>
                <a:latin typeface="Arial" charset="0"/>
              </a:rPr>
              <a:t>pH</a:t>
            </a:r>
            <a:r>
              <a:rPr lang="it-IT" sz="2200" dirty="0">
                <a:solidFill>
                  <a:srgbClr val="336600"/>
                </a:solidFill>
                <a:latin typeface="Arial" charset="0"/>
              </a:rPr>
              <a:t> = 7) + 10</a:t>
            </a:r>
            <a:r>
              <a:rPr lang="it-IT" sz="2200" baseline="30000" dirty="0">
                <a:solidFill>
                  <a:srgbClr val="336600"/>
                </a:solidFill>
                <a:latin typeface="Arial" charset="0"/>
              </a:rPr>
              <a:t>-2</a:t>
            </a:r>
            <a:r>
              <a:rPr lang="it-IT" sz="2200" dirty="0">
                <a:solidFill>
                  <a:srgbClr val="336600"/>
                </a:solidFill>
                <a:latin typeface="Arial" charset="0"/>
              </a:rPr>
              <a:t> </a:t>
            </a:r>
            <a:r>
              <a:rPr lang="it-IT" sz="2200" dirty="0" err="1">
                <a:solidFill>
                  <a:srgbClr val="336600"/>
                </a:solidFill>
                <a:latin typeface="Arial" charset="0"/>
              </a:rPr>
              <a:t>equiv</a:t>
            </a:r>
            <a:r>
              <a:rPr lang="it-IT" sz="2200" dirty="0">
                <a:solidFill>
                  <a:srgbClr val="336600"/>
                </a:solidFill>
                <a:latin typeface="Arial" charset="0"/>
              </a:rPr>
              <a:t>. </a:t>
            </a:r>
            <a:r>
              <a:rPr lang="it-IT" sz="2200" dirty="0" err="1">
                <a:solidFill>
                  <a:srgbClr val="336600"/>
                </a:solidFill>
                <a:latin typeface="Arial" charset="0"/>
              </a:rPr>
              <a:t>HCl</a:t>
            </a:r>
            <a:r>
              <a:rPr lang="it-IT" sz="2200" dirty="0">
                <a:solidFill>
                  <a:srgbClr val="336600"/>
                </a:solidFill>
                <a:latin typeface="Arial" charset="0"/>
              </a:rPr>
              <a:t>	   </a:t>
            </a:r>
            <a:r>
              <a:rPr lang="it-IT" sz="2200" dirty="0" err="1">
                <a:solidFill>
                  <a:srgbClr val="336600"/>
                </a:solidFill>
                <a:latin typeface="Arial" charset="0"/>
              </a:rPr>
              <a:t>pH</a:t>
            </a:r>
            <a:r>
              <a:rPr lang="it-IT" sz="2200" dirty="0">
                <a:solidFill>
                  <a:srgbClr val="336600"/>
                </a:solidFill>
                <a:latin typeface="Arial" charset="0"/>
              </a:rPr>
              <a:t> = 2</a:t>
            </a:r>
          </a:p>
          <a:p>
            <a:pPr>
              <a:lnSpc>
                <a:spcPct val="110000"/>
              </a:lnSpc>
            </a:pPr>
            <a:r>
              <a:rPr lang="it-IT" sz="2200" dirty="0">
                <a:solidFill>
                  <a:srgbClr val="336600"/>
                </a:solidFill>
                <a:latin typeface="Arial" charset="0"/>
              </a:rPr>
              <a:t>		    </a:t>
            </a:r>
            <a:r>
              <a:rPr lang="it-IT" sz="2200" dirty="0" smtClean="0">
                <a:solidFill>
                  <a:srgbClr val="336600"/>
                </a:solidFill>
                <a:latin typeface="Arial" charset="0"/>
              </a:rPr>
              <a:t>         </a:t>
            </a:r>
            <a:r>
              <a:rPr lang="it-IT" sz="2200" dirty="0" err="1">
                <a:solidFill>
                  <a:srgbClr val="336600"/>
                </a:solidFill>
                <a:latin typeface="Symbol" charset="0"/>
              </a:rPr>
              <a:t>D</a:t>
            </a:r>
            <a:r>
              <a:rPr lang="it-IT" sz="2200" dirty="0" err="1">
                <a:solidFill>
                  <a:srgbClr val="336600"/>
                </a:solidFill>
                <a:latin typeface="Arial" charset="0"/>
              </a:rPr>
              <a:t>pH</a:t>
            </a:r>
            <a:r>
              <a:rPr lang="it-IT" sz="2200" dirty="0">
                <a:solidFill>
                  <a:srgbClr val="336600"/>
                </a:solidFill>
                <a:latin typeface="Arial" charset="0"/>
              </a:rPr>
              <a:t> = </a:t>
            </a:r>
            <a:r>
              <a:rPr lang="it-IT" sz="2200" b="1" u="sng" dirty="0">
                <a:solidFill>
                  <a:srgbClr val="FF0000"/>
                </a:solidFill>
                <a:latin typeface="Arial" charset="0"/>
              </a:rPr>
              <a:t>5 </a:t>
            </a:r>
            <a:r>
              <a:rPr lang="it-IT" sz="2200" b="1" u="sng" dirty="0" smtClean="0">
                <a:solidFill>
                  <a:srgbClr val="FF0000"/>
                </a:solidFill>
                <a:latin typeface="Arial" charset="0"/>
              </a:rPr>
              <a:t>UNITA’</a:t>
            </a:r>
          </a:p>
          <a:p>
            <a:pPr>
              <a:lnSpc>
                <a:spcPct val="110000"/>
              </a:lnSpc>
            </a:pPr>
            <a:endParaRPr lang="it-IT" sz="2200" dirty="0">
              <a:solidFill>
                <a:srgbClr val="336600"/>
              </a:solidFill>
              <a:latin typeface="Arial" charset="0"/>
            </a:endParaRPr>
          </a:p>
          <a:p>
            <a:r>
              <a:rPr lang="it-IT" sz="2200" dirty="0">
                <a:solidFill>
                  <a:srgbClr val="336600"/>
                </a:solidFill>
                <a:latin typeface="Arial" charset="0"/>
              </a:rPr>
              <a:t>Sol tampone [HA] = 0,1 M; [A</a:t>
            </a:r>
            <a:r>
              <a:rPr lang="it-IT" sz="2200" baseline="50000" dirty="0">
                <a:solidFill>
                  <a:srgbClr val="006600"/>
                </a:solidFill>
                <a:latin typeface="Arial" charset="0"/>
              </a:rPr>
              <a:t>–</a:t>
            </a:r>
            <a:r>
              <a:rPr lang="it-IT" sz="2200" dirty="0">
                <a:solidFill>
                  <a:srgbClr val="336600"/>
                </a:solidFill>
                <a:latin typeface="Arial" charset="0"/>
              </a:rPr>
              <a:t>] = 0,1 M; </a:t>
            </a:r>
            <a:r>
              <a:rPr lang="it-IT" sz="2200" dirty="0" err="1">
                <a:solidFill>
                  <a:srgbClr val="336600"/>
                </a:solidFill>
                <a:latin typeface="Arial" charset="0"/>
              </a:rPr>
              <a:t>pK</a:t>
            </a:r>
            <a:r>
              <a:rPr lang="it-IT" sz="2200" baseline="-25000" dirty="0" err="1">
                <a:solidFill>
                  <a:srgbClr val="336600"/>
                </a:solidFill>
                <a:latin typeface="Arial" charset="0"/>
              </a:rPr>
              <a:t>a</a:t>
            </a:r>
            <a:r>
              <a:rPr lang="it-IT" sz="2200" dirty="0">
                <a:solidFill>
                  <a:srgbClr val="336600"/>
                </a:solidFill>
                <a:latin typeface="Arial" charset="0"/>
              </a:rPr>
              <a:t> = 4,75; </a:t>
            </a:r>
          </a:p>
          <a:p>
            <a:r>
              <a:rPr lang="it-IT" sz="2200" dirty="0">
                <a:solidFill>
                  <a:srgbClr val="336600"/>
                </a:solidFill>
                <a:latin typeface="Arial" charset="0"/>
              </a:rPr>
              <a:t>1 l </a:t>
            </a:r>
            <a:r>
              <a:rPr lang="it-IT" sz="2200" dirty="0" err="1">
                <a:solidFill>
                  <a:srgbClr val="336600"/>
                </a:solidFill>
                <a:latin typeface="Arial" charset="0"/>
              </a:rPr>
              <a:t>pH</a:t>
            </a:r>
            <a:r>
              <a:rPr lang="it-IT" sz="2200" dirty="0">
                <a:solidFill>
                  <a:srgbClr val="336600"/>
                </a:solidFill>
                <a:latin typeface="Arial" charset="0"/>
              </a:rPr>
              <a:t> = </a:t>
            </a:r>
            <a:r>
              <a:rPr lang="it-IT" sz="2200" dirty="0" err="1">
                <a:solidFill>
                  <a:srgbClr val="336600"/>
                </a:solidFill>
                <a:latin typeface="Arial" charset="0"/>
              </a:rPr>
              <a:t>pK</a:t>
            </a:r>
            <a:r>
              <a:rPr lang="it-IT" sz="2200" baseline="-25000" dirty="0" err="1">
                <a:solidFill>
                  <a:srgbClr val="336600"/>
                </a:solidFill>
                <a:latin typeface="Arial" charset="0"/>
              </a:rPr>
              <a:t>a</a:t>
            </a:r>
            <a:r>
              <a:rPr lang="it-IT" sz="2200" dirty="0">
                <a:solidFill>
                  <a:srgbClr val="336600"/>
                </a:solidFill>
                <a:latin typeface="Arial" charset="0"/>
              </a:rPr>
              <a:t> + log C</a:t>
            </a:r>
            <a:r>
              <a:rPr lang="it-IT" sz="2200" baseline="-25000" dirty="0">
                <a:solidFill>
                  <a:srgbClr val="336600"/>
                </a:solidFill>
                <a:latin typeface="Arial" charset="0"/>
              </a:rPr>
              <a:t>s</a:t>
            </a:r>
            <a:r>
              <a:rPr lang="it-IT" sz="2200" dirty="0">
                <a:solidFill>
                  <a:srgbClr val="336600"/>
                </a:solidFill>
                <a:latin typeface="Arial" charset="0"/>
              </a:rPr>
              <a:t>/C</a:t>
            </a:r>
            <a:r>
              <a:rPr lang="it-IT" sz="2200" baseline="-25000" dirty="0">
                <a:solidFill>
                  <a:srgbClr val="336600"/>
                </a:solidFill>
                <a:latin typeface="Arial" charset="0"/>
              </a:rPr>
              <a:t>A</a:t>
            </a:r>
            <a:r>
              <a:rPr lang="it-IT" sz="2200" dirty="0">
                <a:solidFill>
                  <a:srgbClr val="336600"/>
                </a:solidFill>
                <a:latin typeface="Arial" charset="0"/>
              </a:rPr>
              <a:t> = 4,75 + log 0,1/0,1 = </a:t>
            </a:r>
            <a:r>
              <a:rPr lang="it-IT" sz="2200" b="1" dirty="0">
                <a:solidFill>
                  <a:srgbClr val="FF0000"/>
                </a:solidFill>
                <a:latin typeface="Arial" charset="0"/>
              </a:rPr>
              <a:t>4,75</a:t>
            </a:r>
            <a:endParaRPr lang="it-IT" sz="2200" dirty="0">
              <a:solidFill>
                <a:srgbClr val="336600"/>
              </a:solidFill>
              <a:latin typeface="Arial" charset="0"/>
            </a:endParaRPr>
          </a:p>
          <a:p>
            <a:pPr>
              <a:lnSpc>
                <a:spcPct val="70000"/>
              </a:lnSpc>
            </a:pPr>
            <a:endParaRPr lang="it-IT" sz="2200" dirty="0">
              <a:solidFill>
                <a:srgbClr val="336600"/>
              </a:solidFill>
              <a:latin typeface="Arial" charset="0"/>
            </a:endParaRPr>
          </a:p>
          <a:p>
            <a:r>
              <a:rPr lang="it-IT" sz="2200" dirty="0">
                <a:solidFill>
                  <a:srgbClr val="336600"/>
                </a:solidFill>
                <a:latin typeface="Arial" charset="0"/>
              </a:rPr>
              <a:t>Si aggiunge </a:t>
            </a:r>
            <a:r>
              <a:rPr lang="it-IT" sz="2200" dirty="0" err="1">
                <a:solidFill>
                  <a:srgbClr val="336600"/>
                </a:solidFill>
                <a:latin typeface="Arial" charset="0"/>
              </a:rPr>
              <a:t>HCl</a:t>
            </a:r>
            <a:r>
              <a:rPr lang="it-IT" sz="2200" dirty="0">
                <a:solidFill>
                  <a:srgbClr val="336600"/>
                </a:solidFill>
                <a:latin typeface="Arial" charset="0"/>
              </a:rPr>
              <a:t> (10</a:t>
            </a:r>
            <a:r>
              <a:rPr lang="it-IT" sz="2200" baseline="30000" dirty="0">
                <a:solidFill>
                  <a:srgbClr val="336600"/>
                </a:solidFill>
                <a:latin typeface="Arial" charset="0"/>
              </a:rPr>
              <a:t>-2</a:t>
            </a:r>
            <a:r>
              <a:rPr lang="it-IT" sz="2200" dirty="0">
                <a:solidFill>
                  <a:srgbClr val="336600"/>
                </a:solidFill>
                <a:latin typeface="Arial" charset="0"/>
              </a:rPr>
              <a:t> M</a:t>
            </a:r>
            <a:r>
              <a:rPr lang="it-IT" sz="2200" dirty="0" smtClean="0">
                <a:solidFill>
                  <a:srgbClr val="336600"/>
                </a:solidFill>
                <a:latin typeface="Arial" charset="0"/>
              </a:rPr>
              <a:t>) </a:t>
            </a:r>
            <a:r>
              <a:rPr lang="it-IT" sz="2200" dirty="0">
                <a:solidFill>
                  <a:srgbClr val="336600"/>
                </a:solidFill>
                <a:latin typeface="Arial" charset="0"/>
              </a:rPr>
              <a:t>: H</a:t>
            </a:r>
            <a:r>
              <a:rPr lang="it-IT" sz="2200" baseline="-25000" dirty="0">
                <a:solidFill>
                  <a:srgbClr val="336600"/>
                </a:solidFill>
                <a:latin typeface="Arial" charset="0"/>
              </a:rPr>
              <a:t>3</a:t>
            </a:r>
            <a:r>
              <a:rPr lang="it-IT" sz="2200" dirty="0">
                <a:solidFill>
                  <a:srgbClr val="336600"/>
                </a:solidFill>
                <a:latin typeface="Arial" charset="0"/>
              </a:rPr>
              <a:t>O</a:t>
            </a:r>
            <a:r>
              <a:rPr lang="it-IT" sz="2200" baseline="30000" dirty="0">
                <a:solidFill>
                  <a:srgbClr val="336600"/>
                </a:solidFill>
                <a:latin typeface="Arial" charset="0"/>
              </a:rPr>
              <a:t>+</a:t>
            </a:r>
            <a:r>
              <a:rPr lang="it-IT" sz="2200" dirty="0">
                <a:solidFill>
                  <a:srgbClr val="336600"/>
                </a:solidFill>
                <a:latin typeface="Arial" charset="0"/>
              </a:rPr>
              <a:t> + A</a:t>
            </a:r>
            <a:r>
              <a:rPr lang="it-IT" sz="2200" baseline="50000" dirty="0">
                <a:solidFill>
                  <a:srgbClr val="006600"/>
                </a:solidFill>
                <a:latin typeface="Arial" charset="0"/>
              </a:rPr>
              <a:t>–</a:t>
            </a:r>
            <a:r>
              <a:rPr lang="it-IT" sz="2200" dirty="0">
                <a:solidFill>
                  <a:srgbClr val="336600"/>
                </a:solidFill>
                <a:latin typeface="Arial" charset="0"/>
              </a:rPr>
              <a:t>    H</a:t>
            </a:r>
            <a:r>
              <a:rPr lang="it-IT" sz="2200" baseline="-25000" dirty="0">
                <a:solidFill>
                  <a:srgbClr val="336600"/>
                </a:solidFill>
                <a:latin typeface="Arial" charset="0"/>
              </a:rPr>
              <a:t>2</a:t>
            </a:r>
            <a:r>
              <a:rPr lang="it-IT" sz="2200" dirty="0">
                <a:solidFill>
                  <a:srgbClr val="336600"/>
                </a:solidFill>
                <a:latin typeface="Arial" charset="0"/>
              </a:rPr>
              <a:t>O + HA</a:t>
            </a:r>
          </a:p>
          <a:p>
            <a:r>
              <a:rPr lang="it-IT" sz="2200" dirty="0">
                <a:solidFill>
                  <a:srgbClr val="336600"/>
                </a:solidFill>
                <a:latin typeface="Arial" charset="0"/>
              </a:rPr>
              <a:t>[HA] : 0,1 + 0,01 = 0,11 M; [A</a:t>
            </a:r>
            <a:r>
              <a:rPr lang="it-IT" sz="2200" baseline="50000" dirty="0">
                <a:solidFill>
                  <a:srgbClr val="006600"/>
                </a:solidFill>
                <a:latin typeface="Arial" charset="0"/>
              </a:rPr>
              <a:t>– </a:t>
            </a:r>
            <a:r>
              <a:rPr lang="it-IT" sz="2200" dirty="0">
                <a:solidFill>
                  <a:srgbClr val="336600"/>
                </a:solidFill>
                <a:latin typeface="Arial" charset="0"/>
              </a:rPr>
              <a:t>] = 0,1 - 0,01 = 0,09 M</a:t>
            </a:r>
          </a:p>
          <a:p>
            <a:pPr>
              <a:lnSpc>
                <a:spcPct val="110000"/>
              </a:lnSpc>
            </a:pPr>
            <a:r>
              <a:rPr lang="it-IT" sz="2200" dirty="0" err="1">
                <a:solidFill>
                  <a:srgbClr val="336600"/>
                </a:solidFill>
                <a:latin typeface="Arial" charset="0"/>
              </a:rPr>
              <a:t>pH</a:t>
            </a:r>
            <a:r>
              <a:rPr lang="it-IT" sz="2200" dirty="0">
                <a:solidFill>
                  <a:srgbClr val="336600"/>
                </a:solidFill>
                <a:latin typeface="Arial" charset="0"/>
              </a:rPr>
              <a:t> = </a:t>
            </a:r>
            <a:r>
              <a:rPr lang="it-IT" sz="2200" dirty="0" err="1">
                <a:solidFill>
                  <a:srgbClr val="336600"/>
                </a:solidFill>
                <a:latin typeface="Arial" charset="0"/>
              </a:rPr>
              <a:t>pK</a:t>
            </a:r>
            <a:r>
              <a:rPr lang="it-IT" sz="2200" baseline="-25000" dirty="0" err="1">
                <a:solidFill>
                  <a:srgbClr val="336600"/>
                </a:solidFill>
                <a:latin typeface="Arial" charset="0"/>
              </a:rPr>
              <a:t>a</a:t>
            </a:r>
            <a:r>
              <a:rPr lang="it-IT" sz="2200" dirty="0">
                <a:solidFill>
                  <a:srgbClr val="336600"/>
                </a:solidFill>
                <a:latin typeface="Arial" charset="0"/>
              </a:rPr>
              <a:t> + log C</a:t>
            </a:r>
            <a:r>
              <a:rPr lang="it-IT" sz="2200" baseline="-25000" dirty="0">
                <a:solidFill>
                  <a:srgbClr val="336600"/>
                </a:solidFill>
                <a:latin typeface="Arial" charset="0"/>
              </a:rPr>
              <a:t>s</a:t>
            </a:r>
            <a:r>
              <a:rPr lang="it-IT" sz="2200" dirty="0">
                <a:solidFill>
                  <a:srgbClr val="336600"/>
                </a:solidFill>
                <a:latin typeface="Arial" charset="0"/>
              </a:rPr>
              <a:t>/C</a:t>
            </a:r>
            <a:r>
              <a:rPr lang="it-IT" sz="2200" baseline="-25000" dirty="0">
                <a:solidFill>
                  <a:srgbClr val="336600"/>
                </a:solidFill>
                <a:latin typeface="Arial" charset="0"/>
              </a:rPr>
              <a:t>A</a:t>
            </a:r>
            <a:r>
              <a:rPr lang="it-IT" sz="2200" dirty="0">
                <a:solidFill>
                  <a:srgbClr val="336600"/>
                </a:solidFill>
                <a:latin typeface="Arial" charset="0"/>
              </a:rPr>
              <a:t> = 4,75 + log 0,09/0,11 = </a:t>
            </a:r>
            <a:r>
              <a:rPr lang="it-IT" sz="2200" b="1" dirty="0">
                <a:solidFill>
                  <a:srgbClr val="FF0000"/>
                </a:solidFill>
                <a:latin typeface="Arial" charset="0"/>
              </a:rPr>
              <a:t>4,66</a:t>
            </a:r>
            <a:endParaRPr lang="it-IT" sz="2200" dirty="0">
              <a:solidFill>
                <a:srgbClr val="336600"/>
              </a:solidFill>
              <a:latin typeface="Arial" charset="0"/>
            </a:endParaRPr>
          </a:p>
          <a:p>
            <a:r>
              <a:rPr lang="it-IT" sz="2200" dirty="0">
                <a:solidFill>
                  <a:srgbClr val="336600"/>
                </a:solidFill>
                <a:latin typeface="Arial" charset="0"/>
              </a:rPr>
              <a:t>					</a:t>
            </a:r>
            <a:r>
              <a:rPr lang="it-IT" sz="2200" b="1" u="sng" dirty="0" err="1">
                <a:solidFill>
                  <a:srgbClr val="FF0000"/>
                </a:solidFill>
                <a:latin typeface="Symbol" charset="0"/>
              </a:rPr>
              <a:t>D</a:t>
            </a:r>
            <a:r>
              <a:rPr lang="it-IT" sz="2200" b="1" u="sng" dirty="0" err="1">
                <a:solidFill>
                  <a:srgbClr val="FF0000"/>
                </a:solidFill>
                <a:latin typeface="Arial" charset="0"/>
              </a:rPr>
              <a:t>pH</a:t>
            </a:r>
            <a:r>
              <a:rPr lang="it-IT" sz="2200" b="1" u="sng" dirty="0">
                <a:solidFill>
                  <a:srgbClr val="FF0000"/>
                </a:solidFill>
                <a:latin typeface="Arial" charset="0"/>
              </a:rPr>
              <a:t> = 0,09 UNITA'</a:t>
            </a:r>
          </a:p>
        </p:txBody>
      </p:sp>
      <p:sp>
        <p:nvSpPr>
          <p:cNvPr id="17444" name="Line 36"/>
          <p:cNvSpPr>
            <a:spLocks noChangeShapeType="1"/>
          </p:cNvSpPr>
          <p:nvPr/>
        </p:nvSpPr>
        <p:spPr bwMode="auto">
          <a:xfrm>
            <a:off x="4583063" y="7772625"/>
            <a:ext cx="287337" cy="0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7447" name="Text Box 39"/>
          <p:cNvSpPr txBox="1">
            <a:spLocks noChangeArrowheads="1"/>
          </p:cNvSpPr>
          <p:nvPr/>
        </p:nvSpPr>
        <p:spPr bwMode="auto">
          <a:xfrm>
            <a:off x="4160858" y="161925"/>
            <a:ext cx="2760391" cy="1071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33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572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defTabSz="8572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defTabSz="8572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defTabSz="8572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defTabSz="8572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defTabSz="8572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defTabSz="8572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defTabSz="8572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defTabSz="8572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it-IT" sz="1800" b="1">
                <a:solidFill>
                  <a:srgbClr val="000099"/>
                </a:solidFill>
              </a:rPr>
              <a:t>NH</a:t>
            </a:r>
            <a:r>
              <a:rPr lang="it-IT" sz="1800" b="1" baseline="-25000">
                <a:solidFill>
                  <a:srgbClr val="000099"/>
                </a:solidFill>
              </a:rPr>
              <a:t>3</a:t>
            </a:r>
            <a:r>
              <a:rPr lang="it-IT" sz="1800" b="1">
                <a:solidFill>
                  <a:srgbClr val="000099"/>
                </a:solidFill>
              </a:rPr>
              <a:t> + H</a:t>
            </a:r>
            <a:r>
              <a:rPr lang="it-IT" sz="1800" b="1" baseline="-25000">
                <a:solidFill>
                  <a:srgbClr val="000099"/>
                </a:solidFill>
              </a:rPr>
              <a:t>2</a:t>
            </a:r>
            <a:r>
              <a:rPr lang="it-IT" sz="1800" b="1">
                <a:solidFill>
                  <a:srgbClr val="000099"/>
                </a:solidFill>
              </a:rPr>
              <a:t>O     NH</a:t>
            </a:r>
            <a:r>
              <a:rPr lang="it-IT" sz="1800" b="1" baseline="-25000">
                <a:solidFill>
                  <a:srgbClr val="000099"/>
                </a:solidFill>
              </a:rPr>
              <a:t>4</a:t>
            </a:r>
            <a:r>
              <a:rPr lang="it-IT" sz="1800" b="1" baseline="30000">
                <a:solidFill>
                  <a:srgbClr val="000099"/>
                </a:solidFill>
              </a:rPr>
              <a:t>+</a:t>
            </a:r>
            <a:r>
              <a:rPr lang="it-IT" sz="1800" b="1">
                <a:solidFill>
                  <a:srgbClr val="000099"/>
                </a:solidFill>
              </a:rPr>
              <a:t> + OH</a:t>
            </a:r>
            <a:r>
              <a:rPr lang="it-IT" sz="1800" b="1" baseline="30000">
                <a:solidFill>
                  <a:srgbClr val="000099"/>
                </a:solidFill>
              </a:rPr>
              <a:t>-</a:t>
            </a:r>
          </a:p>
          <a:p>
            <a:pPr>
              <a:lnSpc>
                <a:spcPct val="85000"/>
              </a:lnSpc>
            </a:pPr>
            <a:r>
              <a:rPr lang="it-IT" sz="1800" b="1">
                <a:solidFill>
                  <a:srgbClr val="000099"/>
                </a:solidFill>
              </a:rPr>
              <a:t>  C</a:t>
            </a:r>
            <a:r>
              <a:rPr lang="it-IT" sz="1800" b="1" baseline="-25000">
                <a:solidFill>
                  <a:srgbClr val="000099"/>
                </a:solidFill>
              </a:rPr>
              <a:t>B</a:t>
            </a:r>
          </a:p>
          <a:p>
            <a:r>
              <a:rPr lang="it-IT" sz="1800" b="1">
                <a:solidFill>
                  <a:srgbClr val="000099"/>
                </a:solidFill>
              </a:rPr>
              <a:t>NH</a:t>
            </a:r>
            <a:r>
              <a:rPr lang="it-IT" sz="1800" b="1" baseline="-25000">
                <a:solidFill>
                  <a:srgbClr val="000099"/>
                </a:solidFill>
              </a:rPr>
              <a:t>4</a:t>
            </a:r>
            <a:r>
              <a:rPr lang="it-IT" sz="1800" b="1">
                <a:solidFill>
                  <a:srgbClr val="000099"/>
                </a:solidFill>
              </a:rPr>
              <a:t> Cl       NH</a:t>
            </a:r>
            <a:r>
              <a:rPr lang="it-IT" sz="1800" b="1" baseline="-25000">
                <a:solidFill>
                  <a:srgbClr val="000099"/>
                </a:solidFill>
              </a:rPr>
              <a:t>4</a:t>
            </a:r>
            <a:r>
              <a:rPr lang="it-IT" sz="1800" b="1" baseline="30000">
                <a:solidFill>
                  <a:srgbClr val="000099"/>
                </a:solidFill>
              </a:rPr>
              <a:t>+</a:t>
            </a:r>
            <a:r>
              <a:rPr lang="it-IT" sz="1800" b="1">
                <a:solidFill>
                  <a:srgbClr val="000099"/>
                </a:solidFill>
              </a:rPr>
              <a:t> + Cl</a:t>
            </a:r>
            <a:r>
              <a:rPr lang="it-IT" sz="1800" b="1" baseline="30000">
                <a:solidFill>
                  <a:srgbClr val="000099"/>
                </a:solidFill>
              </a:rPr>
              <a:t>-</a:t>
            </a:r>
            <a:endParaRPr lang="it-IT" sz="1800" b="1">
              <a:solidFill>
                <a:srgbClr val="000099"/>
              </a:solidFill>
            </a:endParaRPr>
          </a:p>
          <a:p>
            <a:pPr>
              <a:lnSpc>
                <a:spcPct val="80000"/>
              </a:lnSpc>
            </a:pPr>
            <a:r>
              <a:rPr lang="it-IT" sz="1800" b="1">
                <a:solidFill>
                  <a:srgbClr val="000099"/>
                </a:solidFill>
              </a:rPr>
              <a:t>  C</a:t>
            </a:r>
            <a:r>
              <a:rPr lang="it-IT" sz="1800" b="1" baseline="-25000">
                <a:solidFill>
                  <a:srgbClr val="000099"/>
                </a:solidFill>
              </a:rPr>
              <a:t>s</a:t>
            </a:r>
            <a:r>
              <a:rPr lang="it-IT" sz="1800" b="1">
                <a:solidFill>
                  <a:srgbClr val="000099"/>
                </a:solidFill>
              </a:rPr>
              <a:t>	  C</a:t>
            </a:r>
            <a:r>
              <a:rPr lang="it-IT" sz="1800" b="1" baseline="-25000">
                <a:solidFill>
                  <a:srgbClr val="000099"/>
                </a:solidFill>
              </a:rPr>
              <a:t>s</a:t>
            </a:r>
          </a:p>
        </p:txBody>
      </p:sp>
      <p:sp>
        <p:nvSpPr>
          <p:cNvPr id="17448" name="Line 40"/>
          <p:cNvSpPr>
            <a:spLocks noChangeShapeType="1"/>
          </p:cNvSpPr>
          <p:nvPr/>
        </p:nvSpPr>
        <p:spPr bwMode="auto">
          <a:xfrm>
            <a:off x="5392738" y="271463"/>
            <a:ext cx="196850" cy="0"/>
          </a:xfrm>
          <a:prstGeom prst="line">
            <a:avLst/>
          </a:prstGeom>
          <a:noFill/>
          <a:ln w="9525">
            <a:solidFill>
              <a:srgbClr val="003399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7449" name="Line 41"/>
          <p:cNvSpPr>
            <a:spLocks noChangeShapeType="1"/>
          </p:cNvSpPr>
          <p:nvPr/>
        </p:nvSpPr>
        <p:spPr bwMode="auto">
          <a:xfrm>
            <a:off x="5038725" y="827088"/>
            <a:ext cx="190500" cy="0"/>
          </a:xfrm>
          <a:prstGeom prst="line">
            <a:avLst/>
          </a:prstGeom>
          <a:noFill/>
          <a:ln w="9525">
            <a:solidFill>
              <a:srgbClr val="003399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7450" name="Line 42"/>
          <p:cNvSpPr>
            <a:spLocks noChangeShapeType="1"/>
          </p:cNvSpPr>
          <p:nvPr/>
        </p:nvSpPr>
        <p:spPr bwMode="auto">
          <a:xfrm rot="10800000">
            <a:off x="5387977" y="361951"/>
            <a:ext cx="196850" cy="0"/>
          </a:xfrm>
          <a:prstGeom prst="line">
            <a:avLst/>
          </a:prstGeom>
          <a:noFill/>
          <a:ln w="9525">
            <a:solidFill>
              <a:srgbClr val="003399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17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Line 2"/>
          <p:cNvSpPr>
            <a:spLocks noChangeShapeType="1"/>
          </p:cNvSpPr>
          <p:nvPr/>
        </p:nvSpPr>
        <p:spPr bwMode="auto">
          <a:xfrm flipV="1">
            <a:off x="4679964" y="4932364"/>
            <a:ext cx="98425" cy="28575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8435" name="Line 3"/>
          <p:cNvSpPr>
            <a:spLocks noChangeShapeType="1"/>
          </p:cNvSpPr>
          <p:nvPr/>
        </p:nvSpPr>
        <p:spPr bwMode="auto">
          <a:xfrm flipV="1">
            <a:off x="2503489" y="4332306"/>
            <a:ext cx="2303462" cy="576263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 flipV="1">
            <a:off x="2497139" y="4149725"/>
            <a:ext cx="942975" cy="211139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 flipV="1">
            <a:off x="2492389" y="4035443"/>
            <a:ext cx="2301875" cy="576263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8438" name="Line 6"/>
          <p:cNvSpPr>
            <a:spLocks noChangeShapeType="1"/>
          </p:cNvSpPr>
          <p:nvPr/>
        </p:nvSpPr>
        <p:spPr bwMode="auto">
          <a:xfrm flipH="1" flipV="1">
            <a:off x="1031889" y="1143018"/>
            <a:ext cx="3175" cy="5964239"/>
          </a:xfrm>
          <a:prstGeom prst="line">
            <a:avLst/>
          </a:prstGeom>
          <a:noFill/>
          <a:ln w="47625">
            <a:solidFill>
              <a:srgbClr val="FF33CC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8439" name="Line 7"/>
          <p:cNvSpPr>
            <a:spLocks noChangeShapeType="1"/>
          </p:cNvSpPr>
          <p:nvPr/>
        </p:nvSpPr>
        <p:spPr bwMode="auto">
          <a:xfrm rot="5400000" flipV="1">
            <a:off x="3794919" y="4344195"/>
            <a:ext cx="0" cy="5497512"/>
          </a:xfrm>
          <a:prstGeom prst="line">
            <a:avLst/>
          </a:prstGeom>
          <a:noFill/>
          <a:ln w="47625">
            <a:solidFill>
              <a:srgbClr val="FF33CC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8440" name="Line 8"/>
          <p:cNvSpPr>
            <a:spLocks noChangeShapeType="1"/>
          </p:cNvSpPr>
          <p:nvPr/>
        </p:nvSpPr>
        <p:spPr bwMode="auto">
          <a:xfrm>
            <a:off x="3657600" y="4343401"/>
            <a:ext cx="0" cy="168275"/>
          </a:xfrm>
          <a:prstGeom prst="line">
            <a:avLst/>
          </a:prstGeom>
          <a:noFill/>
          <a:ln w="5715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grpSp>
        <p:nvGrpSpPr>
          <p:cNvPr id="18441" name="Group 9"/>
          <p:cNvGrpSpPr>
            <a:grpSpLocks/>
          </p:cNvGrpSpPr>
          <p:nvPr/>
        </p:nvGrpSpPr>
        <p:grpSpPr bwMode="auto">
          <a:xfrm>
            <a:off x="2422539" y="2560640"/>
            <a:ext cx="2424113" cy="4022725"/>
            <a:chOff x="2736" y="3072"/>
            <a:chExt cx="2544" cy="4224"/>
          </a:xfrm>
        </p:grpSpPr>
        <p:sp>
          <p:nvSpPr>
            <p:cNvPr id="18442" name="Rectangle 10"/>
            <p:cNvSpPr>
              <a:spLocks noChangeArrowheads="1"/>
            </p:cNvSpPr>
            <p:nvPr/>
          </p:nvSpPr>
          <p:spPr bwMode="auto">
            <a:xfrm>
              <a:off x="2784" y="3120"/>
              <a:ext cx="2448" cy="4128"/>
            </a:xfrm>
            <a:prstGeom prst="rect">
              <a:avLst/>
            </a:prstGeom>
            <a:noFill/>
            <a:ln w="476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8443" name="Rectangle 11"/>
            <p:cNvSpPr>
              <a:spLocks noChangeArrowheads="1"/>
            </p:cNvSpPr>
            <p:nvPr/>
          </p:nvSpPr>
          <p:spPr bwMode="auto">
            <a:xfrm>
              <a:off x="2736" y="7200"/>
              <a:ext cx="2544" cy="96"/>
            </a:xfrm>
            <a:prstGeom prst="rect">
              <a:avLst/>
            </a:prstGeom>
            <a:solidFill>
              <a:srgbClr val="00172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8444" name="Rectangle 12"/>
            <p:cNvSpPr>
              <a:spLocks noChangeArrowheads="1"/>
            </p:cNvSpPr>
            <p:nvPr/>
          </p:nvSpPr>
          <p:spPr bwMode="auto">
            <a:xfrm>
              <a:off x="2736" y="3072"/>
              <a:ext cx="2544" cy="96"/>
            </a:xfrm>
            <a:prstGeom prst="rect">
              <a:avLst/>
            </a:prstGeom>
            <a:solidFill>
              <a:srgbClr val="00172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  <p:sp>
        <p:nvSpPr>
          <p:cNvPr id="18445" name="Text Box 13"/>
          <p:cNvSpPr txBox="1">
            <a:spLocks noChangeArrowheads="1"/>
          </p:cNvSpPr>
          <p:nvPr/>
        </p:nvSpPr>
        <p:spPr bwMode="auto">
          <a:xfrm>
            <a:off x="3054364" y="3714769"/>
            <a:ext cx="1138587" cy="455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600">
                <a:solidFill>
                  <a:srgbClr val="FFFFFF"/>
                </a:solidFill>
              </a:rPr>
              <a:t>Zona di</a:t>
            </a:r>
          </a:p>
        </p:txBody>
      </p:sp>
      <p:sp>
        <p:nvSpPr>
          <p:cNvPr id="18446" name="Line 14"/>
          <p:cNvSpPr>
            <a:spLocks noChangeShapeType="1"/>
          </p:cNvSpPr>
          <p:nvPr/>
        </p:nvSpPr>
        <p:spPr bwMode="auto">
          <a:xfrm flipV="1">
            <a:off x="2514600" y="2657475"/>
            <a:ext cx="1296988" cy="268288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8447" name="Line 15"/>
          <p:cNvSpPr>
            <a:spLocks noChangeShapeType="1"/>
          </p:cNvSpPr>
          <p:nvPr/>
        </p:nvSpPr>
        <p:spPr bwMode="auto">
          <a:xfrm flipV="1">
            <a:off x="2508250" y="2686051"/>
            <a:ext cx="2217738" cy="45720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8448" name="Line 16"/>
          <p:cNvSpPr>
            <a:spLocks noChangeShapeType="1"/>
          </p:cNvSpPr>
          <p:nvPr/>
        </p:nvSpPr>
        <p:spPr bwMode="auto">
          <a:xfrm flipV="1">
            <a:off x="2508250" y="2925763"/>
            <a:ext cx="2217738" cy="45720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8449" name="Line 17"/>
          <p:cNvSpPr>
            <a:spLocks noChangeShapeType="1"/>
          </p:cNvSpPr>
          <p:nvPr/>
        </p:nvSpPr>
        <p:spPr bwMode="auto">
          <a:xfrm flipV="1">
            <a:off x="2508250" y="3160713"/>
            <a:ext cx="2217738" cy="45720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8450" name="Line 18"/>
          <p:cNvSpPr>
            <a:spLocks noChangeShapeType="1"/>
          </p:cNvSpPr>
          <p:nvPr/>
        </p:nvSpPr>
        <p:spPr bwMode="auto">
          <a:xfrm flipV="1">
            <a:off x="2503502" y="3417888"/>
            <a:ext cx="2217737" cy="45720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8451" name="Line 19"/>
          <p:cNvSpPr>
            <a:spLocks noChangeShapeType="1"/>
          </p:cNvSpPr>
          <p:nvPr/>
        </p:nvSpPr>
        <p:spPr bwMode="auto">
          <a:xfrm flipV="1">
            <a:off x="2503502" y="3994151"/>
            <a:ext cx="593725" cy="12700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8452" name="Line 20"/>
          <p:cNvSpPr>
            <a:spLocks noChangeShapeType="1"/>
          </p:cNvSpPr>
          <p:nvPr/>
        </p:nvSpPr>
        <p:spPr bwMode="auto">
          <a:xfrm flipV="1">
            <a:off x="3600464" y="3611582"/>
            <a:ext cx="1154113" cy="257175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8453" name="Line 21"/>
          <p:cNvSpPr>
            <a:spLocks noChangeShapeType="1"/>
          </p:cNvSpPr>
          <p:nvPr/>
        </p:nvSpPr>
        <p:spPr bwMode="auto">
          <a:xfrm flipV="1">
            <a:off x="4171950" y="3835400"/>
            <a:ext cx="617538" cy="136525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8454" name="Line 22"/>
          <p:cNvSpPr>
            <a:spLocks noChangeShapeType="1"/>
          </p:cNvSpPr>
          <p:nvPr/>
        </p:nvSpPr>
        <p:spPr bwMode="auto">
          <a:xfrm flipV="1">
            <a:off x="3429002" y="4572003"/>
            <a:ext cx="1389063" cy="34290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8455" name="Line 23"/>
          <p:cNvSpPr>
            <a:spLocks noChangeShapeType="1"/>
          </p:cNvSpPr>
          <p:nvPr/>
        </p:nvSpPr>
        <p:spPr bwMode="auto">
          <a:xfrm flipV="1">
            <a:off x="3217863" y="5172077"/>
            <a:ext cx="639762" cy="160339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8456" name="Line 24"/>
          <p:cNvSpPr>
            <a:spLocks noChangeShapeType="1"/>
          </p:cNvSpPr>
          <p:nvPr/>
        </p:nvSpPr>
        <p:spPr bwMode="auto">
          <a:xfrm flipV="1">
            <a:off x="2463814" y="5257800"/>
            <a:ext cx="2301875" cy="577851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8457" name="Line 25"/>
          <p:cNvSpPr>
            <a:spLocks noChangeShapeType="1"/>
          </p:cNvSpPr>
          <p:nvPr/>
        </p:nvSpPr>
        <p:spPr bwMode="auto">
          <a:xfrm flipV="1">
            <a:off x="2497138" y="5526089"/>
            <a:ext cx="2303462" cy="577851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8458" name="Line 26"/>
          <p:cNvSpPr>
            <a:spLocks noChangeShapeType="1"/>
          </p:cNvSpPr>
          <p:nvPr/>
        </p:nvSpPr>
        <p:spPr bwMode="auto">
          <a:xfrm flipV="1">
            <a:off x="2514602" y="5807094"/>
            <a:ext cx="2303463" cy="576263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8459" name="Line 27"/>
          <p:cNvSpPr>
            <a:spLocks noChangeShapeType="1"/>
          </p:cNvSpPr>
          <p:nvPr/>
        </p:nvSpPr>
        <p:spPr bwMode="auto">
          <a:xfrm flipV="1">
            <a:off x="3332177" y="6143628"/>
            <a:ext cx="1462087" cy="365125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8460" name="Line 28"/>
          <p:cNvSpPr>
            <a:spLocks noChangeShapeType="1"/>
          </p:cNvSpPr>
          <p:nvPr/>
        </p:nvSpPr>
        <p:spPr bwMode="auto">
          <a:xfrm flipV="1">
            <a:off x="4543439" y="6464319"/>
            <a:ext cx="239713" cy="68263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8461" name="Text Box 29"/>
          <p:cNvSpPr txBox="1">
            <a:spLocks noChangeArrowheads="1"/>
          </p:cNvSpPr>
          <p:nvPr/>
        </p:nvSpPr>
        <p:spPr bwMode="auto">
          <a:xfrm>
            <a:off x="2514614" y="4749826"/>
            <a:ext cx="2212775" cy="8556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600">
                <a:solidFill>
                  <a:srgbClr val="FFFFFF"/>
                </a:solidFill>
              </a:rPr>
              <a:t>massimo potere</a:t>
            </a:r>
          </a:p>
          <a:p>
            <a:r>
              <a:rPr lang="it-IT" sz="2600">
                <a:solidFill>
                  <a:srgbClr val="FFFFFF"/>
                </a:solidFill>
              </a:rPr>
              <a:t>tampone</a:t>
            </a:r>
          </a:p>
        </p:txBody>
      </p:sp>
      <p:sp>
        <p:nvSpPr>
          <p:cNvPr id="18462" name="Freeform 30"/>
          <p:cNvSpPr>
            <a:spLocks/>
          </p:cNvSpPr>
          <p:nvPr/>
        </p:nvSpPr>
        <p:spPr bwMode="auto">
          <a:xfrm>
            <a:off x="1189038" y="2332047"/>
            <a:ext cx="4718050" cy="4605337"/>
          </a:xfrm>
          <a:custGeom>
            <a:avLst/>
            <a:gdLst>
              <a:gd name="T0" fmla="*/ 0 w 4953"/>
              <a:gd name="T1" fmla="*/ 0 h 4836"/>
              <a:gd name="T2" fmla="*/ 499 w 4953"/>
              <a:gd name="T3" fmla="*/ 1491 h 4836"/>
              <a:gd name="T4" fmla="*/ 881 w 4953"/>
              <a:gd name="T5" fmla="*/ 2127 h 4836"/>
              <a:gd name="T6" fmla="*/ 1808 w 4953"/>
              <a:gd name="T7" fmla="*/ 2273 h 4836"/>
              <a:gd name="T8" fmla="*/ 2753 w 4953"/>
              <a:gd name="T9" fmla="*/ 2291 h 4836"/>
              <a:gd name="T10" fmla="*/ 3208 w 4953"/>
              <a:gd name="T11" fmla="*/ 2327 h 4836"/>
              <a:gd name="T12" fmla="*/ 3792 w 4953"/>
              <a:gd name="T13" fmla="*/ 2760 h 4836"/>
              <a:gd name="T14" fmla="*/ 3984 w 4953"/>
              <a:gd name="T15" fmla="*/ 3336 h 4836"/>
              <a:gd name="T16" fmla="*/ 4080 w 4953"/>
              <a:gd name="T17" fmla="*/ 4008 h 4836"/>
              <a:gd name="T18" fmla="*/ 4176 w 4953"/>
              <a:gd name="T19" fmla="*/ 4248 h 4836"/>
              <a:gd name="T20" fmla="*/ 4392 w 4953"/>
              <a:gd name="T21" fmla="*/ 4440 h 4836"/>
              <a:gd name="T22" fmla="*/ 4681 w 4953"/>
              <a:gd name="T23" fmla="*/ 4709 h 4836"/>
              <a:gd name="T24" fmla="*/ 4953 w 4953"/>
              <a:gd name="T25" fmla="*/ 4836 h 48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4953" h="4836">
                <a:moveTo>
                  <a:pt x="0" y="0"/>
                </a:moveTo>
                <a:cubicBezTo>
                  <a:pt x="83" y="248"/>
                  <a:pt x="352" y="1136"/>
                  <a:pt x="499" y="1491"/>
                </a:cubicBezTo>
                <a:cubicBezTo>
                  <a:pt x="646" y="1846"/>
                  <a:pt x="663" y="1997"/>
                  <a:pt x="881" y="2127"/>
                </a:cubicBezTo>
                <a:cubicBezTo>
                  <a:pt x="1099" y="2257"/>
                  <a:pt x="1496" y="2246"/>
                  <a:pt x="1808" y="2273"/>
                </a:cubicBezTo>
                <a:cubicBezTo>
                  <a:pt x="2120" y="2300"/>
                  <a:pt x="2520" y="2282"/>
                  <a:pt x="2753" y="2291"/>
                </a:cubicBezTo>
                <a:cubicBezTo>
                  <a:pt x="2986" y="2300"/>
                  <a:pt x="3035" y="2249"/>
                  <a:pt x="3208" y="2327"/>
                </a:cubicBezTo>
                <a:cubicBezTo>
                  <a:pt x="3381" y="2405"/>
                  <a:pt x="3663" y="2592"/>
                  <a:pt x="3792" y="2760"/>
                </a:cubicBezTo>
                <a:cubicBezTo>
                  <a:pt x="3921" y="2928"/>
                  <a:pt x="3936" y="3128"/>
                  <a:pt x="3984" y="3336"/>
                </a:cubicBezTo>
                <a:cubicBezTo>
                  <a:pt x="4032" y="3544"/>
                  <a:pt x="4048" y="3856"/>
                  <a:pt x="4080" y="4008"/>
                </a:cubicBezTo>
                <a:cubicBezTo>
                  <a:pt x="4112" y="4160"/>
                  <a:pt x="4124" y="4176"/>
                  <a:pt x="4176" y="4248"/>
                </a:cubicBezTo>
                <a:cubicBezTo>
                  <a:pt x="4228" y="4320"/>
                  <a:pt x="4308" y="4363"/>
                  <a:pt x="4392" y="4440"/>
                </a:cubicBezTo>
                <a:cubicBezTo>
                  <a:pt x="4476" y="4517"/>
                  <a:pt x="4587" y="4643"/>
                  <a:pt x="4681" y="4709"/>
                </a:cubicBezTo>
                <a:cubicBezTo>
                  <a:pt x="4775" y="4775"/>
                  <a:pt x="4896" y="4810"/>
                  <a:pt x="4953" y="4836"/>
                </a:cubicBezTo>
              </a:path>
            </a:pathLst>
          </a:custGeom>
          <a:noFill/>
          <a:ln w="4445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8463" name="Freeform 31"/>
          <p:cNvSpPr>
            <a:spLocks/>
          </p:cNvSpPr>
          <p:nvPr/>
        </p:nvSpPr>
        <p:spPr bwMode="auto">
          <a:xfrm>
            <a:off x="1189052" y="2206628"/>
            <a:ext cx="4662487" cy="4240213"/>
          </a:xfrm>
          <a:custGeom>
            <a:avLst/>
            <a:gdLst>
              <a:gd name="T0" fmla="*/ 0 w 4896"/>
              <a:gd name="T1" fmla="*/ 36 h 4452"/>
              <a:gd name="T2" fmla="*/ 432 w 4896"/>
              <a:gd name="T3" fmla="*/ 60 h 4452"/>
              <a:gd name="T4" fmla="*/ 792 w 4896"/>
              <a:gd name="T5" fmla="*/ 396 h 4452"/>
              <a:gd name="T6" fmla="*/ 1032 w 4896"/>
              <a:gd name="T7" fmla="*/ 1044 h 4452"/>
              <a:gd name="T8" fmla="*/ 1200 w 4896"/>
              <a:gd name="T9" fmla="*/ 1764 h 4452"/>
              <a:gd name="T10" fmla="*/ 1728 w 4896"/>
              <a:gd name="T11" fmla="*/ 2148 h 4452"/>
              <a:gd name="T12" fmla="*/ 2233 w 4896"/>
              <a:gd name="T13" fmla="*/ 2209 h 4452"/>
              <a:gd name="T14" fmla="*/ 2578 w 4896"/>
              <a:gd name="T15" fmla="*/ 2227 h 4452"/>
              <a:gd name="T16" fmla="*/ 3033 w 4896"/>
              <a:gd name="T17" fmla="*/ 2355 h 4452"/>
              <a:gd name="T18" fmla="*/ 3469 w 4896"/>
              <a:gd name="T19" fmla="*/ 2555 h 4452"/>
              <a:gd name="T20" fmla="*/ 3796 w 4896"/>
              <a:gd name="T21" fmla="*/ 2573 h 4452"/>
              <a:gd name="T22" fmla="*/ 4128 w 4896"/>
              <a:gd name="T23" fmla="*/ 2676 h 4452"/>
              <a:gd name="T24" fmla="*/ 4464 w 4896"/>
              <a:gd name="T25" fmla="*/ 2964 h 4452"/>
              <a:gd name="T26" fmla="*/ 4656 w 4896"/>
              <a:gd name="T27" fmla="*/ 3492 h 4452"/>
              <a:gd name="T28" fmla="*/ 4896 w 4896"/>
              <a:gd name="T29" fmla="*/ 4452 h 44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4896" h="4452">
                <a:moveTo>
                  <a:pt x="0" y="36"/>
                </a:moveTo>
                <a:cubicBezTo>
                  <a:pt x="72" y="40"/>
                  <a:pt x="300" y="0"/>
                  <a:pt x="432" y="60"/>
                </a:cubicBezTo>
                <a:cubicBezTo>
                  <a:pt x="564" y="120"/>
                  <a:pt x="692" y="232"/>
                  <a:pt x="792" y="396"/>
                </a:cubicBezTo>
                <a:cubicBezTo>
                  <a:pt x="892" y="560"/>
                  <a:pt x="964" y="816"/>
                  <a:pt x="1032" y="1044"/>
                </a:cubicBezTo>
                <a:cubicBezTo>
                  <a:pt x="1100" y="1272"/>
                  <a:pt x="1084" y="1580"/>
                  <a:pt x="1200" y="1764"/>
                </a:cubicBezTo>
                <a:cubicBezTo>
                  <a:pt x="1316" y="1948"/>
                  <a:pt x="1556" y="2074"/>
                  <a:pt x="1728" y="2148"/>
                </a:cubicBezTo>
                <a:cubicBezTo>
                  <a:pt x="1900" y="2222"/>
                  <a:pt x="2091" y="2196"/>
                  <a:pt x="2233" y="2209"/>
                </a:cubicBezTo>
                <a:cubicBezTo>
                  <a:pt x="2375" y="2222"/>
                  <a:pt x="2445" y="2203"/>
                  <a:pt x="2578" y="2227"/>
                </a:cubicBezTo>
                <a:cubicBezTo>
                  <a:pt x="2711" y="2251"/>
                  <a:pt x="2885" y="2300"/>
                  <a:pt x="3033" y="2355"/>
                </a:cubicBezTo>
                <a:cubicBezTo>
                  <a:pt x="3181" y="2410"/>
                  <a:pt x="3342" y="2519"/>
                  <a:pt x="3469" y="2555"/>
                </a:cubicBezTo>
                <a:cubicBezTo>
                  <a:pt x="3596" y="2591"/>
                  <a:pt x="3686" y="2553"/>
                  <a:pt x="3796" y="2573"/>
                </a:cubicBezTo>
                <a:cubicBezTo>
                  <a:pt x="3906" y="2593"/>
                  <a:pt x="4017" y="2611"/>
                  <a:pt x="4128" y="2676"/>
                </a:cubicBezTo>
                <a:cubicBezTo>
                  <a:pt x="4239" y="2741"/>
                  <a:pt x="4376" y="2828"/>
                  <a:pt x="4464" y="2964"/>
                </a:cubicBezTo>
                <a:cubicBezTo>
                  <a:pt x="4552" y="3100"/>
                  <a:pt x="4584" y="3244"/>
                  <a:pt x="4656" y="3492"/>
                </a:cubicBezTo>
                <a:cubicBezTo>
                  <a:pt x="4728" y="3740"/>
                  <a:pt x="4812" y="4096"/>
                  <a:pt x="4896" y="4452"/>
                </a:cubicBezTo>
              </a:path>
            </a:pathLst>
          </a:custGeom>
          <a:noFill/>
          <a:ln w="47625" cmpd="sng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8464" name="Line 32"/>
          <p:cNvSpPr>
            <a:spLocks noChangeShapeType="1"/>
          </p:cNvSpPr>
          <p:nvPr/>
        </p:nvSpPr>
        <p:spPr bwMode="auto">
          <a:xfrm flipV="1">
            <a:off x="2486025" y="5497515"/>
            <a:ext cx="96838" cy="23812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8465" name="Text Box 33"/>
          <p:cNvSpPr txBox="1">
            <a:spLocks noChangeArrowheads="1"/>
          </p:cNvSpPr>
          <p:nvPr/>
        </p:nvSpPr>
        <p:spPr bwMode="auto">
          <a:xfrm>
            <a:off x="2764973" y="1874839"/>
            <a:ext cx="1861456" cy="7632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it-IT" sz="2300" b="1">
                <a:solidFill>
                  <a:srgbClr val="FFFFFF"/>
                </a:solidFill>
              </a:rPr>
              <a:t>Rapporto</a:t>
            </a:r>
          </a:p>
          <a:p>
            <a:pPr algn="ctr"/>
            <a:r>
              <a:rPr lang="it-IT" sz="2300" b="1">
                <a:solidFill>
                  <a:srgbClr val="FFFFFF"/>
                </a:solidFill>
              </a:rPr>
              <a:t>[A</a:t>
            </a:r>
            <a:r>
              <a:rPr lang="it-IT" sz="2300" b="1" baseline="30000">
                <a:solidFill>
                  <a:srgbClr val="FFFFFF"/>
                </a:solidFill>
              </a:rPr>
              <a:t>–</a:t>
            </a:r>
            <a:r>
              <a:rPr lang="it-IT" sz="2300" b="1">
                <a:solidFill>
                  <a:srgbClr val="FFFFFF"/>
                </a:solidFill>
              </a:rPr>
              <a:t>]/[HA] </a:t>
            </a:r>
            <a:r>
              <a:rPr lang="it-IT" sz="2300" b="1" u="sng">
                <a:solidFill>
                  <a:srgbClr val="FFFFFF"/>
                </a:solidFill>
              </a:rPr>
              <a:t>~</a:t>
            </a:r>
            <a:r>
              <a:rPr lang="it-IT" sz="2300" b="1">
                <a:solidFill>
                  <a:srgbClr val="FFFFFF"/>
                </a:solidFill>
              </a:rPr>
              <a:t>  1</a:t>
            </a:r>
          </a:p>
        </p:txBody>
      </p:sp>
      <p:sp>
        <p:nvSpPr>
          <p:cNvPr id="18466" name="AutoShape 34"/>
          <p:cNvSpPr>
            <a:spLocks noChangeArrowheads="1"/>
          </p:cNvSpPr>
          <p:nvPr/>
        </p:nvSpPr>
        <p:spPr bwMode="auto">
          <a:xfrm>
            <a:off x="4354515" y="2105044"/>
            <a:ext cx="538162" cy="239713"/>
          </a:xfrm>
          <a:prstGeom prst="rightArrow">
            <a:avLst>
              <a:gd name="adj1" fmla="val 50000"/>
              <a:gd name="adj2" fmla="val 56126"/>
            </a:avLst>
          </a:prstGeom>
          <a:solidFill>
            <a:srgbClr val="FFFF00"/>
          </a:solidFill>
          <a:ln w="38100">
            <a:solidFill>
              <a:srgbClr val="FF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8467" name="AutoShape 35"/>
          <p:cNvSpPr>
            <a:spLocks noChangeArrowheads="1"/>
          </p:cNvSpPr>
          <p:nvPr/>
        </p:nvSpPr>
        <p:spPr bwMode="auto">
          <a:xfrm flipH="1">
            <a:off x="2479689" y="2105044"/>
            <a:ext cx="538163" cy="239713"/>
          </a:xfrm>
          <a:prstGeom prst="rightArrow">
            <a:avLst>
              <a:gd name="adj1" fmla="val 50000"/>
              <a:gd name="adj2" fmla="val 56126"/>
            </a:avLst>
          </a:prstGeom>
          <a:solidFill>
            <a:srgbClr val="FFFF00"/>
          </a:solidFill>
          <a:ln w="38100">
            <a:solidFill>
              <a:srgbClr val="FF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8468" name="Line 36"/>
          <p:cNvSpPr>
            <a:spLocks noChangeShapeType="1"/>
          </p:cNvSpPr>
          <p:nvPr/>
        </p:nvSpPr>
        <p:spPr bwMode="auto">
          <a:xfrm flipH="1">
            <a:off x="1600214" y="1828800"/>
            <a:ext cx="182563" cy="365125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8469" name="Text Box 37"/>
          <p:cNvSpPr txBox="1">
            <a:spLocks noChangeArrowheads="1"/>
          </p:cNvSpPr>
          <p:nvPr/>
        </p:nvSpPr>
        <p:spPr bwMode="auto">
          <a:xfrm>
            <a:off x="1600200" y="1417657"/>
            <a:ext cx="462730" cy="455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600" b="1">
                <a:solidFill>
                  <a:srgbClr val="FFFFFF"/>
                </a:solidFill>
              </a:rPr>
              <a:t>C</a:t>
            </a:r>
            <a:r>
              <a:rPr lang="it-IT" sz="2600" b="1" baseline="-25000">
                <a:solidFill>
                  <a:srgbClr val="FFFFFF"/>
                </a:solidFill>
              </a:rPr>
              <a:t>1</a:t>
            </a:r>
            <a:endParaRPr lang="it-IT" sz="2600" b="1">
              <a:solidFill>
                <a:srgbClr val="FFFFFF"/>
              </a:solidFill>
            </a:endParaRPr>
          </a:p>
        </p:txBody>
      </p:sp>
      <p:sp>
        <p:nvSpPr>
          <p:cNvPr id="18470" name="Line 38"/>
          <p:cNvSpPr>
            <a:spLocks noChangeShapeType="1"/>
          </p:cNvSpPr>
          <p:nvPr/>
        </p:nvSpPr>
        <p:spPr bwMode="auto">
          <a:xfrm flipH="1">
            <a:off x="1520839" y="2921000"/>
            <a:ext cx="182563" cy="365125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8471" name="Text Box 39"/>
          <p:cNvSpPr txBox="1">
            <a:spLocks noChangeArrowheads="1"/>
          </p:cNvSpPr>
          <p:nvPr/>
        </p:nvSpPr>
        <p:spPr bwMode="auto">
          <a:xfrm>
            <a:off x="1520825" y="2508269"/>
            <a:ext cx="462730" cy="455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600" b="1">
                <a:solidFill>
                  <a:srgbClr val="FFFFFF"/>
                </a:solidFill>
              </a:rPr>
              <a:t>C</a:t>
            </a:r>
            <a:r>
              <a:rPr lang="it-IT" sz="2600" b="1" baseline="-25000">
                <a:solidFill>
                  <a:srgbClr val="FFFFFF"/>
                </a:solidFill>
              </a:rPr>
              <a:t>2</a:t>
            </a:r>
            <a:endParaRPr lang="it-IT" sz="2600" b="1">
              <a:solidFill>
                <a:srgbClr val="FFFFFF"/>
              </a:solidFill>
            </a:endParaRPr>
          </a:p>
        </p:txBody>
      </p:sp>
      <p:sp>
        <p:nvSpPr>
          <p:cNvPr id="18472" name="Text Box 40"/>
          <p:cNvSpPr txBox="1">
            <a:spLocks noChangeArrowheads="1"/>
          </p:cNvSpPr>
          <p:nvPr/>
        </p:nvSpPr>
        <p:spPr bwMode="auto">
          <a:xfrm>
            <a:off x="349270" y="1554181"/>
            <a:ext cx="555583" cy="455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600" b="1">
                <a:solidFill>
                  <a:srgbClr val="FFFFFF"/>
                </a:solidFill>
              </a:rPr>
              <a:t>pH</a:t>
            </a:r>
          </a:p>
        </p:txBody>
      </p:sp>
      <p:sp>
        <p:nvSpPr>
          <p:cNvPr id="18473" name="Text Box 41"/>
          <p:cNvSpPr txBox="1">
            <a:spLocks noChangeArrowheads="1"/>
          </p:cNvSpPr>
          <p:nvPr/>
        </p:nvSpPr>
        <p:spPr bwMode="auto">
          <a:xfrm>
            <a:off x="92089" y="4572026"/>
            <a:ext cx="828945" cy="8556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600" b="1">
                <a:solidFill>
                  <a:srgbClr val="FFFFFF"/>
                </a:solidFill>
              </a:rPr>
              <a:t>pH =</a:t>
            </a:r>
          </a:p>
          <a:p>
            <a:r>
              <a:rPr lang="it-IT" sz="2600" b="1">
                <a:solidFill>
                  <a:srgbClr val="FFFFFF"/>
                </a:solidFill>
              </a:rPr>
              <a:t>pK</a:t>
            </a:r>
            <a:r>
              <a:rPr lang="it-IT" sz="2600" b="1" baseline="-25000">
                <a:solidFill>
                  <a:srgbClr val="FFFFFF"/>
                </a:solidFill>
              </a:rPr>
              <a:t>a</a:t>
            </a:r>
            <a:endParaRPr lang="it-IT" sz="2600" b="1">
              <a:solidFill>
                <a:srgbClr val="FFFFFF"/>
              </a:solidFill>
            </a:endParaRPr>
          </a:p>
        </p:txBody>
      </p:sp>
      <p:sp>
        <p:nvSpPr>
          <p:cNvPr id="18474" name="Text Box 42"/>
          <p:cNvSpPr txBox="1">
            <a:spLocks noChangeArrowheads="1"/>
          </p:cNvSpPr>
          <p:nvPr/>
        </p:nvSpPr>
        <p:spPr bwMode="auto">
          <a:xfrm>
            <a:off x="914402" y="7269164"/>
            <a:ext cx="1704568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>
                <a:solidFill>
                  <a:srgbClr val="FFFFFF"/>
                </a:solidFill>
              </a:rPr>
              <a:t>Eccesso [A</a:t>
            </a:r>
            <a:r>
              <a:rPr lang="it-IT" sz="2300" b="1" baseline="30000">
                <a:solidFill>
                  <a:srgbClr val="FFFFFF"/>
                </a:solidFill>
              </a:rPr>
              <a:t>–</a:t>
            </a:r>
            <a:r>
              <a:rPr lang="it-IT">
                <a:solidFill>
                  <a:srgbClr val="FFFFFF"/>
                </a:solidFill>
              </a:rPr>
              <a:t>]</a:t>
            </a:r>
          </a:p>
        </p:txBody>
      </p:sp>
      <p:sp>
        <p:nvSpPr>
          <p:cNvPr id="18475" name="Text Box 43"/>
          <p:cNvSpPr txBox="1">
            <a:spLocks noChangeArrowheads="1"/>
          </p:cNvSpPr>
          <p:nvPr/>
        </p:nvSpPr>
        <p:spPr bwMode="auto">
          <a:xfrm>
            <a:off x="885826" y="7880351"/>
            <a:ext cx="1893188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>
                <a:solidFill>
                  <a:srgbClr val="FFFFFF"/>
                </a:solidFill>
              </a:rPr>
              <a:t>Aggiunta Basi</a:t>
            </a:r>
          </a:p>
        </p:txBody>
      </p:sp>
      <p:sp>
        <p:nvSpPr>
          <p:cNvPr id="18476" name="Text Box 44"/>
          <p:cNvSpPr txBox="1">
            <a:spLocks noChangeArrowheads="1"/>
          </p:cNvSpPr>
          <p:nvPr/>
        </p:nvSpPr>
        <p:spPr bwMode="auto">
          <a:xfrm>
            <a:off x="2984519" y="7269164"/>
            <a:ext cx="1613347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>
                <a:solidFill>
                  <a:srgbClr val="FFFFFF"/>
                </a:solidFill>
              </a:rPr>
              <a:t>[A</a:t>
            </a:r>
            <a:r>
              <a:rPr lang="it-IT" sz="2300" b="1" baseline="30000">
                <a:solidFill>
                  <a:srgbClr val="FFFFFF"/>
                </a:solidFill>
              </a:rPr>
              <a:t>–</a:t>
            </a:r>
            <a:r>
              <a:rPr lang="it-IT">
                <a:solidFill>
                  <a:srgbClr val="FFFFFF"/>
                </a:solidFill>
              </a:rPr>
              <a:t>] = [HA]</a:t>
            </a:r>
          </a:p>
        </p:txBody>
      </p:sp>
      <p:sp>
        <p:nvSpPr>
          <p:cNvPr id="18477" name="Line 45"/>
          <p:cNvSpPr>
            <a:spLocks noChangeShapeType="1"/>
          </p:cNvSpPr>
          <p:nvPr/>
        </p:nvSpPr>
        <p:spPr bwMode="auto">
          <a:xfrm flipH="1">
            <a:off x="3794125" y="7086618"/>
            <a:ext cx="0" cy="239713"/>
          </a:xfrm>
          <a:prstGeom prst="line">
            <a:avLst/>
          </a:prstGeom>
          <a:noFill/>
          <a:ln w="38100">
            <a:solidFill>
              <a:srgbClr val="FF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8478" name="Text Box 46"/>
          <p:cNvSpPr txBox="1">
            <a:spLocks noChangeArrowheads="1"/>
          </p:cNvSpPr>
          <p:nvPr/>
        </p:nvSpPr>
        <p:spPr bwMode="auto">
          <a:xfrm>
            <a:off x="4776788" y="7269164"/>
            <a:ext cx="1704568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>
                <a:solidFill>
                  <a:srgbClr val="FFFFFF"/>
                </a:solidFill>
              </a:rPr>
              <a:t>Eccesso [A</a:t>
            </a:r>
            <a:r>
              <a:rPr lang="it-IT" sz="2300" b="1" baseline="30000">
                <a:solidFill>
                  <a:srgbClr val="FFFFFF"/>
                </a:solidFill>
              </a:rPr>
              <a:t>–</a:t>
            </a:r>
            <a:r>
              <a:rPr lang="it-IT">
                <a:solidFill>
                  <a:srgbClr val="FFFFFF"/>
                </a:solidFill>
              </a:rPr>
              <a:t>]</a:t>
            </a:r>
          </a:p>
        </p:txBody>
      </p:sp>
      <p:sp>
        <p:nvSpPr>
          <p:cNvPr id="18479" name="Text Box 47"/>
          <p:cNvSpPr txBox="1">
            <a:spLocks noChangeArrowheads="1"/>
          </p:cNvSpPr>
          <p:nvPr/>
        </p:nvSpPr>
        <p:spPr bwMode="auto">
          <a:xfrm>
            <a:off x="4389451" y="7880351"/>
            <a:ext cx="2012813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>
                <a:solidFill>
                  <a:srgbClr val="FFFFFF"/>
                </a:solidFill>
              </a:rPr>
              <a:t>Aggiunta Acidi</a:t>
            </a:r>
          </a:p>
        </p:txBody>
      </p:sp>
      <p:sp>
        <p:nvSpPr>
          <p:cNvPr id="18480" name="Line 48"/>
          <p:cNvSpPr>
            <a:spLocks noChangeShapeType="1"/>
          </p:cNvSpPr>
          <p:nvPr/>
        </p:nvSpPr>
        <p:spPr bwMode="auto">
          <a:xfrm flipH="1">
            <a:off x="420689" y="7466031"/>
            <a:ext cx="390525" cy="3175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8481" name="Line 49"/>
          <p:cNvSpPr>
            <a:spLocks noChangeShapeType="1"/>
          </p:cNvSpPr>
          <p:nvPr/>
        </p:nvSpPr>
        <p:spPr bwMode="auto">
          <a:xfrm flipH="1">
            <a:off x="420689" y="8097841"/>
            <a:ext cx="390525" cy="1587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8482" name="Line 50"/>
          <p:cNvSpPr>
            <a:spLocks noChangeShapeType="1"/>
          </p:cNvSpPr>
          <p:nvPr/>
        </p:nvSpPr>
        <p:spPr bwMode="auto">
          <a:xfrm>
            <a:off x="6465888" y="7466031"/>
            <a:ext cx="392112" cy="3175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8483" name="Line 51"/>
          <p:cNvSpPr>
            <a:spLocks noChangeShapeType="1"/>
          </p:cNvSpPr>
          <p:nvPr/>
        </p:nvSpPr>
        <p:spPr bwMode="auto">
          <a:xfrm>
            <a:off x="6465888" y="8097841"/>
            <a:ext cx="392112" cy="1587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WordArt 2"/>
          <p:cNvSpPr>
            <a:spLocks noChangeArrowheads="1" noChangeShapeType="1" noTextEdit="1"/>
          </p:cNvSpPr>
          <p:nvPr/>
        </p:nvSpPr>
        <p:spPr bwMode="auto">
          <a:xfrm>
            <a:off x="503238" y="206393"/>
            <a:ext cx="5943600" cy="38735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blurRad="63500" dist="46662" dir="2115817" algn="ctr" rotWithShape="0">
                    <a:srgbClr val="9999FF">
                      <a:alpha val="74998"/>
                    </a:srgbClr>
                  </a:outerShdw>
                </a:effectLst>
                <a:latin typeface="Arial Black"/>
                <a:ea typeface="Arial Black"/>
                <a:cs typeface="Arial Black"/>
              </a:rPr>
              <a:t>Titolazione Acido/Base</a:t>
            </a: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46051" y="711226"/>
            <a:ext cx="6694017" cy="1645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40000"/>
              </a:lnSpc>
            </a:pPr>
            <a:r>
              <a:rPr lang="it-IT" sz="2500">
                <a:solidFill>
                  <a:srgbClr val="000099"/>
                </a:solidFill>
                <a:latin typeface="Arial" charset="0"/>
              </a:rPr>
              <a:t>Reattivo a </a:t>
            </a:r>
            <a:r>
              <a:rPr lang="it-IT" sz="2500" u="sng">
                <a:solidFill>
                  <a:srgbClr val="000099"/>
                </a:solidFill>
                <a:latin typeface="Arial" charset="0"/>
              </a:rPr>
              <a:t>TITOLO NOTO</a:t>
            </a:r>
            <a:r>
              <a:rPr lang="it-IT" sz="2500">
                <a:solidFill>
                  <a:srgbClr val="000099"/>
                </a:solidFill>
                <a:latin typeface="Arial" charset="0"/>
              </a:rPr>
              <a:t>, </a:t>
            </a:r>
            <a:r>
              <a:rPr lang="it-IT" sz="2500" b="1">
                <a:solidFill>
                  <a:srgbClr val="000099"/>
                </a:solidFill>
                <a:latin typeface="Arial" charset="0"/>
              </a:rPr>
              <a:t>V</a:t>
            </a:r>
            <a:r>
              <a:rPr lang="it-IT" sz="2500" b="1" baseline="-25000">
                <a:solidFill>
                  <a:srgbClr val="000099"/>
                </a:solidFill>
                <a:latin typeface="Arial" charset="0"/>
              </a:rPr>
              <a:t>0</a:t>
            </a:r>
            <a:r>
              <a:rPr lang="it-IT" sz="2500" b="1">
                <a:solidFill>
                  <a:srgbClr val="000099"/>
                </a:solidFill>
                <a:latin typeface="Arial" charset="0"/>
              </a:rPr>
              <a:t>N</a:t>
            </a:r>
            <a:r>
              <a:rPr lang="it-IT" sz="2500" b="1" baseline="-25000">
                <a:solidFill>
                  <a:srgbClr val="000099"/>
                </a:solidFill>
                <a:latin typeface="Arial" charset="0"/>
              </a:rPr>
              <a:t>0</a:t>
            </a:r>
            <a:r>
              <a:rPr lang="it-IT" sz="2500">
                <a:solidFill>
                  <a:srgbClr val="000099"/>
                </a:solidFill>
                <a:latin typeface="Arial" charset="0"/>
              </a:rPr>
              <a:t>  + REATTIVO </a:t>
            </a:r>
          </a:p>
          <a:p>
            <a:pPr>
              <a:lnSpc>
                <a:spcPct val="140000"/>
              </a:lnSpc>
            </a:pPr>
            <a:r>
              <a:rPr lang="it-IT" sz="2500">
                <a:solidFill>
                  <a:srgbClr val="000099"/>
                </a:solidFill>
                <a:latin typeface="Arial" charset="0"/>
              </a:rPr>
              <a:t>a </a:t>
            </a:r>
            <a:r>
              <a:rPr lang="it-IT" sz="2500" u="sng">
                <a:solidFill>
                  <a:srgbClr val="000099"/>
                </a:solidFill>
                <a:latin typeface="Arial" charset="0"/>
              </a:rPr>
              <a:t>TITOLO SCONOSCIUTO</a:t>
            </a:r>
            <a:r>
              <a:rPr lang="it-IT" sz="2500">
                <a:solidFill>
                  <a:srgbClr val="000099"/>
                </a:solidFill>
                <a:latin typeface="Arial" charset="0"/>
              </a:rPr>
              <a:t> </a:t>
            </a:r>
            <a:r>
              <a:rPr lang="it-IT" sz="2500" b="1">
                <a:solidFill>
                  <a:srgbClr val="000099"/>
                </a:solidFill>
                <a:latin typeface="Arial" charset="0"/>
              </a:rPr>
              <a:t>V</a:t>
            </a:r>
            <a:r>
              <a:rPr lang="it-IT" sz="2500" b="1" baseline="-25000">
                <a:solidFill>
                  <a:srgbClr val="000099"/>
                </a:solidFill>
                <a:latin typeface="Arial" charset="0"/>
              </a:rPr>
              <a:t>1</a:t>
            </a:r>
            <a:r>
              <a:rPr lang="it-IT" sz="2500" b="1">
                <a:solidFill>
                  <a:srgbClr val="000099"/>
                </a:solidFill>
                <a:latin typeface="Arial" charset="0"/>
              </a:rPr>
              <a:t>N</a:t>
            </a:r>
            <a:r>
              <a:rPr lang="it-IT" sz="2500" b="1" baseline="-25000">
                <a:solidFill>
                  <a:srgbClr val="000099"/>
                </a:solidFill>
                <a:latin typeface="Arial" charset="0"/>
              </a:rPr>
              <a:t>1</a:t>
            </a:r>
            <a:endParaRPr lang="it-IT" sz="2500">
              <a:solidFill>
                <a:srgbClr val="000099"/>
              </a:solidFill>
              <a:latin typeface="Arial" charset="0"/>
            </a:endParaRPr>
          </a:p>
          <a:p>
            <a:pPr>
              <a:lnSpc>
                <a:spcPct val="140000"/>
              </a:lnSpc>
            </a:pPr>
            <a:r>
              <a:rPr lang="it-IT" sz="2500">
                <a:solidFill>
                  <a:srgbClr val="000099"/>
                </a:solidFill>
                <a:latin typeface="Arial" charset="0"/>
              </a:rPr>
              <a:t>All'equivalenza:</a:t>
            </a: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72949" y="2505075"/>
            <a:ext cx="3156104" cy="794064"/>
          </a:xfrm>
          <a:prstGeom prst="rect">
            <a:avLst/>
          </a:prstGeom>
          <a:solidFill>
            <a:schemeClr val="bg1"/>
          </a:solidFill>
          <a:ln w="76200">
            <a:solidFill>
              <a:srgbClr val="00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it-IT">
                <a:solidFill>
                  <a:srgbClr val="6600CC"/>
                </a:solidFill>
                <a:latin typeface="Arial" charset="0"/>
              </a:rPr>
              <a:t>Equivalenti di Reattivo</a:t>
            </a:r>
          </a:p>
          <a:p>
            <a:pPr algn="ctr"/>
            <a:r>
              <a:rPr lang="it-IT">
                <a:solidFill>
                  <a:srgbClr val="6600CC"/>
                </a:solidFill>
                <a:latin typeface="Arial" charset="0"/>
              </a:rPr>
              <a:t>Titolante</a:t>
            </a:r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3673399" y="2505075"/>
            <a:ext cx="3156104" cy="794064"/>
          </a:xfrm>
          <a:prstGeom prst="rect">
            <a:avLst/>
          </a:prstGeom>
          <a:noFill/>
          <a:ln w="76200">
            <a:solidFill>
              <a:srgbClr val="00FF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it-IT">
                <a:solidFill>
                  <a:srgbClr val="6600CC"/>
                </a:solidFill>
                <a:latin typeface="Arial" charset="0"/>
              </a:rPr>
              <a:t>Equivalenti di Reattivo</a:t>
            </a:r>
          </a:p>
          <a:p>
            <a:pPr algn="ctr"/>
            <a:r>
              <a:rPr lang="it-IT">
                <a:solidFill>
                  <a:srgbClr val="6600CC"/>
                </a:solidFill>
                <a:latin typeface="Arial" charset="0"/>
              </a:rPr>
              <a:t>a Titolo Ignoto</a:t>
            </a:r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2514602" y="3521093"/>
            <a:ext cx="1911640" cy="455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600" b="1">
                <a:solidFill>
                  <a:srgbClr val="FF0000"/>
                </a:solidFill>
                <a:latin typeface="Arial" charset="0"/>
              </a:rPr>
              <a:t>V</a:t>
            </a:r>
            <a:r>
              <a:rPr lang="it-IT" sz="2600" b="1" baseline="-25000">
                <a:solidFill>
                  <a:srgbClr val="FF0000"/>
                </a:solidFill>
                <a:latin typeface="Arial" charset="0"/>
              </a:rPr>
              <a:t>0</a:t>
            </a:r>
            <a:r>
              <a:rPr lang="it-IT" sz="2600" b="1">
                <a:solidFill>
                  <a:srgbClr val="FF0000"/>
                </a:solidFill>
                <a:latin typeface="Arial" charset="0"/>
              </a:rPr>
              <a:t>N</a:t>
            </a:r>
            <a:r>
              <a:rPr lang="it-IT" sz="2600" b="1" baseline="-25000">
                <a:solidFill>
                  <a:srgbClr val="FF0000"/>
                </a:solidFill>
                <a:latin typeface="Arial" charset="0"/>
              </a:rPr>
              <a:t>0</a:t>
            </a:r>
            <a:r>
              <a:rPr lang="it-IT" sz="2600" b="1">
                <a:solidFill>
                  <a:srgbClr val="FF0000"/>
                </a:solidFill>
                <a:latin typeface="Arial" charset="0"/>
              </a:rPr>
              <a:t> = V</a:t>
            </a:r>
            <a:r>
              <a:rPr lang="it-IT" sz="2600" b="1" baseline="-25000">
                <a:solidFill>
                  <a:srgbClr val="FF0000"/>
                </a:solidFill>
                <a:latin typeface="Arial" charset="0"/>
              </a:rPr>
              <a:t>1</a:t>
            </a:r>
            <a:r>
              <a:rPr lang="it-IT" sz="2600" b="1">
                <a:solidFill>
                  <a:srgbClr val="FF0000"/>
                </a:solidFill>
                <a:latin typeface="Arial" charset="0"/>
              </a:rPr>
              <a:t>N</a:t>
            </a:r>
            <a:r>
              <a:rPr lang="it-IT" sz="2600" b="1" baseline="-25000">
                <a:solidFill>
                  <a:srgbClr val="FF0000"/>
                </a:solidFill>
                <a:latin typeface="Arial" charset="0"/>
              </a:rPr>
              <a:t>1</a:t>
            </a:r>
            <a:endParaRPr lang="it-IT" sz="2600" b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3306764" y="2690815"/>
            <a:ext cx="290536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6600CC"/>
                </a:solidFill>
                <a:latin typeface="Arial" charset="0"/>
              </a:rPr>
              <a:t>=</a:t>
            </a:r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22244" y="4151313"/>
            <a:ext cx="6806443" cy="794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>
                <a:solidFill>
                  <a:srgbClr val="990033"/>
                </a:solidFill>
                <a:latin typeface="Arial" charset="0"/>
              </a:rPr>
              <a:t>1° Reazione completa (        )  2° reazione veloce</a:t>
            </a:r>
          </a:p>
          <a:p>
            <a:r>
              <a:rPr lang="it-IT">
                <a:solidFill>
                  <a:srgbClr val="990033"/>
                </a:solidFill>
                <a:latin typeface="Arial" charset="0"/>
              </a:rPr>
              <a:t>3° possibilità di rilevare il punto di equivalenza</a:t>
            </a:r>
          </a:p>
        </p:txBody>
      </p:sp>
      <p:sp>
        <p:nvSpPr>
          <p:cNvPr id="22537" name="Text Box 9"/>
          <p:cNvSpPr txBox="1">
            <a:spLocks noChangeArrowheads="1"/>
          </p:cNvSpPr>
          <p:nvPr/>
        </p:nvSpPr>
        <p:spPr bwMode="auto">
          <a:xfrm>
            <a:off x="92089" y="5165727"/>
            <a:ext cx="4386159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FF0000"/>
                </a:solidFill>
                <a:latin typeface="Arial" charset="0"/>
              </a:rPr>
              <a:t>Reazione di neutralizzazione:</a:t>
            </a:r>
          </a:p>
        </p:txBody>
      </p:sp>
      <p:sp>
        <p:nvSpPr>
          <p:cNvPr id="22538" name="Text Box 10"/>
          <p:cNvSpPr txBox="1">
            <a:spLocks noChangeArrowheads="1"/>
          </p:cNvSpPr>
          <p:nvPr/>
        </p:nvSpPr>
        <p:spPr bwMode="auto">
          <a:xfrm>
            <a:off x="503238" y="5922964"/>
            <a:ext cx="2329356" cy="824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500" b="1">
                <a:solidFill>
                  <a:srgbClr val="000099"/>
                </a:solidFill>
                <a:latin typeface="Arial" charset="0"/>
              </a:rPr>
              <a:t>H</a:t>
            </a:r>
            <a:r>
              <a:rPr lang="it-IT" sz="2500" b="1" baseline="-25000">
                <a:solidFill>
                  <a:srgbClr val="000099"/>
                </a:solidFill>
                <a:latin typeface="Arial" charset="0"/>
              </a:rPr>
              <a:t>3</a:t>
            </a:r>
            <a:r>
              <a:rPr lang="it-IT" sz="2500" b="1">
                <a:solidFill>
                  <a:srgbClr val="000099"/>
                </a:solidFill>
                <a:latin typeface="Arial" charset="0"/>
              </a:rPr>
              <a:t>O</a:t>
            </a:r>
            <a:r>
              <a:rPr lang="it-IT" sz="2500" b="1" baseline="30000">
                <a:solidFill>
                  <a:srgbClr val="000099"/>
                </a:solidFill>
                <a:latin typeface="Arial" charset="0"/>
              </a:rPr>
              <a:t>+</a:t>
            </a:r>
            <a:r>
              <a:rPr lang="it-IT" sz="2500" b="1">
                <a:solidFill>
                  <a:srgbClr val="000099"/>
                </a:solidFill>
                <a:latin typeface="Arial" charset="0"/>
              </a:rPr>
              <a:t>  +  OH</a:t>
            </a:r>
            <a:r>
              <a:rPr lang="it-IT" sz="2500" b="1" baseline="50000">
                <a:solidFill>
                  <a:srgbClr val="000099"/>
                </a:solidFill>
                <a:latin typeface="Arial" charset="0"/>
              </a:rPr>
              <a:t>–</a:t>
            </a:r>
            <a:r>
              <a:rPr lang="it-IT" sz="2500" b="1">
                <a:solidFill>
                  <a:srgbClr val="000099"/>
                </a:solidFill>
                <a:latin typeface="Arial" charset="0"/>
              </a:rPr>
              <a:t>		2H</a:t>
            </a:r>
            <a:r>
              <a:rPr lang="it-IT" sz="2500" b="1" baseline="-25000">
                <a:solidFill>
                  <a:srgbClr val="000099"/>
                </a:solidFill>
                <a:latin typeface="Arial" charset="0"/>
              </a:rPr>
              <a:t>2</a:t>
            </a:r>
            <a:r>
              <a:rPr lang="it-IT" sz="2500" b="1">
                <a:solidFill>
                  <a:srgbClr val="000099"/>
                </a:solidFill>
                <a:latin typeface="Arial" charset="0"/>
              </a:rPr>
              <a:t>O</a:t>
            </a:r>
          </a:p>
        </p:txBody>
      </p:sp>
      <p:sp>
        <p:nvSpPr>
          <p:cNvPr id="22539" name="Text Box 11"/>
          <p:cNvSpPr txBox="1">
            <a:spLocks noChangeArrowheads="1"/>
          </p:cNvSpPr>
          <p:nvPr/>
        </p:nvSpPr>
        <p:spPr bwMode="auto">
          <a:xfrm>
            <a:off x="4264039" y="5622943"/>
            <a:ext cx="2646265" cy="11172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i="1">
                <a:solidFill>
                  <a:srgbClr val="000099"/>
                </a:solidFill>
                <a:latin typeface="Arial" charset="0"/>
              </a:rPr>
              <a:t>Completa (1°)</a:t>
            </a:r>
          </a:p>
          <a:p>
            <a:r>
              <a:rPr lang="it-IT" sz="2300" i="1">
                <a:solidFill>
                  <a:srgbClr val="000099"/>
                </a:solidFill>
                <a:latin typeface="Arial" charset="0"/>
              </a:rPr>
              <a:t>Veloce (2°)</a:t>
            </a:r>
          </a:p>
          <a:p>
            <a:r>
              <a:rPr lang="it-IT" sz="2300" i="1">
                <a:solidFill>
                  <a:srgbClr val="000099"/>
                </a:solidFill>
                <a:latin typeface="Arial" charset="0"/>
              </a:rPr>
              <a:t>Indicatori, ecc. (3°)</a:t>
            </a:r>
          </a:p>
        </p:txBody>
      </p:sp>
      <p:sp>
        <p:nvSpPr>
          <p:cNvPr id="22540" name="Text Box 12"/>
          <p:cNvSpPr txBox="1">
            <a:spLocks noChangeArrowheads="1"/>
          </p:cNvSpPr>
          <p:nvPr/>
        </p:nvSpPr>
        <p:spPr bwMode="auto">
          <a:xfrm>
            <a:off x="2065351" y="6959626"/>
            <a:ext cx="4839157" cy="1957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it-IT" b="1">
                <a:solidFill>
                  <a:srgbClr val="FF0000"/>
                </a:solidFill>
                <a:latin typeface="Arial" charset="0"/>
              </a:rPr>
              <a:t>Acido Forte</a:t>
            </a:r>
            <a:r>
              <a:rPr lang="it-IT" b="1">
                <a:latin typeface="Arial" charset="0"/>
              </a:rPr>
              <a:t>		</a:t>
            </a:r>
            <a:r>
              <a:rPr lang="it-IT" b="1">
                <a:solidFill>
                  <a:srgbClr val="006600"/>
                </a:solidFill>
                <a:latin typeface="Arial" charset="0"/>
              </a:rPr>
              <a:t>Base Forte</a:t>
            </a:r>
            <a:endParaRPr lang="it-IT" b="1">
              <a:latin typeface="Arial" charset="0"/>
            </a:endParaRPr>
          </a:p>
          <a:p>
            <a:pPr>
              <a:lnSpc>
                <a:spcPct val="130000"/>
              </a:lnSpc>
            </a:pPr>
            <a:r>
              <a:rPr lang="it-IT" b="1">
                <a:solidFill>
                  <a:srgbClr val="FF0000"/>
                </a:solidFill>
                <a:latin typeface="Arial" charset="0"/>
              </a:rPr>
              <a:t>Acido Debole</a:t>
            </a:r>
            <a:r>
              <a:rPr lang="it-IT" b="1">
                <a:latin typeface="Arial" charset="0"/>
              </a:rPr>
              <a:t>		</a:t>
            </a:r>
            <a:r>
              <a:rPr lang="it-IT" b="1">
                <a:solidFill>
                  <a:srgbClr val="006600"/>
                </a:solidFill>
                <a:latin typeface="Arial" charset="0"/>
              </a:rPr>
              <a:t>Base Forte</a:t>
            </a:r>
            <a:endParaRPr lang="it-IT" b="1">
              <a:latin typeface="Arial" charset="0"/>
            </a:endParaRPr>
          </a:p>
          <a:p>
            <a:pPr>
              <a:lnSpc>
                <a:spcPct val="130000"/>
              </a:lnSpc>
            </a:pPr>
            <a:r>
              <a:rPr lang="it-IT" b="1">
                <a:solidFill>
                  <a:srgbClr val="FF0000"/>
                </a:solidFill>
                <a:latin typeface="Arial" charset="0"/>
              </a:rPr>
              <a:t>Base Debole</a:t>
            </a:r>
            <a:r>
              <a:rPr lang="it-IT" b="1">
                <a:latin typeface="Arial" charset="0"/>
              </a:rPr>
              <a:t>		</a:t>
            </a:r>
            <a:r>
              <a:rPr lang="it-IT" b="1">
                <a:solidFill>
                  <a:srgbClr val="006600"/>
                </a:solidFill>
                <a:latin typeface="Arial" charset="0"/>
              </a:rPr>
              <a:t>Acido Forte</a:t>
            </a:r>
            <a:endParaRPr lang="it-IT" b="1">
              <a:latin typeface="Arial" charset="0"/>
            </a:endParaRPr>
          </a:p>
          <a:p>
            <a:pPr>
              <a:lnSpc>
                <a:spcPct val="130000"/>
              </a:lnSpc>
            </a:pPr>
            <a:r>
              <a:rPr lang="it-IT" b="1">
                <a:solidFill>
                  <a:srgbClr val="FF0000"/>
                </a:solidFill>
                <a:latin typeface="Arial" charset="0"/>
              </a:rPr>
              <a:t>Base Debole</a:t>
            </a:r>
            <a:r>
              <a:rPr lang="it-IT" b="1">
                <a:latin typeface="Arial" charset="0"/>
              </a:rPr>
              <a:t>		</a:t>
            </a:r>
            <a:r>
              <a:rPr lang="it-IT" b="1">
                <a:solidFill>
                  <a:srgbClr val="006600"/>
                </a:solidFill>
                <a:latin typeface="Arial" charset="0"/>
              </a:rPr>
              <a:t>Acido Debole</a:t>
            </a:r>
            <a:endParaRPr lang="it-IT" b="1">
              <a:latin typeface="Arial" charset="0"/>
            </a:endParaRPr>
          </a:p>
        </p:txBody>
      </p:sp>
      <p:sp>
        <p:nvSpPr>
          <p:cNvPr id="22541" name="Text Box 13"/>
          <p:cNvSpPr txBox="1">
            <a:spLocks noChangeArrowheads="1"/>
          </p:cNvSpPr>
          <p:nvPr/>
        </p:nvSpPr>
        <p:spPr bwMode="auto">
          <a:xfrm>
            <a:off x="-34912" y="7589839"/>
            <a:ext cx="2119587" cy="794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 i="1">
                <a:solidFill>
                  <a:srgbClr val="006600"/>
                </a:solidFill>
                <a:latin typeface="Arial" charset="0"/>
              </a:rPr>
              <a:t>Diversi tipi di</a:t>
            </a:r>
          </a:p>
          <a:p>
            <a:r>
              <a:rPr lang="it-IT" b="1" i="1">
                <a:solidFill>
                  <a:srgbClr val="006600"/>
                </a:solidFill>
                <a:latin typeface="Arial" charset="0"/>
              </a:rPr>
              <a:t>titolazione</a:t>
            </a:r>
          </a:p>
        </p:txBody>
      </p:sp>
      <p:sp>
        <p:nvSpPr>
          <p:cNvPr id="22542" name="Line 14"/>
          <p:cNvSpPr>
            <a:spLocks noChangeShapeType="1"/>
          </p:cNvSpPr>
          <p:nvPr/>
        </p:nvSpPr>
        <p:spPr bwMode="auto">
          <a:xfrm>
            <a:off x="3279775" y="4379913"/>
            <a:ext cx="628650" cy="0"/>
          </a:xfrm>
          <a:prstGeom prst="line">
            <a:avLst/>
          </a:prstGeom>
          <a:noFill/>
          <a:ln w="12700">
            <a:solidFill>
              <a:srgbClr val="990033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2543" name="Line 15"/>
          <p:cNvSpPr>
            <a:spLocks noChangeShapeType="1"/>
          </p:cNvSpPr>
          <p:nvPr/>
        </p:nvSpPr>
        <p:spPr bwMode="auto">
          <a:xfrm>
            <a:off x="2479675" y="6159500"/>
            <a:ext cx="731838" cy="0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2544" name="AutoShape 16"/>
          <p:cNvSpPr>
            <a:spLocks/>
          </p:cNvSpPr>
          <p:nvPr/>
        </p:nvSpPr>
        <p:spPr bwMode="auto">
          <a:xfrm>
            <a:off x="4160838" y="5668964"/>
            <a:ext cx="182562" cy="1050925"/>
          </a:xfrm>
          <a:prstGeom prst="leftBrace">
            <a:avLst>
              <a:gd name="adj1" fmla="val 47971"/>
              <a:gd name="adj2" fmla="val 50000"/>
            </a:avLst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 anchor="ctr"/>
          <a:lstStyle/>
          <a:p>
            <a:pPr algn="ctr" defTabSz="549275"/>
            <a:endParaRPr lang="it-IT" sz="1400">
              <a:solidFill>
                <a:srgbClr val="000099"/>
              </a:solidFill>
            </a:endParaRPr>
          </a:p>
        </p:txBody>
      </p:sp>
      <p:sp>
        <p:nvSpPr>
          <p:cNvPr id="22545" name="Line 17"/>
          <p:cNvSpPr>
            <a:spLocks noChangeShapeType="1"/>
          </p:cNvSpPr>
          <p:nvPr/>
        </p:nvSpPr>
        <p:spPr bwMode="auto">
          <a:xfrm>
            <a:off x="3954477" y="7264400"/>
            <a:ext cx="731837" cy="0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 type="stealth" w="med" len="lg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2546" name="AutoShape 18"/>
          <p:cNvSpPr>
            <a:spLocks/>
          </p:cNvSpPr>
          <p:nvPr/>
        </p:nvSpPr>
        <p:spPr bwMode="auto">
          <a:xfrm flipH="1">
            <a:off x="1978039" y="7046913"/>
            <a:ext cx="136525" cy="1828800"/>
          </a:xfrm>
          <a:prstGeom prst="leftBrace">
            <a:avLst>
              <a:gd name="adj1" fmla="val 111628"/>
              <a:gd name="adj2" fmla="val 50000"/>
            </a:avLst>
          </a:prstGeom>
          <a:noFill/>
          <a:ln w="38100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 anchor="ctr"/>
          <a:lstStyle/>
          <a:p>
            <a:pPr algn="ctr" defTabSz="549275"/>
            <a:endParaRPr lang="it-IT" sz="1400">
              <a:solidFill>
                <a:srgbClr val="000099"/>
              </a:solidFill>
            </a:endParaRPr>
          </a:p>
        </p:txBody>
      </p:sp>
      <p:sp>
        <p:nvSpPr>
          <p:cNvPr id="22547" name="Line 19"/>
          <p:cNvSpPr>
            <a:spLocks noChangeShapeType="1"/>
          </p:cNvSpPr>
          <p:nvPr/>
        </p:nvSpPr>
        <p:spPr bwMode="auto">
          <a:xfrm>
            <a:off x="4125927" y="7732713"/>
            <a:ext cx="731837" cy="0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 type="stealth" w="med" len="lg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2548" name="Line 20"/>
          <p:cNvSpPr>
            <a:spLocks noChangeShapeType="1"/>
          </p:cNvSpPr>
          <p:nvPr/>
        </p:nvSpPr>
        <p:spPr bwMode="auto">
          <a:xfrm>
            <a:off x="4068777" y="8224839"/>
            <a:ext cx="731837" cy="0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 type="stealth" w="med" len="lg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2549" name="Line 21"/>
          <p:cNvSpPr>
            <a:spLocks noChangeShapeType="1"/>
          </p:cNvSpPr>
          <p:nvPr/>
        </p:nvSpPr>
        <p:spPr bwMode="auto">
          <a:xfrm>
            <a:off x="4022725" y="8704263"/>
            <a:ext cx="731838" cy="0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 type="stealth" w="med" len="lg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2"/>
          <p:cNvSpPr>
            <a:spLocks noChangeArrowheads="1" noChangeShapeType="1" noTextEdit="1"/>
          </p:cNvSpPr>
          <p:nvPr/>
        </p:nvSpPr>
        <p:spPr bwMode="auto">
          <a:xfrm>
            <a:off x="50010" y="14818"/>
            <a:ext cx="5088731" cy="586316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3600" kern="10">
                <a:ln w="31750">
                  <a:solidFill>
                    <a:schemeClr val="accent2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Arial Black"/>
                <a:ea typeface="Arial Black"/>
                <a:cs typeface="Arial Black"/>
              </a:rPr>
              <a:t>Indicatori di pH</a:t>
            </a: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79383" y="643467"/>
            <a:ext cx="4973910" cy="421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51206" tIns="25603" rIns="51206" bIns="25603">
            <a:spAutoFit/>
          </a:bodyPr>
          <a:lstStyle>
            <a:lvl1pPr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558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2763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68350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2393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811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383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3955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527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 dirty="0" err="1">
                <a:solidFill>
                  <a:srgbClr val="003366"/>
                </a:solidFill>
                <a:latin typeface="Comic Sans MS" charset="0"/>
              </a:rPr>
              <a:t>HIn</a:t>
            </a:r>
            <a:r>
              <a:rPr lang="it-IT" b="1" dirty="0">
                <a:solidFill>
                  <a:srgbClr val="003366"/>
                </a:solidFill>
                <a:latin typeface="Comic Sans MS" charset="0"/>
              </a:rPr>
              <a:t>  +  H</a:t>
            </a:r>
            <a:r>
              <a:rPr lang="it-IT" b="1" baseline="-25000" dirty="0">
                <a:solidFill>
                  <a:srgbClr val="003366"/>
                </a:solidFill>
                <a:latin typeface="Comic Sans MS" charset="0"/>
              </a:rPr>
              <a:t>2</a:t>
            </a:r>
            <a:r>
              <a:rPr lang="it-IT" b="1" dirty="0">
                <a:solidFill>
                  <a:srgbClr val="003366"/>
                </a:solidFill>
                <a:latin typeface="Comic Sans MS" charset="0"/>
              </a:rPr>
              <a:t>O		H</a:t>
            </a:r>
            <a:r>
              <a:rPr lang="it-IT" b="1" baseline="-25000" dirty="0">
                <a:solidFill>
                  <a:srgbClr val="003366"/>
                </a:solidFill>
                <a:latin typeface="Comic Sans MS" charset="0"/>
              </a:rPr>
              <a:t>3</a:t>
            </a:r>
            <a:r>
              <a:rPr lang="it-IT" b="1" dirty="0">
                <a:solidFill>
                  <a:srgbClr val="003366"/>
                </a:solidFill>
                <a:latin typeface="Comic Sans MS" charset="0"/>
              </a:rPr>
              <a:t>O</a:t>
            </a:r>
            <a:r>
              <a:rPr lang="it-IT" b="1" baseline="30000" dirty="0">
                <a:solidFill>
                  <a:srgbClr val="003366"/>
                </a:solidFill>
                <a:latin typeface="Comic Sans MS" charset="0"/>
              </a:rPr>
              <a:t>+</a:t>
            </a:r>
            <a:r>
              <a:rPr lang="it-IT" b="1" dirty="0">
                <a:solidFill>
                  <a:srgbClr val="003366"/>
                </a:solidFill>
                <a:latin typeface="Comic Sans MS" charset="0"/>
              </a:rPr>
              <a:t>  +  In</a:t>
            </a:r>
            <a:r>
              <a:rPr lang="it-IT" b="1" baseline="50000" dirty="0">
                <a:solidFill>
                  <a:srgbClr val="003366"/>
                </a:solidFill>
                <a:latin typeface="Comic Sans MS" charset="0"/>
              </a:rPr>
              <a:t>–</a:t>
            </a:r>
            <a:endParaRPr lang="it-IT" b="1" dirty="0">
              <a:solidFill>
                <a:srgbClr val="003366"/>
              </a:solidFill>
              <a:latin typeface="Comic Sans MS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4520807" y="738719"/>
            <a:ext cx="765385" cy="3902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206" tIns="25603" rIns="51206" bIns="25603">
            <a:spAutoFit/>
          </a:bodyPr>
          <a:lstStyle>
            <a:lvl1pPr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558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2763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68350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2393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811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383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3955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527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 dirty="0" err="1">
                <a:solidFill>
                  <a:srgbClr val="003366"/>
                </a:solidFill>
                <a:latin typeface="Comic Sans MS" charset="0"/>
              </a:rPr>
              <a:t>K</a:t>
            </a:r>
            <a:r>
              <a:rPr lang="it-IT" sz="2200" baseline="-25000" dirty="0" err="1">
                <a:solidFill>
                  <a:srgbClr val="003366"/>
                </a:solidFill>
                <a:latin typeface="Comic Sans MS" charset="0"/>
              </a:rPr>
              <a:t>HIn</a:t>
            </a:r>
            <a:r>
              <a:rPr lang="it-IT" sz="2200" dirty="0">
                <a:solidFill>
                  <a:srgbClr val="003366"/>
                </a:solidFill>
                <a:latin typeface="Comic Sans MS" charset="0"/>
              </a:rPr>
              <a:t>=</a:t>
            </a:r>
            <a:endParaRPr lang="it-IT" sz="2200" b="1" dirty="0">
              <a:solidFill>
                <a:srgbClr val="003366"/>
              </a:solidFill>
              <a:latin typeface="Comic Sans MS" charset="0"/>
            </a:endParaRP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5213752" y="472017"/>
            <a:ext cx="1652059" cy="3902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206" tIns="25603" rIns="51206" bIns="25603">
            <a:spAutoFit/>
          </a:bodyPr>
          <a:lstStyle>
            <a:lvl1pPr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558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2763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68350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2393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811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383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3955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527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003366"/>
                </a:solidFill>
                <a:latin typeface="Comic Sans MS" charset="0"/>
              </a:rPr>
              <a:t>[H</a:t>
            </a:r>
            <a:r>
              <a:rPr lang="it-IT" sz="2200" baseline="-25000">
                <a:solidFill>
                  <a:srgbClr val="003366"/>
                </a:solidFill>
                <a:latin typeface="Comic Sans MS" charset="0"/>
              </a:rPr>
              <a:t>3</a:t>
            </a:r>
            <a:r>
              <a:rPr lang="it-IT" sz="2200">
                <a:solidFill>
                  <a:srgbClr val="003366"/>
                </a:solidFill>
                <a:latin typeface="Comic Sans MS" charset="0"/>
              </a:rPr>
              <a:t>O</a:t>
            </a:r>
            <a:r>
              <a:rPr lang="it-IT" sz="2200" baseline="30000">
                <a:solidFill>
                  <a:srgbClr val="003366"/>
                </a:solidFill>
                <a:latin typeface="Comic Sans MS" charset="0"/>
              </a:rPr>
              <a:t>+</a:t>
            </a:r>
            <a:r>
              <a:rPr lang="it-IT" sz="2200">
                <a:solidFill>
                  <a:srgbClr val="003366"/>
                </a:solidFill>
                <a:latin typeface="Comic Sans MS" charset="0"/>
              </a:rPr>
              <a:t>] [In</a:t>
            </a:r>
            <a:r>
              <a:rPr lang="it-IT" b="1" baseline="50000">
                <a:solidFill>
                  <a:srgbClr val="003366"/>
                </a:solidFill>
                <a:latin typeface="Comic Sans MS" charset="0"/>
              </a:rPr>
              <a:t>–</a:t>
            </a:r>
            <a:r>
              <a:rPr lang="it-IT" sz="2200">
                <a:solidFill>
                  <a:srgbClr val="003366"/>
                </a:solidFill>
                <a:latin typeface="Comic Sans MS" charset="0"/>
              </a:rPr>
              <a:t>]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5528072" y="1001185"/>
            <a:ext cx="834356" cy="3902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206" tIns="25603" rIns="51206" bIns="25603">
            <a:spAutoFit/>
          </a:bodyPr>
          <a:lstStyle>
            <a:lvl1pPr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558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2763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68350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2393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811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383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3955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527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003366"/>
                </a:solidFill>
                <a:latin typeface="Comic Sans MS" charset="0"/>
              </a:rPr>
              <a:t>[HIn]</a:t>
            </a:r>
            <a:endParaRPr lang="it-IT" sz="2200" b="1">
              <a:solidFill>
                <a:srgbClr val="003366"/>
              </a:solidFill>
              <a:latin typeface="Comic Sans MS" charset="0"/>
            </a:endParaRPr>
          </a:p>
        </p:txBody>
      </p:sp>
      <p:sp>
        <p:nvSpPr>
          <p:cNvPr id="3079" name="Line 7"/>
          <p:cNvSpPr>
            <a:spLocks noChangeShapeType="1"/>
          </p:cNvSpPr>
          <p:nvPr/>
        </p:nvSpPr>
        <p:spPr bwMode="auto">
          <a:xfrm>
            <a:off x="5200322" y="965049"/>
            <a:ext cx="1502569" cy="0"/>
          </a:xfrm>
          <a:prstGeom prst="line">
            <a:avLst/>
          </a:prstGeom>
          <a:noFill/>
          <a:ln w="952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>
            <a:off x="2030019" y="853017"/>
            <a:ext cx="359569" cy="0"/>
          </a:xfrm>
          <a:prstGeom prst="line">
            <a:avLst/>
          </a:prstGeom>
          <a:noFill/>
          <a:ln w="9525">
            <a:solidFill>
              <a:srgbClr val="003366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 flipH="1">
            <a:off x="2024066" y="980017"/>
            <a:ext cx="359569" cy="0"/>
          </a:xfrm>
          <a:prstGeom prst="line">
            <a:avLst/>
          </a:prstGeom>
          <a:noFill/>
          <a:ln w="9525">
            <a:solidFill>
              <a:srgbClr val="003366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181447" y="1915731"/>
            <a:ext cx="1793519" cy="3902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206" tIns="25603" rIns="51206" bIns="25603">
            <a:spAutoFit/>
          </a:bodyPr>
          <a:lstStyle>
            <a:lvl1pPr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558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2763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68350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2393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811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383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3955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527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003366"/>
                </a:solidFill>
                <a:latin typeface="Comic Sans MS" charset="0"/>
              </a:rPr>
              <a:t>[H</a:t>
            </a:r>
            <a:r>
              <a:rPr lang="it-IT" sz="2200" baseline="-25000">
                <a:solidFill>
                  <a:srgbClr val="003366"/>
                </a:solidFill>
                <a:latin typeface="Comic Sans MS" charset="0"/>
              </a:rPr>
              <a:t>3</a:t>
            </a:r>
            <a:r>
              <a:rPr lang="it-IT" sz="2200">
                <a:solidFill>
                  <a:srgbClr val="003366"/>
                </a:solidFill>
                <a:latin typeface="Comic Sans MS" charset="0"/>
              </a:rPr>
              <a:t>O</a:t>
            </a:r>
            <a:r>
              <a:rPr lang="it-IT" sz="2200" baseline="30000">
                <a:solidFill>
                  <a:srgbClr val="003366"/>
                </a:solidFill>
                <a:latin typeface="Comic Sans MS" charset="0"/>
              </a:rPr>
              <a:t>+</a:t>
            </a:r>
            <a:r>
              <a:rPr lang="it-IT" sz="2200">
                <a:solidFill>
                  <a:srgbClr val="003366"/>
                </a:solidFill>
                <a:latin typeface="Comic Sans MS" charset="0"/>
              </a:rPr>
              <a:t>] = K</a:t>
            </a:r>
            <a:r>
              <a:rPr lang="it-IT" sz="2200" baseline="-25000">
                <a:solidFill>
                  <a:srgbClr val="003366"/>
                </a:solidFill>
                <a:latin typeface="Comic Sans MS" charset="0"/>
              </a:rPr>
              <a:t>HIn</a:t>
            </a:r>
            <a:r>
              <a:rPr lang="it-IT" sz="2200">
                <a:solidFill>
                  <a:srgbClr val="003366"/>
                </a:solidFill>
                <a:latin typeface="Comic Sans MS" charset="0"/>
              </a:rPr>
              <a:t> </a:t>
            </a:r>
            <a:endParaRPr lang="it-IT" sz="2200" b="1">
              <a:solidFill>
                <a:srgbClr val="003366"/>
              </a:solidFill>
              <a:latin typeface="Comic Sans MS" charset="0"/>
            </a:endParaRP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2125265" y="1661737"/>
            <a:ext cx="834356" cy="3902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206" tIns="25603" rIns="51206" bIns="25603">
            <a:spAutoFit/>
          </a:bodyPr>
          <a:lstStyle>
            <a:lvl1pPr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558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2763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68350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2393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811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383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3955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527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 dirty="0">
                <a:solidFill>
                  <a:srgbClr val="003366"/>
                </a:solidFill>
                <a:latin typeface="Comic Sans MS" charset="0"/>
              </a:rPr>
              <a:t>[</a:t>
            </a:r>
            <a:r>
              <a:rPr lang="it-IT" sz="2200" dirty="0" err="1">
                <a:solidFill>
                  <a:srgbClr val="003366"/>
                </a:solidFill>
                <a:latin typeface="Comic Sans MS" charset="0"/>
              </a:rPr>
              <a:t>HIn</a:t>
            </a:r>
            <a:r>
              <a:rPr lang="it-IT" sz="2200" dirty="0">
                <a:solidFill>
                  <a:srgbClr val="003366"/>
                </a:solidFill>
                <a:latin typeface="Comic Sans MS" charset="0"/>
              </a:rPr>
              <a:t>]</a:t>
            </a: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2141196" y="2156885"/>
            <a:ext cx="708233" cy="3902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206" tIns="25603" rIns="51206" bIns="25603">
            <a:spAutoFit/>
          </a:bodyPr>
          <a:lstStyle>
            <a:lvl1pPr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558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2763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68350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2393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811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383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3955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527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 dirty="0">
                <a:solidFill>
                  <a:srgbClr val="003366"/>
                </a:solidFill>
                <a:latin typeface="Comic Sans MS" charset="0"/>
              </a:rPr>
              <a:t>[In</a:t>
            </a:r>
            <a:r>
              <a:rPr lang="it-IT" b="1" baseline="50000" dirty="0">
                <a:solidFill>
                  <a:srgbClr val="003366"/>
                </a:solidFill>
                <a:latin typeface="Comic Sans MS" charset="0"/>
              </a:rPr>
              <a:t>–</a:t>
            </a:r>
            <a:r>
              <a:rPr lang="it-IT" sz="2200" dirty="0">
                <a:solidFill>
                  <a:srgbClr val="003366"/>
                </a:solidFill>
                <a:latin typeface="Comic Sans MS" charset="0"/>
              </a:rPr>
              <a:t>]</a:t>
            </a:r>
          </a:p>
        </p:txBody>
      </p:sp>
      <p:sp>
        <p:nvSpPr>
          <p:cNvPr id="3085" name="Line 13"/>
          <p:cNvSpPr>
            <a:spLocks noChangeShapeType="1"/>
          </p:cNvSpPr>
          <p:nvPr/>
        </p:nvSpPr>
        <p:spPr bwMode="auto">
          <a:xfrm>
            <a:off x="2080708" y="2145544"/>
            <a:ext cx="853679" cy="0"/>
          </a:xfrm>
          <a:prstGeom prst="line">
            <a:avLst/>
          </a:prstGeom>
          <a:noFill/>
          <a:ln w="952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90" name="Text Box 18"/>
          <p:cNvSpPr txBox="1">
            <a:spLocks noChangeArrowheads="1"/>
          </p:cNvSpPr>
          <p:nvPr/>
        </p:nvSpPr>
        <p:spPr bwMode="auto">
          <a:xfrm>
            <a:off x="40482" y="2702985"/>
            <a:ext cx="6161384" cy="3902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206" tIns="25603" rIns="51206" bIns="25603">
            <a:spAutoFit/>
          </a:bodyPr>
          <a:lstStyle>
            <a:lvl1pPr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558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2763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68350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2393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811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383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3955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527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003366"/>
                </a:solidFill>
                <a:latin typeface="Comic Sans MS" charset="0"/>
              </a:rPr>
              <a:t>Se [H</a:t>
            </a:r>
            <a:r>
              <a:rPr lang="it-IT" sz="2200" baseline="-25000">
                <a:solidFill>
                  <a:srgbClr val="003366"/>
                </a:solidFill>
                <a:latin typeface="Comic Sans MS" charset="0"/>
              </a:rPr>
              <a:t>3</a:t>
            </a:r>
            <a:r>
              <a:rPr lang="it-IT" sz="2200">
                <a:solidFill>
                  <a:srgbClr val="003366"/>
                </a:solidFill>
                <a:latin typeface="Comic Sans MS" charset="0"/>
              </a:rPr>
              <a:t>O</a:t>
            </a:r>
            <a:r>
              <a:rPr lang="it-IT" sz="2200" baseline="30000">
                <a:solidFill>
                  <a:srgbClr val="003366"/>
                </a:solidFill>
                <a:latin typeface="Comic Sans MS" charset="0"/>
              </a:rPr>
              <a:t>+</a:t>
            </a:r>
            <a:r>
              <a:rPr lang="it-IT" sz="2200">
                <a:solidFill>
                  <a:srgbClr val="003366"/>
                </a:solidFill>
                <a:latin typeface="Comic Sans MS" charset="0"/>
              </a:rPr>
              <a:t>] = K</a:t>
            </a:r>
            <a:r>
              <a:rPr lang="it-IT" sz="2200" baseline="-25000">
                <a:solidFill>
                  <a:srgbClr val="003366"/>
                </a:solidFill>
                <a:latin typeface="Comic Sans MS" charset="0"/>
              </a:rPr>
              <a:t>HIn</a:t>
            </a:r>
            <a:r>
              <a:rPr lang="it-IT" sz="2200">
                <a:solidFill>
                  <a:srgbClr val="003366"/>
                </a:solidFill>
                <a:latin typeface="Comic Sans MS" charset="0"/>
              </a:rPr>
              <a:t>, cioè pH = pK</a:t>
            </a:r>
            <a:r>
              <a:rPr lang="it-IT" sz="2200" baseline="-25000">
                <a:solidFill>
                  <a:srgbClr val="003366"/>
                </a:solidFill>
                <a:latin typeface="Comic Sans MS" charset="0"/>
              </a:rPr>
              <a:t>HIn</a:t>
            </a:r>
            <a:r>
              <a:rPr lang="it-IT" sz="2200">
                <a:solidFill>
                  <a:srgbClr val="003366"/>
                </a:solidFill>
                <a:latin typeface="Comic Sans MS" charset="0"/>
              </a:rPr>
              <a:t>, [HIn] = [In</a:t>
            </a:r>
            <a:r>
              <a:rPr lang="it-IT" b="1" baseline="50000">
                <a:solidFill>
                  <a:srgbClr val="003366"/>
                </a:solidFill>
                <a:latin typeface="Comic Sans MS" charset="0"/>
              </a:rPr>
              <a:t>–</a:t>
            </a:r>
            <a:r>
              <a:rPr lang="it-IT" sz="2200">
                <a:solidFill>
                  <a:srgbClr val="003366"/>
                </a:solidFill>
                <a:latin typeface="Comic Sans MS" charset="0"/>
              </a:rPr>
              <a:t>]</a:t>
            </a:r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40482" y="3312585"/>
            <a:ext cx="2755668" cy="3902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206" tIns="25603" rIns="51206" bIns="25603">
            <a:spAutoFit/>
          </a:bodyPr>
          <a:lstStyle>
            <a:lvl1pPr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558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2763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68350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2393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811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383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3955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527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003366"/>
                </a:solidFill>
                <a:latin typeface="Comic Sans MS" charset="0"/>
              </a:rPr>
              <a:t>(</a:t>
            </a:r>
            <a:r>
              <a:rPr lang="it-IT" sz="2200" b="1" u="sng">
                <a:solidFill>
                  <a:srgbClr val="003366"/>
                </a:solidFill>
                <a:latin typeface="Comic Sans MS" charset="0"/>
              </a:rPr>
              <a:t>PUNTO</a:t>
            </a:r>
            <a:r>
              <a:rPr lang="it-IT" sz="2200">
                <a:solidFill>
                  <a:srgbClr val="003366"/>
                </a:solidFill>
                <a:latin typeface="Comic Sans MS" charset="0"/>
              </a:rPr>
              <a:t> di viraggio)</a:t>
            </a:r>
            <a:endParaRPr lang="it-IT" sz="2200" b="1">
              <a:solidFill>
                <a:srgbClr val="003366"/>
              </a:solidFill>
              <a:latin typeface="Comic Sans MS" charset="0"/>
            </a:endParaRPr>
          </a:p>
        </p:txBody>
      </p:sp>
      <p:sp>
        <p:nvSpPr>
          <p:cNvPr id="3092" name="Text Box 20"/>
          <p:cNvSpPr txBox="1">
            <a:spLocks noChangeArrowheads="1"/>
          </p:cNvSpPr>
          <p:nvPr/>
        </p:nvSpPr>
        <p:spPr bwMode="auto">
          <a:xfrm>
            <a:off x="40481" y="3943351"/>
            <a:ext cx="4532700" cy="3902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206" tIns="25603" rIns="51206" bIns="25603">
            <a:spAutoFit/>
          </a:bodyPr>
          <a:lstStyle>
            <a:lvl1pPr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558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2763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68350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2393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811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383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3955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527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003366"/>
                </a:solidFill>
                <a:latin typeface="Comic Sans MS" charset="0"/>
              </a:rPr>
              <a:t>Preso K</a:t>
            </a:r>
            <a:r>
              <a:rPr lang="it-IT" sz="2200" baseline="-25000">
                <a:solidFill>
                  <a:srgbClr val="003366"/>
                </a:solidFill>
                <a:latin typeface="Comic Sans MS" charset="0"/>
              </a:rPr>
              <a:t>HIn</a:t>
            </a:r>
            <a:r>
              <a:rPr lang="it-IT" sz="2200">
                <a:solidFill>
                  <a:srgbClr val="003366"/>
                </a:solidFill>
                <a:latin typeface="Comic Sans MS" charset="0"/>
              </a:rPr>
              <a:t> = 10</a:t>
            </a:r>
            <a:r>
              <a:rPr lang="it-IT" sz="2200" baseline="30000">
                <a:solidFill>
                  <a:srgbClr val="003366"/>
                </a:solidFill>
                <a:latin typeface="Comic Sans MS" charset="0"/>
              </a:rPr>
              <a:t>-6</a:t>
            </a:r>
            <a:r>
              <a:rPr lang="it-IT" sz="2200">
                <a:solidFill>
                  <a:srgbClr val="003366"/>
                </a:solidFill>
                <a:latin typeface="Comic Sans MS" charset="0"/>
              </a:rPr>
              <a:t> (pK</a:t>
            </a:r>
            <a:r>
              <a:rPr lang="it-IT" sz="2200" baseline="-25000">
                <a:solidFill>
                  <a:srgbClr val="003366"/>
                </a:solidFill>
                <a:latin typeface="Comic Sans MS" charset="0"/>
              </a:rPr>
              <a:t>HIn</a:t>
            </a:r>
            <a:r>
              <a:rPr lang="it-IT" sz="2200">
                <a:solidFill>
                  <a:srgbClr val="003366"/>
                </a:solidFill>
                <a:latin typeface="Comic Sans MS" charset="0"/>
              </a:rPr>
              <a:t> = 6), si ha:</a:t>
            </a:r>
            <a:endParaRPr lang="it-IT" sz="2200" b="1">
              <a:solidFill>
                <a:srgbClr val="003366"/>
              </a:solidFill>
              <a:latin typeface="Comic Sans MS" charset="0"/>
            </a:endParaRPr>
          </a:p>
        </p:txBody>
      </p:sp>
      <p:sp>
        <p:nvSpPr>
          <p:cNvPr id="3098" name="Rectangle 26"/>
          <p:cNvSpPr>
            <a:spLocks noChangeArrowheads="1"/>
          </p:cNvSpPr>
          <p:nvPr/>
        </p:nvSpPr>
        <p:spPr bwMode="auto">
          <a:xfrm>
            <a:off x="253078" y="1111285"/>
            <a:ext cx="302594" cy="394875"/>
          </a:xfrm>
          <a:prstGeom prst="rect">
            <a:avLst/>
          </a:prstGeom>
          <a:solidFill>
            <a:srgbClr val="0033CC"/>
          </a:solidFill>
          <a:ln w="38100">
            <a:solidFill>
              <a:srgbClr val="0033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99" name="Rectangle 27"/>
          <p:cNvSpPr>
            <a:spLocks noChangeArrowheads="1"/>
          </p:cNvSpPr>
          <p:nvPr/>
        </p:nvSpPr>
        <p:spPr bwMode="auto">
          <a:xfrm>
            <a:off x="4007296" y="1062115"/>
            <a:ext cx="489347" cy="387351"/>
          </a:xfrm>
          <a:prstGeom prst="rect">
            <a:avLst/>
          </a:prstGeom>
          <a:solidFill>
            <a:srgbClr val="FF0000"/>
          </a:solidFill>
          <a:ln w="38100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00" name="Text Box 28"/>
          <p:cNvSpPr txBox="1">
            <a:spLocks noChangeArrowheads="1"/>
          </p:cNvSpPr>
          <p:nvPr/>
        </p:nvSpPr>
        <p:spPr bwMode="auto">
          <a:xfrm>
            <a:off x="15481" y="4709587"/>
            <a:ext cx="10893817" cy="13043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51206" tIns="25603" rIns="51206" bIns="25603">
            <a:spAutoFit/>
          </a:bodyPr>
          <a:lstStyle>
            <a:lvl1pPr defTabSz="512763">
              <a:tabLst>
                <a:tab pos="1116013" algn="l"/>
                <a:tab pos="1971675" algn="l"/>
                <a:tab pos="2020888" algn="l"/>
                <a:tab pos="2828925" algn="l"/>
                <a:tab pos="3733800" algn="l"/>
                <a:tab pos="4541838" algn="l"/>
                <a:tab pos="5383213" algn="l"/>
                <a:tab pos="6191250" algn="l"/>
                <a:tab pos="7046913" algn="l"/>
                <a:tab pos="783907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5588" defTabSz="512763">
              <a:tabLst>
                <a:tab pos="1116013" algn="l"/>
                <a:tab pos="1971675" algn="l"/>
                <a:tab pos="2020888" algn="l"/>
                <a:tab pos="2828925" algn="l"/>
                <a:tab pos="3733800" algn="l"/>
                <a:tab pos="4541838" algn="l"/>
                <a:tab pos="5383213" algn="l"/>
                <a:tab pos="6191250" algn="l"/>
                <a:tab pos="7046913" algn="l"/>
                <a:tab pos="783907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2763" defTabSz="512763">
              <a:tabLst>
                <a:tab pos="1116013" algn="l"/>
                <a:tab pos="1971675" algn="l"/>
                <a:tab pos="2020888" algn="l"/>
                <a:tab pos="2828925" algn="l"/>
                <a:tab pos="3733800" algn="l"/>
                <a:tab pos="4541838" algn="l"/>
                <a:tab pos="5383213" algn="l"/>
                <a:tab pos="6191250" algn="l"/>
                <a:tab pos="7046913" algn="l"/>
                <a:tab pos="783907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68350" defTabSz="512763">
              <a:tabLst>
                <a:tab pos="1116013" algn="l"/>
                <a:tab pos="1971675" algn="l"/>
                <a:tab pos="2020888" algn="l"/>
                <a:tab pos="2828925" algn="l"/>
                <a:tab pos="3733800" algn="l"/>
                <a:tab pos="4541838" algn="l"/>
                <a:tab pos="5383213" algn="l"/>
                <a:tab pos="6191250" algn="l"/>
                <a:tab pos="7046913" algn="l"/>
                <a:tab pos="783907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23938" defTabSz="512763">
              <a:tabLst>
                <a:tab pos="1116013" algn="l"/>
                <a:tab pos="1971675" algn="l"/>
                <a:tab pos="2020888" algn="l"/>
                <a:tab pos="2828925" algn="l"/>
                <a:tab pos="3733800" algn="l"/>
                <a:tab pos="4541838" algn="l"/>
                <a:tab pos="5383213" algn="l"/>
                <a:tab pos="6191250" algn="l"/>
                <a:tab pos="7046913" algn="l"/>
                <a:tab pos="783907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81138" defTabSz="512763" eaLnBrk="0" fontAlgn="base" hangingPunct="0">
              <a:spcBef>
                <a:spcPct val="0"/>
              </a:spcBef>
              <a:spcAft>
                <a:spcPct val="0"/>
              </a:spcAft>
              <a:tabLst>
                <a:tab pos="1116013" algn="l"/>
                <a:tab pos="1971675" algn="l"/>
                <a:tab pos="2020888" algn="l"/>
                <a:tab pos="2828925" algn="l"/>
                <a:tab pos="3733800" algn="l"/>
                <a:tab pos="4541838" algn="l"/>
                <a:tab pos="5383213" algn="l"/>
                <a:tab pos="6191250" algn="l"/>
                <a:tab pos="7046913" algn="l"/>
                <a:tab pos="783907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38338" defTabSz="512763" eaLnBrk="0" fontAlgn="base" hangingPunct="0">
              <a:spcBef>
                <a:spcPct val="0"/>
              </a:spcBef>
              <a:spcAft>
                <a:spcPct val="0"/>
              </a:spcAft>
              <a:tabLst>
                <a:tab pos="1116013" algn="l"/>
                <a:tab pos="1971675" algn="l"/>
                <a:tab pos="2020888" algn="l"/>
                <a:tab pos="2828925" algn="l"/>
                <a:tab pos="3733800" algn="l"/>
                <a:tab pos="4541838" algn="l"/>
                <a:tab pos="5383213" algn="l"/>
                <a:tab pos="6191250" algn="l"/>
                <a:tab pos="7046913" algn="l"/>
                <a:tab pos="783907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395538" defTabSz="512763" eaLnBrk="0" fontAlgn="base" hangingPunct="0">
              <a:spcBef>
                <a:spcPct val="0"/>
              </a:spcBef>
              <a:spcAft>
                <a:spcPct val="0"/>
              </a:spcAft>
              <a:tabLst>
                <a:tab pos="1116013" algn="l"/>
                <a:tab pos="1971675" algn="l"/>
                <a:tab pos="2020888" algn="l"/>
                <a:tab pos="2828925" algn="l"/>
                <a:tab pos="3733800" algn="l"/>
                <a:tab pos="4541838" algn="l"/>
                <a:tab pos="5383213" algn="l"/>
                <a:tab pos="6191250" algn="l"/>
                <a:tab pos="7046913" algn="l"/>
                <a:tab pos="783907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52738" defTabSz="512763" eaLnBrk="0" fontAlgn="base" hangingPunct="0">
              <a:spcBef>
                <a:spcPct val="0"/>
              </a:spcBef>
              <a:spcAft>
                <a:spcPct val="0"/>
              </a:spcAft>
              <a:tabLst>
                <a:tab pos="1116013" algn="l"/>
                <a:tab pos="1971675" algn="l"/>
                <a:tab pos="2020888" algn="l"/>
                <a:tab pos="2828925" algn="l"/>
                <a:tab pos="3733800" algn="l"/>
                <a:tab pos="4541838" algn="l"/>
                <a:tab pos="5383213" algn="l"/>
                <a:tab pos="6191250" algn="l"/>
                <a:tab pos="7046913" algn="l"/>
                <a:tab pos="783907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 dirty="0">
                <a:solidFill>
                  <a:srgbClr val="003366"/>
                </a:solidFill>
                <a:latin typeface="Comic Sans MS" charset="0"/>
              </a:rPr>
              <a:t> </a:t>
            </a:r>
            <a:r>
              <a:rPr lang="it-IT" sz="2200" dirty="0" err="1">
                <a:solidFill>
                  <a:srgbClr val="003366"/>
                </a:solidFill>
                <a:latin typeface="Comic Sans MS" charset="0"/>
              </a:rPr>
              <a:t>pH</a:t>
            </a:r>
            <a:r>
              <a:rPr lang="it-IT" sz="2200" dirty="0">
                <a:solidFill>
                  <a:srgbClr val="003366"/>
                </a:solidFill>
                <a:latin typeface="Comic Sans MS" charset="0"/>
              </a:rPr>
              <a:t> </a:t>
            </a:r>
            <a:r>
              <a:rPr lang="it-IT" sz="2200" dirty="0" smtClean="0">
                <a:solidFill>
                  <a:srgbClr val="003366"/>
                </a:solidFill>
                <a:latin typeface="Comic Sans MS" charset="0"/>
              </a:rPr>
              <a:t>=   </a:t>
            </a:r>
            <a:r>
              <a:rPr lang="it-IT" sz="1600" b="1" dirty="0" smtClean="0">
                <a:solidFill>
                  <a:srgbClr val="CC3300"/>
                </a:solidFill>
                <a:latin typeface="Comic Sans MS" charset="0"/>
              </a:rPr>
              <a:t>2       3</a:t>
            </a:r>
            <a:r>
              <a:rPr lang="it-IT" sz="1600" b="1" dirty="0">
                <a:solidFill>
                  <a:srgbClr val="CC3300"/>
                </a:solidFill>
                <a:latin typeface="Comic Sans MS" charset="0"/>
              </a:rPr>
              <a:t>	</a:t>
            </a:r>
            <a:r>
              <a:rPr lang="it-IT" sz="1600" b="1" dirty="0" smtClean="0">
                <a:solidFill>
                  <a:srgbClr val="CC3300"/>
                </a:solidFill>
                <a:latin typeface="Comic Sans MS" charset="0"/>
              </a:rPr>
              <a:t>   4</a:t>
            </a:r>
            <a:r>
              <a:rPr lang="it-IT" sz="1600" b="1" dirty="0">
                <a:solidFill>
                  <a:srgbClr val="CC3300"/>
                </a:solidFill>
                <a:latin typeface="Comic Sans MS" charset="0"/>
              </a:rPr>
              <a:t>	</a:t>
            </a:r>
            <a:r>
              <a:rPr lang="it-IT" sz="1600" b="1" dirty="0" smtClean="0">
                <a:solidFill>
                  <a:srgbClr val="CC3300"/>
                </a:solidFill>
                <a:latin typeface="Comic Sans MS" charset="0"/>
              </a:rPr>
              <a:t>5      6</a:t>
            </a:r>
            <a:r>
              <a:rPr lang="it-IT" sz="1600" b="1" dirty="0">
                <a:solidFill>
                  <a:srgbClr val="CC3300"/>
                </a:solidFill>
                <a:latin typeface="Comic Sans MS" charset="0"/>
              </a:rPr>
              <a:t>	</a:t>
            </a:r>
            <a:r>
              <a:rPr lang="it-IT" sz="1600" b="1" dirty="0" smtClean="0">
                <a:solidFill>
                  <a:srgbClr val="CC3300"/>
                </a:solidFill>
                <a:latin typeface="Comic Sans MS" charset="0"/>
              </a:rPr>
              <a:t>     7    8</a:t>
            </a:r>
            <a:r>
              <a:rPr lang="it-IT" sz="1600" b="1" dirty="0">
                <a:solidFill>
                  <a:srgbClr val="CC3300"/>
                </a:solidFill>
                <a:latin typeface="Comic Sans MS" charset="0"/>
              </a:rPr>
              <a:t>	9	10</a:t>
            </a:r>
          </a:p>
          <a:p>
            <a:pPr>
              <a:lnSpc>
                <a:spcPct val="70000"/>
              </a:lnSpc>
            </a:pPr>
            <a:endParaRPr lang="it-IT" sz="2200" dirty="0">
              <a:solidFill>
                <a:srgbClr val="003366"/>
              </a:solidFill>
              <a:latin typeface="Comic Sans MS" charset="0"/>
            </a:endParaRPr>
          </a:p>
          <a:p>
            <a:r>
              <a:rPr lang="it-IT" sz="2200" dirty="0" smtClean="0">
                <a:solidFill>
                  <a:srgbClr val="003366"/>
                </a:solidFill>
                <a:latin typeface="Comic Sans MS" charset="0"/>
              </a:rPr>
              <a:t>          </a:t>
            </a:r>
          </a:p>
          <a:p>
            <a:r>
              <a:rPr lang="it-IT" sz="2200" dirty="0">
                <a:solidFill>
                  <a:srgbClr val="003366"/>
                </a:solidFill>
                <a:latin typeface="Comic Sans MS" charset="0"/>
              </a:rPr>
              <a:t> </a:t>
            </a:r>
            <a:r>
              <a:rPr lang="it-IT" sz="2200" dirty="0" smtClean="0">
                <a:solidFill>
                  <a:srgbClr val="003366"/>
                </a:solidFill>
                <a:latin typeface="Comic Sans MS" charset="0"/>
              </a:rPr>
              <a:t>         </a:t>
            </a:r>
            <a:r>
              <a:rPr lang="it-IT" sz="1800" dirty="0" smtClean="0">
                <a:solidFill>
                  <a:srgbClr val="006600"/>
                </a:solidFill>
                <a:latin typeface="Comic Sans MS" charset="0"/>
              </a:rPr>
              <a:t>10</a:t>
            </a:r>
            <a:r>
              <a:rPr lang="it-IT" sz="1800" baseline="30000" dirty="0">
                <a:solidFill>
                  <a:srgbClr val="006600"/>
                </a:solidFill>
                <a:latin typeface="Comic Sans MS" charset="0"/>
              </a:rPr>
              <a:t>-</a:t>
            </a:r>
            <a:r>
              <a:rPr lang="it-IT" sz="1800" baseline="30000" dirty="0" smtClean="0">
                <a:solidFill>
                  <a:srgbClr val="006600"/>
                </a:solidFill>
                <a:latin typeface="Comic Sans MS" charset="0"/>
              </a:rPr>
              <a:t>4</a:t>
            </a:r>
            <a:r>
              <a:rPr lang="it-IT" sz="1800" dirty="0" smtClean="0">
                <a:solidFill>
                  <a:srgbClr val="006600"/>
                </a:solidFill>
                <a:latin typeface="Comic Sans MS" charset="0"/>
              </a:rPr>
              <a:t>    10</a:t>
            </a:r>
            <a:r>
              <a:rPr lang="it-IT" sz="1800" baseline="30000" dirty="0">
                <a:solidFill>
                  <a:srgbClr val="006600"/>
                </a:solidFill>
                <a:latin typeface="Comic Sans MS" charset="0"/>
              </a:rPr>
              <a:t>-3</a:t>
            </a:r>
            <a:r>
              <a:rPr lang="it-IT" sz="1800" dirty="0">
                <a:solidFill>
                  <a:srgbClr val="006600"/>
                </a:solidFill>
                <a:latin typeface="Comic Sans MS" charset="0"/>
              </a:rPr>
              <a:t>	</a:t>
            </a:r>
            <a:r>
              <a:rPr lang="it-IT" sz="1800" dirty="0" smtClean="0">
                <a:solidFill>
                  <a:srgbClr val="006600"/>
                </a:solidFill>
                <a:latin typeface="Comic Sans MS" charset="0"/>
              </a:rPr>
              <a:t>   10</a:t>
            </a:r>
            <a:r>
              <a:rPr lang="it-IT" sz="1800" baseline="30000" dirty="0">
                <a:solidFill>
                  <a:srgbClr val="006600"/>
                </a:solidFill>
                <a:latin typeface="Comic Sans MS" charset="0"/>
              </a:rPr>
              <a:t>-2</a:t>
            </a:r>
            <a:r>
              <a:rPr lang="it-IT" sz="1800" dirty="0">
                <a:solidFill>
                  <a:srgbClr val="006600"/>
                </a:solidFill>
                <a:latin typeface="Comic Sans MS" charset="0"/>
              </a:rPr>
              <a:t>	</a:t>
            </a:r>
            <a:r>
              <a:rPr lang="it-IT" sz="1800" dirty="0" smtClean="0">
                <a:solidFill>
                  <a:srgbClr val="006600"/>
                </a:solidFill>
                <a:latin typeface="Comic Sans MS" charset="0"/>
              </a:rPr>
              <a:t>0,1    1,0</a:t>
            </a:r>
            <a:r>
              <a:rPr lang="it-IT" sz="1800" dirty="0">
                <a:solidFill>
                  <a:srgbClr val="006600"/>
                </a:solidFill>
                <a:latin typeface="Comic Sans MS" charset="0"/>
              </a:rPr>
              <a:t>	</a:t>
            </a:r>
            <a:r>
              <a:rPr lang="it-IT" sz="1800" dirty="0" smtClean="0">
                <a:solidFill>
                  <a:srgbClr val="006600"/>
                </a:solidFill>
                <a:latin typeface="Comic Sans MS" charset="0"/>
              </a:rPr>
              <a:t>     10   </a:t>
            </a:r>
            <a:r>
              <a:rPr lang="it-IT" sz="1800" dirty="0">
                <a:solidFill>
                  <a:srgbClr val="006600"/>
                </a:solidFill>
                <a:latin typeface="Comic Sans MS" charset="0"/>
              </a:rPr>
              <a:t>	</a:t>
            </a:r>
            <a:r>
              <a:rPr lang="it-IT" sz="1800" dirty="0" smtClean="0">
                <a:solidFill>
                  <a:srgbClr val="006600"/>
                </a:solidFill>
                <a:latin typeface="Comic Sans MS" charset="0"/>
              </a:rPr>
              <a:t>   10</a:t>
            </a:r>
            <a:r>
              <a:rPr lang="it-IT" sz="1800" baseline="30000" dirty="0" smtClean="0">
                <a:solidFill>
                  <a:srgbClr val="006600"/>
                </a:solidFill>
                <a:latin typeface="Comic Sans MS" charset="0"/>
              </a:rPr>
              <a:t>2</a:t>
            </a:r>
            <a:r>
              <a:rPr lang="it-IT" sz="1800" dirty="0">
                <a:solidFill>
                  <a:srgbClr val="006600"/>
                </a:solidFill>
                <a:latin typeface="Comic Sans MS" charset="0"/>
              </a:rPr>
              <a:t>	</a:t>
            </a:r>
            <a:r>
              <a:rPr lang="it-IT" sz="1800" dirty="0" smtClean="0">
                <a:solidFill>
                  <a:srgbClr val="006600"/>
                </a:solidFill>
                <a:latin typeface="Comic Sans MS" charset="0"/>
              </a:rPr>
              <a:t>10</a:t>
            </a:r>
            <a:r>
              <a:rPr lang="it-IT" sz="1800" baseline="30000" dirty="0" smtClean="0">
                <a:solidFill>
                  <a:srgbClr val="006600"/>
                </a:solidFill>
                <a:latin typeface="Comic Sans MS" charset="0"/>
              </a:rPr>
              <a:t>3</a:t>
            </a:r>
            <a:r>
              <a:rPr lang="it-IT" sz="1800" dirty="0" smtClean="0">
                <a:solidFill>
                  <a:srgbClr val="006600"/>
                </a:solidFill>
                <a:latin typeface="Comic Sans MS" charset="0"/>
              </a:rPr>
              <a:t>    10</a:t>
            </a:r>
            <a:r>
              <a:rPr lang="it-IT" sz="1800" baseline="30000" dirty="0" smtClean="0">
                <a:solidFill>
                  <a:srgbClr val="006600"/>
                </a:solidFill>
                <a:latin typeface="Comic Sans MS" charset="0"/>
              </a:rPr>
              <a:t>4</a:t>
            </a:r>
            <a:endParaRPr lang="it-IT" sz="1800" b="1" dirty="0">
              <a:solidFill>
                <a:srgbClr val="003366"/>
              </a:solidFill>
              <a:latin typeface="Comic Sans MS" charset="0"/>
            </a:endParaRPr>
          </a:p>
        </p:txBody>
      </p:sp>
      <p:grpSp>
        <p:nvGrpSpPr>
          <p:cNvPr id="3101" name="Group 29"/>
          <p:cNvGrpSpPr>
            <a:grpSpLocks/>
          </p:cNvGrpSpPr>
          <p:nvPr/>
        </p:nvGrpSpPr>
        <p:grpSpPr bwMode="auto">
          <a:xfrm>
            <a:off x="820341" y="6498169"/>
            <a:ext cx="510778" cy="1481667"/>
            <a:chOff x="1008" y="4839"/>
            <a:chExt cx="3360" cy="1860"/>
          </a:xfrm>
        </p:grpSpPr>
        <p:grpSp>
          <p:nvGrpSpPr>
            <p:cNvPr id="3102" name="Group 30"/>
            <p:cNvGrpSpPr>
              <a:grpSpLocks/>
            </p:cNvGrpSpPr>
            <p:nvPr/>
          </p:nvGrpSpPr>
          <p:grpSpPr bwMode="auto">
            <a:xfrm>
              <a:off x="1008" y="4839"/>
              <a:ext cx="3360" cy="1860"/>
              <a:chOff x="1776" y="5376"/>
              <a:chExt cx="3360" cy="1536"/>
            </a:xfrm>
          </p:grpSpPr>
          <p:sp>
            <p:nvSpPr>
              <p:cNvPr id="3103" name="AutoShape 31"/>
              <p:cNvSpPr>
                <a:spLocks noChangeArrowheads="1"/>
              </p:cNvSpPr>
              <p:nvPr/>
            </p:nvSpPr>
            <p:spPr bwMode="auto">
              <a:xfrm>
                <a:off x="1776" y="5472"/>
                <a:ext cx="3360" cy="1440"/>
              </a:xfrm>
              <a:prstGeom prst="roundRect">
                <a:avLst>
                  <a:gd name="adj" fmla="val 16667"/>
                </a:avLst>
              </a:prstGeom>
              <a:noFill/>
              <a:ln w="57150">
                <a:solidFill>
                  <a:srgbClr val="0000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3104" name="Rectangle 32"/>
              <p:cNvSpPr>
                <a:spLocks noChangeArrowheads="1"/>
              </p:cNvSpPr>
              <p:nvPr/>
            </p:nvSpPr>
            <p:spPr bwMode="auto">
              <a:xfrm>
                <a:off x="1794" y="5376"/>
                <a:ext cx="3312" cy="4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sp>
          <p:nvSpPr>
            <p:cNvPr id="3105" name="Freeform 33"/>
            <p:cNvSpPr>
              <a:spLocks/>
            </p:cNvSpPr>
            <p:nvPr/>
          </p:nvSpPr>
          <p:spPr bwMode="auto">
            <a:xfrm>
              <a:off x="1008" y="5424"/>
              <a:ext cx="3352" cy="135"/>
            </a:xfrm>
            <a:custGeom>
              <a:avLst/>
              <a:gdLst>
                <a:gd name="T0" fmla="*/ 0 w 3352"/>
                <a:gd name="T1" fmla="*/ 95 h 135"/>
                <a:gd name="T2" fmla="*/ 184 w 3352"/>
                <a:gd name="T3" fmla="*/ 128 h 135"/>
                <a:gd name="T4" fmla="*/ 320 w 3352"/>
                <a:gd name="T5" fmla="*/ 56 h 135"/>
                <a:gd name="T6" fmla="*/ 488 w 3352"/>
                <a:gd name="T7" fmla="*/ 120 h 135"/>
                <a:gd name="T8" fmla="*/ 672 w 3352"/>
                <a:gd name="T9" fmla="*/ 32 h 135"/>
                <a:gd name="T10" fmla="*/ 844 w 3352"/>
                <a:gd name="T11" fmla="*/ 113 h 135"/>
                <a:gd name="T12" fmla="*/ 1010 w 3352"/>
                <a:gd name="T13" fmla="*/ 18 h 135"/>
                <a:gd name="T14" fmla="*/ 1167 w 3352"/>
                <a:gd name="T15" fmla="*/ 89 h 135"/>
                <a:gd name="T16" fmla="*/ 1317 w 3352"/>
                <a:gd name="T17" fmla="*/ 24 h 135"/>
                <a:gd name="T18" fmla="*/ 1467 w 3352"/>
                <a:gd name="T19" fmla="*/ 83 h 135"/>
                <a:gd name="T20" fmla="*/ 1641 w 3352"/>
                <a:gd name="T21" fmla="*/ 42 h 135"/>
                <a:gd name="T22" fmla="*/ 1846 w 3352"/>
                <a:gd name="T23" fmla="*/ 95 h 135"/>
                <a:gd name="T24" fmla="*/ 1980 w 3352"/>
                <a:gd name="T25" fmla="*/ 36 h 135"/>
                <a:gd name="T26" fmla="*/ 2177 w 3352"/>
                <a:gd name="T27" fmla="*/ 95 h 135"/>
                <a:gd name="T28" fmla="*/ 2335 w 3352"/>
                <a:gd name="T29" fmla="*/ 18 h 135"/>
                <a:gd name="T30" fmla="*/ 2477 w 3352"/>
                <a:gd name="T31" fmla="*/ 95 h 135"/>
                <a:gd name="T32" fmla="*/ 2611 w 3352"/>
                <a:gd name="T33" fmla="*/ 30 h 135"/>
                <a:gd name="T34" fmla="*/ 2768 w 3352"/>
                <a:gd name="T35" fmla="*/ 66 h 135"/>
                <a:gd name="T36" fmla="*/ 2942 w 3352"/>
                <a:gd name="T37" fmla="*/ 0 h 135"/>
                <a:gd name="T38" fmla="*/ 3108 w 3352"/>
                <a:gd name="T39" fmla="*/ 66 h 135"/>
                <a:gd name="T40" fmla="*/ 3210 w 3352"/>
                <a:gd name="T41" fmla="*/ 6 h 135"/>
                <a:gd name="T42" fmla="*/ 3352 w 3352"/>
                <a:gd name="T43" fmla="*/ 72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352" h="135">
                  <a:moveTo>
                    <a:pt x="0" y="95"/>
                  </a:moveTo>
                  <a:cubicBezTo>
                    <a:pt x="31" y="100"/>
                    <a:pt x="131" y="135"/>
                    <a:pt x="184" y="128"/>
                  </a:cubicBezTo>
                  <a:cubicBezTo>
                    <a:pt x="237" y="121"/>
                    <a:pt x="269" y="57"/>
                    <a:pt x="320" y="56"/>
                  </a:cubicBezTo>
                  <a:cubicBezTo>
                    <a:pt x="371" y="55"/>
                    <a:pt x="429" y="124"/>
                    <a:pt x="488" y="120"/>
                  </a:cubicBezTo>
                  <a:cubicBezTo>
                    <a:pt x="547" y="116"/>
                    <a:pt x="613" y="33"/>
                    <a:pt x="672" y="32"/>
                  </a:cubicBezTo>
                  <a:cubicBezTo>
                    <a:pt x="731" y="31"/>
                    <a:pt x="788" y="115"/>
                    <a:pt x="844" y="113"/>
                  </a:cubicBezTo>
                  <a:cubicBezTo>
                    <a:pt x="900" y="111"/>
                    <a:pt x="955" y="22"/>
                    <a:pt x="1010" y="18"/>
                  </a:cubicBezTo>
                  <a:cubicBezTo>
                    <a:pt x="1064" y="14"/>
                    <a:pt x="1116" y="89"/>
                    <a:pt x="1167" y="89"/>
                  </a:cubicBezTo>
                  <a:cubicBezTo>
                    <a:pt x="1219" y="90"/>
                    <a:pt x="1267" y="25"/>
                    <a:pt x="1317" y="24"/>
                  </a:cubicBezTo>
                  <a:cubicBezTo>
                    <a:pt x="1367" y="23"/>
                    <a:pt x="1413" y="80"/>
                    <a:pt x="1467" y="83"/>
                  </a:cubicBezTo>
                  <a:cubicBezTo>
                    <a:pt x="1521" y="86"/>
                    <a:pt x="1577" y="39"/>
                    <a:pt x="1641" y="42"/>
                  </a:cubicBezTo>
                  <a:cubicBezTo>
                    <a:pt x="1704" y="44"/>
                    <a:pt x="1789" y="96"/>
                    <a:pt x="1846" y="95"/>
                  </a:cubicBezTo>
                  <a:cubicBezTo>
                    <a:pt x="1902" y="95"/>
                    <a:pt x="1924" y="36"/>
                    <a:pt x="1980" y="36"/>
                  </a:cubicBezTo>
                  <a:cubicBezTo>
                    <a:pt x="2035" y="36"/>
                    <a:pt x="2118" y="98"/>
                    <a:pt x="2177" y="95"/>
                  </a:cubicBezTo>
                  <a:cubicBezTo>
                    <a:pt x="2236" y="92"/>
                    <a:pt x="2284" y="18"/>
                    <a:pt x="2335" y="18"/>
                  </a:cubicBezTo>
                  <a:cubicBezTo>
                    <a:pt x="2385" y="18"/>
                    <a:pt x="2430" y="93"/>
                    <a:pt x="2477" y="95"/>
                  </a:cubicBezTo>
                  <a:cubicBezTo>
                    <a:pt x="2523" y="98"/>
                    <a:pt x="2562" y="35"/>
                    <a:pt x="2611" y="30"/>
                  </a:cubicBezTo>
                  <a:cubicBezTo>
                    <a:pt x="2659" y="25"/>
                    <a:pt x="2713" y="71"/>
                    <a:pt x="2768" y="66"/>
                  </a:cubicBezTo>
                  <a:cubicBezTo>
                    <a:pt x="2824" y="60"/>
                    <a:pt x="2886" y="0"/>
                    <a:pt x="2942" y="0"/>
                  </a:cubicBezTo>
                  <a:cubicBezTo>
                    <a:pt x="2998" y="0"/>
                    <a:pt x="3063" y="65"/>
                    <a:pt x="3108" y="66"/>
                  </a:cubicBezTo>
                  <a:cubicBezTo>
                    <a:pt x="3152" y="66"/>
                    <a:pt x="3170" y="5"/>
                    <a:pt x="3210" y="6"/>
                  </a:cubicBezTo>
                  <a:cubicBezTo>
                    <a:pt x="3250" y="7"/>
                    <a:pt x="3322" y="58"/>
                    <a:pt x="3352" y="72"/>
                  </a:cubicBezTo>
                </a:path>
              </a:pathLst>
            </a:custGeom>
            <a:noFill/>
            <a:ln w="38100" cmpd="sng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  <p:grpSp>
        <p:nvGrpSpPr>
          <p:cNvPr id="3106" name="Group 34"/>
          <p:cNvGrpSpPr>
            <a:grpSpLocks/>
          </p:cNvGrpSpPr>
          <p:nvPr/>
        </p:nvGrpSpPr>
        <p:grpSpPr bwMode="auto">
          <a:xfrm>
            <a:off x="1464472" y="6498169"/>
            <a:ext cx="510779" cy="1481667"/>
            <a:chOff x="1008" y="4839"/>
            <a:chExt cx="3360" cy="1860"/>
          </a:xfrm>
        </p:grpSpPr>
        <p:grpSp>
          <p:nvGrpSpPr>
            <p:cNvPr id="3107" name="Group 35"/>
            <p:cNvGrpSpPr>
              <a:grpSpLocks/>
            </p:cNvGrpSpPr>
            <p:nvPr/>
          </p:nvGrpSpPr>
          <p:grpSpPr bwMode="auto">
            <a:xfrm>
              <a:off x="1008" y="4839"/>
              <a:ext cx="3360" cy="1860"/>
              <a:chOff x="1776" y="5376"/>
              <a:chExt cx="3360" cy="1536"/>
            </a:xfrm>
          </p:grpSpPr>
          <p:sp>
            <p:nvSpPr>
              <p:cNvPr id="3108" name="AutoShape 36"/>
              <p:cNvSpPr>
                <a:spLocks noChangeArrowheads="1"/>
              </p:cNvSpPr>
              <p:nvPr/>
            </p:nvSpPr>
            <p:spPr bwMode="auto">
              <a:xfrm>
                <a:off x="1776" y="5472"/>
                <a:ext cx="3360" cy="1440"/>
              </a:xfrm>
              <a:prstGeom prst="roundRect">
                <a:avLst>
                  <a:gd name="adj" fmla="val 16667"/>
                </a:avLst>
              </a:prstGeom>
              <a:noFill/>
              <a:ln w="57150">
                <a:solidFill>
                  <a:srgbClr val="0000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3109" name="Rectangle 37"/>
              <p:cNvSpPr>
                <a:spLocks noChangeArrowheads="1"/>
              </p:cNvSpPr>
              <p:nvPr/>
            </p:nvSpPr>
            <p:spPr bwMode="auto">
              <a:xfrm>
                <a:off x="1794" y="5376"/>
                <a:ext cx="3312" cy="4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sp>
          <p:nvSpPr>
            <p:cNvPr id="3110" name="Freeform 38"/>
            <p:cNvSpPr>
              <a:spLocks/>
            </p:cNvSpPr>
            <p:nvPr/>
          </p:nvSpPr>
          <p:spPr bwMode="auto">
            <a:xfrm>
              <a:off x="1008" y="5424"/>
              <a:ext cx="3352" cy="135"/>
            </a:xfrm>
            <a:custGeom>
              <a:avLst/>
              <a:gdLst>
                <a:gd name="T0" fmla="*/ 0 w 3352"/>
                <a:gd name="T1" fmla="*/ 95 h 135"/>
                <a:gd name="T2" fmla="*/ 184 w 3352"/>
                <a:gd name="T3" fmla="*/ 128 h 135"/>
                <a:gd name="T4" fmla="*/ 320 w 3352"/>
                <a:gd name="T5" fmla="*/ 56 h 135"/>
                <a:gd name="T6" fmla="*/ 488 w 3352"/>
                <a:gd name="T7" fmla="*/ 120 h 135"/>
                <a:gd name="T8" fmla="*/ 672 w 3352"/>
                <a:gd name="T9" fmla="*/ 32 h 135"/>
                <a:gd name="T10" fmla="*/ 844 w 3352"/>
                <a:gd name="T11" fmla="*/ 113 h 135"/>
                <a:gd name="T12" fmla="*/ 1010 w 3352"/>
                <a:gd name="T13" fmla="*/ 18 h 135"/>
                <a:gd name="T14" fmla="*/ 1167 w 3352"/>
                <a:gd name="T15" fmla="*/ 89 h 135"/>
                <a:gd name="T16" fmla="*/ 1317 w 3352"/>
                <a:gd name="T17" fmla="*/ 24 h 135"/>
                <a:gd name="T18" fmla="*/ 1467 w 3352"/>
                <a:gd name="T19" fmla="*/ 83 h 135"/>
                <a:gd name="T20" fmla="*/ 1641 w 3352"/>
                <a:gd name="T21" fmla="*/ 42 h 135"/>
                <a:gd name="T22" fmla="*/ 1846 w 3352"/>
                <a:gd name="T23" fmla="*/ 95 h 135"/>
                <a:gd name="T24" fmla="*/ 1980 w 3352"/>
                <a:gd name="T25" fmla="*/ 36 h 135"/>
                <a:gd name="T26" fmla="*/ 2177 w 3352"/>
                <a:gd name="T27" fmla="*/ 95 h 135"/>
                <a:gd name="T28" fmla="*/ 2335 w 3352"/>
                <a:gd name="T29" fmla="*/ 18 h 135"/>
                <a:gd name="T30" fmla="*/ 2477 w 3352"/>
                <a:gd name="T31" fmla="*/ 95 h 135"/>
                <a:gd name="T32" fmla="*/ 2611 w 3352"/>
                <a:gd name="T33" fmla="*/ 30 h 135"/>
                <a:gd name="T34" fmla="*/ 2768 w 3352"/>
                <a:gd name="T35" fmla="*/ 66 h 135"/>
                <a:gd name="T36" fmla="*/ 2942 w 3352"/>
                <a:gd name="T37" fmla="*/ 0 h 135"/>
                <a:gd name="T38" fmla="*/ 3108 w 3352"/>
                <a:gd name="T39" fmla="*/ 66 h 135"/>
                <a:gd name="T40" fmla="*/ 3210 w 3352"/>
                <a:gd name="T41" fmla="*/ 6 h 135"/>
                <a:gd name="T42" fmla="*/ 3352 w 3352"/>
                <a:gd name="T43" fmla="*/ 72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352" h="135">
                  <a:moveTo>
                    <a:pt x="0" y="95"/>
                  </a:moveTo>
                  <a:cubicBezTo>
                    <a:pt x="31" y="100"/>
                    <a:pt x="131" y="135"/>
                    <a:pt x="184" y="128"/>
                  </a:cubicBezTo>
                  <a:cubicBezTo>
                    <a:pt x="237" y="121"/>
                    <a:pt x="269" y="57"/>
                    <a:pt x="320" y="56"/>
                  </a:cubicBezTo>
                  <a:cubicBezTo>
                    <a:pt x="371" y="55"/>
                    <a:pt x="429" y="124"/>
                    <a:pt x="488" y="120"/>
                  </a:cubicBezTo>
                  <a:cubicBezTo>
                    <a:pt x="547" y="116"/>
                    <a:pt x="613" y="33"/>
                    <a:pt x="672" y="32"/>
                  </a:cubicBezTo>
                  <a:cubicBezTo>
                    <a:pt x="731" y="31"/>
                    <a:pt x="788" y="115"/>
                    <a:pt x="844" y="113"/>
                  </a:cubicBezTo>
                  <a:cubicBezTo>
                    <a:pt x="900" y="111"/>
                    <a:pt x="955" y="22"/>
                    <a:pt x="1010" y="18"/>
                  </a:cubicBezTo>
                  <a:cubicBezTo>
                    <a:pt x="1064" y="14"/>
                    <a:pt x="1116" y="89"/>
                    <a:pt x="1167" y="89"/>
                  </a:cubicBezTo>
                  <a:cubicBezTo>
                    <a:pt x="1219" y="90"/>
                    <a:pt x="1267" y="25"/>
                    <a:pt x="1317" y="24"/>
                  </a:cubicBezTo>
                  <a:cubicBezTo>
                    <a:pt x="1367" y="23"/>
                    <a:pt x="1413" y="80"/>
                    <a:pt x="1467" y="83"/>
                  </a:cubicBezTo>
                  <a:cubicBezTo>
                    <a:pt x="1521" y="86"/>
                    <a:pt x="1577" y="39"/>
                    <a:pt x="1641" y="42"/>
                  </a:cubicBezTo>
                  <a:cubicBezTo>
                    <a:pt x="1704" y="44"/>
                    <a:pt x="1789" y="96"/>
                    <a:pt x="1846" y="95"/>
                  </a:cubicBezTo>
                  <a:cubicBezTo>
                    <a:pt x="1902" y="95"/>
                    <a:pt x="1924" y="36"/>
                    <a:pt x="1980" y="36"/>
                  </a:cubicBezTo>
                  <a:cubicBezTo>
                    <a:pt x="2035" y="36"/>
                    <a:pt x="2118" y="98"/>
                    <a:pt x="2177" y="95"/>
                  </a:cubicBezTo>
                  <a:cubicBezTo>
                    <a:pt x="2236" y="92"/>
                    <a:pt x="2284" y="18"/>
                    <a:pt x="2335" y="18"/>
                  </a:cubicBezTo>
                  <a:cubicBezTo>
                    <a:pt x="2385" y="18"/>
                    <a:pt x="2430" y="93"/>
                    <a:pt x="2477" y="95"/>
                  </a:cubicBezTo>
                  <a:cubicBezTo>
                    <a:pt x="2523" y="98"/>
                    <a:pt x="2562" y="35"/>
                    <a:pt x="2611" y="30"/>
                  </a:cubicBezTo>
                  <a:cubicBezTo>
                    <a:pt x="2659" y="25"/>
                    <a:pt x="2713" y="71"/>
                    <a:pt x="2768" y="66"/>
                  </a:cubicBezTo>
                  <a:cubicBezTo>
                    <a:pt x="2824" y="60"/>
                    <a:pt x="2886" y="0"/>
                    <a:pt x="2942" y="0"/>
                  </a:cubicBezTo>
                  <a:cubicBezTo>
                    <a:pt x="2998" y="0"/>
                    <a:pt x="3063" y="65"/>
                    <a:pt x="3108" y="66"/>
                  </a:cubicBezTo>
                  <a:cubicBezTo>
                    <a:pt x="3152" y="66"/>
                    <a:pt x="3170" y="5"/>
                    <a:pt x="3210" y="6"/>
                  </a:cubicBezTo>
                  <a:cubicBezTo>
                    <a:pt x="3250" y="7"/>
                    <a:pt x="3322" y="58"/>
                    <a:pt x="3352" y="72"/>
                  </a:cubicBezTo>
                </a:path>
              </a:pathLst>
            </a:custGeom>
            <a:noFill/>
            <a:ln w="38100" cmpd="sng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  <p:grpSp>
        <p:nvGrpSpPr>
          <p:cNvPr id="3111" name="Group 39"/>
          <p:cNvGrpSpPr>
            <a:grpSpLocks/>
          </p:cNvGrpSpPr>
          <p:nvPr/>
        </p:nvGrpSpPr>
        <p:grpSpPr bwMode="auto">
          <a:xfrm>
            <a:off x="2109790" y="6498169"/>
            <a:ext cx="510779" cy="1481667"/>
            <a:chOff x="1008" y="4839"/>
            <a:chExt cx="3360" cy="1860"/>
          </a:xfrm>
        </p:grpSpPr>
        <p:grpSp>
          <p:nvGrpSpPr>
            <p:cNvPr id="3112" name="Group 40"/>
            <p:cNvGrpSpPr>
              <a:grpSpLocks/>
            </p:cNvGrpSpPr>
            <p:nvPr/>
          </p:nvGrpSpPr>
          <p:grpSpPr bwMode="auto">
            <a:xfrm>
              <a:off x="1008" y="4839"/>
              <a:ext cx="3360" cy="1860"/>
              <a:chOff x="1776" y="5376"/>
              <a:chExt cx="3360" cy="1536"/>
            </a:xfrm>
          </p:grpSpPr>
          <p:sp>
            <p:nvSpPr>
              <p:cNvPr id="3113" name="AutoShape 41"/>
              <p:cNvSpPr>
                <a:spLocks noChangeArrowheads="1"/>
              </p:cNvSpPr>
              <p:nvPr/>
            </p:nvSpPr>
            <p:spPr bwMode="auto">
              <a:xfrm>
                <a:off x="1776" y="5472"/>
                <a:ext cx="3360" cy="1440"/>
              </a:xfrm>
              <a:prstGeom prst="roundRect">
                <a:avLst>
                  <a:gd name="adj" fmla="val 16667"/>
                </a:avLst>
              </a:prstGeom>
              <a:noFill/>
              <a:ln w="57150">
                <a:solidFill>
                  <a:srgbClr val="0000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3114" name="Rectangle 42"/>
              <p:cNvSpPr>
                <a:spLocks noChangeArrowheads="1"/>
              </p:cNvSpPr>
              <p:nvPr/>
            </p:nvSpPr>
            <p:spPr bwMode="auto">
              <a:xfrm>
                <a:off x="1794" y="5376"/>
                <a:ext cx="3312" cy="4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sp>
          <p:nvSpPr>
            <p:cNvPr id="3115" name="Freeform 43"/>
            <p:cNvSpPr>
              <a:spLocks/>
            </p:cNvSpPr>
            <p:nvPr/>
          </p:nvSpPr>
          <p:spPr bwMode="auto">
            <a:xfrm>
              <a:off x="1008" y="5424"/>
              <a:ext cx="3352" cy="135"/>
            </a:xfrm>
            <a:custGeom>
              <a:avLst/>
              <a:gdLst>
                <a:gd name="T0" fmla="*/ 0 w 3352"/>
                <a:gd name="T1" fmla="*/ 95 h 135"/>
                <a:gd name="T2" fmla="*/ 184 w 3352"/>
                <a:gd name="T3" fmla="*/ 128 h 135"/>
                <a:gd name="T4" fmla="*/ 320 w 3352"/>
                <a:gd name="T5" fmla="*/ 56 h 135"/>
                <a:gd name="T6" fmla="*/ 488 w 3352"/>
                <a:gd name="T7" fmla="*/ 120 h 135"/>
                <a:gd name="T8" fmla="*/ 672 w 3352"/>
                <a:gd name="T9" fmla="*/ 32 h 135"/>
                <a:gd name="T10" fmla="*/ 844 w 3352"/>
                <a:gd name="T11" fmla="*/ 113 h 135"/>
                <a:gd name="T12" fmla="*/ 1010 w 3352"/>
                <a:gd name="T13" fmla="*/ 18 h 135"/>
                <a:gd name="T14" fmla="*/ 1167 w 3352"/>
                <a:gd name="T15" fmla="*/ 89 h 135"/>
                <a:gd name="T16" fmla="*/ 1317 w 3352"/>
                <a:gd name="T17" fmla="*/ 24 h 135"/>
                <a:gd name="T18" fmla="*/ 1467 w 3352"/>
                <a:gd name="T19" fmla="*/ 83 h 135"/>
                <a:gd name="T20" fmla="*/ 1641 w 3352"/>
                <a:gd name="T21" fmla="*/ 42 h 135"/>
                <a:gd name="T22" fmla="*/ 1846 w 3352"/>
                <a:gd name="T23" fmla="*/ 95 h 135"/>
                <a:gd name="T24" fmla="*/ 1980 w 3352"/>
                <a:gd name="T25" fmla="*/ 36 h 135"/>
                <a:gd name="T26" fmla="*/ 2177 w 3352"/>
                <a:gd name="T27" fmla="*/ 95 h 135"/>
                <a:gd name="T28" fmla="*/ 2335 w 3352"/>
                <a:gd name="T29" fmla="*/ 18 h 135"/>
                <a:gd name="T30" fmla="*/ 2477 w 3352"/>
                <a:gd name="T31" fmla="*/ 95 h 135"/>
                <a:gd name="T32" fmla="*/ 2611 w 3352"/>
                <a:gd name="T33" fmla="*/ 30 h 135"/>
                <a:gd name="T34" fmla="*/ 2768 w 3352"/>
                <a:gd name="T35" fmla="*/ 66 h 135"/>
                <a:gd name="T36" fmla="*/ 2942 w 3352"/>
                <a:gd name="T37" fmla="*/ 0 h 135"/>
                <a:gd name="T38" fmla="*/ 3108 w 3352"/>
                <a:gd name="T39" fmla="*/ 66 h 135"/>
                <a:gd name="T40" fmla="*/ 3210 w 3352"/>
                <a:gd name="T41" fmla="*/ 6 h 135"/>
                <a:gd name="T42" fmla="*/ 3352 w 3352"/>
                <a:gd name="T43" fmla="*/ 72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352" h="135">
                  <a:moveTo>
                    <a:pt x="0" y="95"/>
                  </a:moveTo>
                  <a:cubicBezTo>
                    <a:pt x="31" y="100"/>
                    <a:pt x="131" y="135"/>
                    <a:pt x="184" y="128"/>
                  </a:cubicBezTo>
                  <a:cubicBezTo>
                    <a:pt x="237" y="121"/>
                    <a:pt x="269" y="57"/>
                    <a:pt x="320" y="56"/>
                  </a:cubicBezTo>
                  <a:cubicBezTo>
                    <a:pt x="371" y="55"/>
                    <a:pt x="429" y="124"/>
                    <a:pt x="488" y="120"/>
                  </a:cubicBezTo>
                  <a:cubicBezTo>
                    <a:pt x="547" y="116"/>
                    <a:pt x="613" y="33"/>
                    <a:pt x="672" y="32"/>
                  </a:cubicBezTo>
                  <a:cubicBezTo>
                    <a:pt x="731" y="31"/>
                    <a:pt x="788" y="115"/>
                    <a:pt x="844" y="113"/>
                  </a:cubicBezTo>
                  <a:cubicBezTo>
                    <a:pt x="900" y="111"/>
                    <a:pt x="955" y="22"/>
                    <a:pt x="1010" y="18"/>
                  </a:cubicBezTo>
                  <a:cubicBezTo>
                    <a:pt x="1064" y="14"/>
                    <a:pt x="1116" y="89"/>
                    <a:pt x="1167" y="89"/>
                  </a:cubicBezTo>
                  <a:cubicBezTo>
                    <a:pt x="1219" y="90"/>
                    <a:pt x="1267" y="25"/>
                    <a:pt x="1317" y="24"/>
                  </a:cubicBezTo>
                  <a:cubicBezTo>
                    <a:pt x="1367" y="23"/>
                    <a:pt x="1413" y="80"/>
                    <a:pt x="1467" y="83"/>
                  </a:cubicBezTo>
                  <a:cubicBezTo>
                    <a:pt x="1521" y="86"/>
                    <a:pt x="1577" y="39"/>
                    <a:pt x="1641" y="42"/>
                  </a:cubicBezTo>
                  <a:cubicBezTo>
                    <a:pt x="1704" y="44"/>
                    <a:pt x="1789" y="96"/>
                    <a:pt x="1846" y="95"/>
                  </a:cubicBezTo>
                  <a:cubicBezTo>
                    <a:pt x="1902" y="95"/>
                    <a:pt x="1924" y="36"/>
                    <a:pt x="1980" y="36"/>
                  </a:cubicBezTo>
                  <a:cubicBezTo>
                    <a:pt x="2035" y="36"/>
                    <a:pt x="2118" y="98"/>
                    <a:pt x="2177" y="95"/>
                  </a:cubicBezTo>
                  <a:cubicBezTo>
                    <a:pt x="2236" y="92"/>
                    <a:pt x="2284" y="18"/>
                    <a:pt x="2335" y="18"/>
                  </a:cubicBezTo>
                  <a:cubicBezTo>
                    <a:pt x="2385" y="18"/>
                    <a:pt x="2430" y="93"/>
                    <a:pt x="2477" y="95"/>
                  </a:cubicBezTo>
                  <a:cubicBezTo>
                    <a:pt x="2523" y="98"/>
                    <a:pt x="2562" y="35"/>
                    <a:pt x="2611" y="30"/>
                  </a:cubicBezTo>
                  <a:cubicBezTo>
                    <a:pt x="2659" y="25"/>
                    <a:pt x="2713" y="71"/>
                    <a:pt x="2768" y="66"/>
                  </a:cubicBezTo>
                  <a:cubicBezTo>
                    <a:pt x="2824" y="60"/>
                    <a:pt x="2886" y="0"/>
                    <a:pt x="2942" y="0"/>
                  </a:cubicBezTo>
                  <a:cubicBezTo>
                    <a:pt x="2998" y="0"/>
                    <a:pt x="3063" y="65"/>
                    <a:pt x="3108" y="66"/>
                  </a:cubicBezTo>
                  <a:cubicBezTo>
                    <a:pt x="3152" y="66"/>
                    <a:pt x="3170" y="5"/>
                    <a:pt x="3210" y="6"/>
                  </a:cubicBezTo>
                  <a:cubicBezTo>
                    <a:pt x="3250" y="7"/>
                    <a:pt x="3322" y="58"/>
                    <a:pt x="3352" y="72"/>
                  </a:cubicBezTo>
                </a:path>
              </a:pathLst>
            </a:custGeom>
            <a:noFill/>
            <a:ln w="38100" cmpd="sng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  <p:grpSp>
        <p:nvGrpSpPr>
          <p:cNvPr id="3116" name="Group 44"/>
          <p:cNvGrpSpPr>
            <a:grpSpLocks/>
          </p:cNvGrpSpPr>
          <p:nvPr/>
        </p:nvGrpSpPr>
        <p:grpSpPr bwMode="auto">
          <a:xfrm>
            <a:off x="2755109" y="6498169"/>
            <a:ext cx="510779" cy="1481667"/>
            <a:chOff x="1008" y="4839"/>
            <a:chExt cx="3360" cy="1860"/>
          </a:xfrm>
        </p:grpSpPr>
        <p:grpSp>
          <p:nvGrpSpPr>
            <p:cNvPr id="3117" name="Group 45"/>
            <p:cNvGrpSpPr>
              <a:grpSpLocks/>
            </p:cNvGrpSpPr>
            <p:nvPr/>
          </p:nvGrpSpPr>
          <p:grpSpPr bwMode="auto">
            <a:xfrm>
              <a:off x="1008" y="4839"/>
              <a:ext cx="3360" cy="1860"/>
              <a:chOff x="1776" y="5376"/>
              <a:chExt cx="3360" cy="1536"/>
            </a:xfrm>
          </p:grpSpPr>
          <p:sp>
            <p:nvSpPr>
              <p:cNvPr id="3118" name="AutoShape 46"/>
              <p:cNvSpPr>
                <a:spLocks noChangeArrowheads="1"/>
              </p:cNvSpPr>
              <p:nvPr/>
            </p:nvSpPr>
            <p:spPr bwMode="auto">
              <a:xfrm>
                <a:off x="1776" y="5472"/>
                <a:ext cx="3360" cy="1440"/>
              </a:xfrm>
              <a:prstGeom prst="roundRect">
                <a:avLst>
                  <a:gd name="adj" fmla="val 16667"/>
                </a:avLst>
              </a:prstGeom>
              <a:noFill/>
              <a:ln w="57150">
                <a:solidFill>
                  <a:srgbClr val="0000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3119" name="Rectangle 47"/>
              <p:cNvSpPr>
                <a:spLocks noChangeArrowheads="1"/>
              </p:cNvSpPr>
              <p:nvPr/>
            </p:nvSpPr>
            <p:spPr bwMode="auto">
              <a:xfrm>
                <a:off x="1794" y="5376"/>
                <a:ext cx="3312" cy="4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sp>
          <p:nvSpPr>
            <p:cNvPr id="3120" name="Freeform 48"/>
            <p:cNvSpPr>
              <a:spLocks/>
            </p:cNvSpPr>
            <p:nvPr/>
          </p:nvSpPr>
          <p:spPr bwMode="auto">
            <a:xfrm>
              <a:off x="1008" y="5424"/>
              <a:ext cx="3352" cy="135"/>
            </a:xfrm>
            <a:custGeom>
              <a:avLst/>
              <a:gdLst>
                <a:gd name="T0" fmla="*/ 0 w 3352"/>
                <a:gd name="T1" fmla="*/ 95 h 135"/>
                <a:gd name="T2" fmla="*/ 184 w 3352"/>
                <a:gd name="T3" fmla="*/ 128 h 135"/>
                <a:gd name="T4" fmla="*/ 320 w 3352"/>
                <a:gd name="T5" fmla="*/ 56 h 135"/>
                <a:gd name="T6" fmla="*/ 488 w 3352"/>
                <a:gd name="T7" fmla="*/ 120 h 135"/>
                <a:gd name="T8" fmla="*/ 672 w 3352"/>
                <a:gd name="T9" fmla="*/ 32 h 135"/>
                <a:gd name="T10" fmla="*/ 844 w 3352"/>
                <a:gd name="T11" fmla="*/ 113 h 135"/>
                <a:gd name="T12" fmla="*/ 1010 w 3352"/>
                <a:gd name="T13" fmla="*/ 18 h 135"/>
                <a:gd name="T14" fmla="*/ 1167 w 3352"/>
                <a:gd name="T15" fmla="*/ 89 h 135"/>
                <a:gd name="T16" fmla="*/ 1317 w 3352"/>
                <a:gd name="T17" fmla="*/ 24 h 135"/>
                <a:gd name="T18" fmla="*/ 1467 w 3352"/>
                <a:gd name="T19" fmla="*/ 83 h 135"/>
                <a:gd name="T20" fmla="*/ 1641 w 3352"/>
                <a:gd name="T21" fmla="*/ 42 h 135"/>
                <a:gd name="T22" fmla="*/ 1846 w 3352"/>
                <a:gd name="T23" fmla="*/ 95 h 135"/>
                <a:gd name="T24" fmla="*/ 1980 w 3352"/>
                <a:gd name="T25" fmla="*/ 36 h 135"/>
                <a:gd name="T26" fmla="*/ 2177 w 3352"/>
                <a:gd name="T27" fmla="*/ 95 h 135"/>
                <a:gd name="T28" fmla="*/ 2335 w 3352"/>
                <a:gd name="T29" fmla="*/ 18 h 135"/>
                <a:gd name="T30" fmla="*/ 2477 w 3352"/>
                <a:gd name="T31" fmla="*/ 95 h 135"/>
                <a:gd name="T32" fmla="*/ 2611 w 3352"/>
                <a:gd name="T33" fmla="*/ 30 h 135"/>
                <a:gd name="T34" fmla="*/ 2768 w 3352"/>
                <a:gd name="T35" fmla="*/ 66 h 135"/>
                <a:gd name="T36" fmla="*/ 2942 w 3352"/>
                <a:gd name="T37" fmla="*/ 0 h 135"/>
                <a:gd name="T38" fmla="*/ 3108 w 3352"/>
                <a:gd name="T39" fmla="*/ 66 h 135"/>
                <a:gd name="T40" fmla="*/ 3210 w 3352"/>
                <a:gd name="T41" fmla="*/ 6 h 135"/>
                <a:gd name="T42" fmla="*/ 3352 w 3352"/>
                <a:gd name="T43" fmla="*/ 72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352" h="135">
                  <a:moveTo>
                    <a:pt x="0" y="95"/>
                  </a:moveTo>
                  <a:cubicBezTo>
                    <a:pt x="31" y="100"/>
                    <a:pt x="131" y="135"/>
                    <a:pt x="184" y="128"/>
                  </a:cubicBezTo>
                  <a:cubicBezTo>
                    <a:pt x="237" y="121"/>
                    <a:pt x="269" y="57"/>
                    <a:pt x="320" y="56"/>
                  </a:cubicBezTo>
                  <a:cubicBezTo>
                    <a:pt x="371" y="55"/>
                    <a:pt x="429" y="124"/>
                    <a:pt x="488" y="120"/>
                  </a:cubicBezTo>
                  <a:cubicBezTo>
                    <a:pt x="547" y="116"/>
                    <a:pt x="613" y="33"/>
                    <a:pt x="672" y="32"/>
                  </a:cubicBezTo>
                  <a:cubicBezTo>
                    <a:pt x="731" y="31"/>
                    <a:pt x="788" y="115"/>
                    <a:pt x="844" y="113"/>
                  </a:cubicBezTo>
                  <a:cubicBezTo>
                    <a:pt x="900" y="111"/>
                    <a:pt x="955" y="22"/>
                    <a:pt x="1010" y="18"/>
                  </a:cubicBezTo>
                  <a:cubicBezTo>
                    <a:pt x="1064" y="14"/>
                    <a:pt x="1116" y="89"/>
                    <a:pt x="1167" y="89"/>
                  </a:cubicBezTo>
                  <a:cubicBezTo>
                    <a:pt x="1219" y="90"/>
                    <a:pt x="1267" y="25"/>
                    <a:pt x="1317" y="24"/>
                  </a:cubicBezTo>
                  <a:cubicBezTo>
                    <a:pt x="1367" y="23"/>
                    <a:pt x="1413" y="80"/>
                    <a:pt x="1467" y="83"/>
                  </a:cubicBezTo>
                  <a:cubicBezTo>
                    <a:pt x="1521" y="86"/>
                    <a:pt x="1577" y="39"/>
                    <a:pt x="1641" y="42"/>
                  </a:cubicBezTo>
                  <a:cubicBezTo>
                    <a:pt x="1704" y="44"/>
                    <a:pt x="1789" y="96"/>
                    <a:pt x="1846" y="95"/>
                  </a:cubicBezTo>
                  <a:cubicBezTo>
                    <a:pt x="1902" y="95"/>
                    <a:pt x="1924" y="36"/>
                    <a:pt x="1980" y="36"/>
                  </a:cubicBezTo>
                  <a:cubicBezTo>
                    <a:pt x="2035" y="36"/>
                    <a:pt x="2118" y="98"/>
                    <a:pt x="2177" y="95"/>
                  </a:cubicBezTo>
                  <a:cubicBezTo>
                    <a:pt x="2236" y="92"/>
                    <a:pt x="2284" y="18"/>
                    <a:pt x="2335" y="18"/>
                  </a:cubicBezTo>
                  <a:cubicBezTo>
                    <a:pt x="2385" y="18"/>
                    <a:pt x="2430" y="93"/>
                    <a:pt x="2477" y="95"/>
                  </a:cubicBezTo>
                  <a:cubicBezTo>
                    <a:pt x="2523" y="98"/>
                    <a:pt x="2562" y="35"/>
                    <a:pt x="2611" y="30"/>
                  </a:cubicBezTo>
                  <a:cubicBezTo>
                    <a:pt x="2659" y="25"/>
                    <a:pt x="2713" y="71"/>
                    <a:pt x="2768" y="66"/>
                  </a:cubicBezTo>
                  <a:cubicBezTo>
                    <a:pt x="2824" y="60"/>
                    <a:pt x="2886" y="0"/>
                    <a:pt x="2942" y="0"/>
                  </a:cubicBezTo>
                  <a:cubicBezTo>
                    <a:pt x="2998" y="0"/>
                    <a:pt x="3063" y="65"/>
                    <a:pt x="3108" y="66"/>
                  </a:cubicBezTo>
                  <a:cubicBezTo>
                    <a:pt x="3152" y="66"/>
                    <a:pt x="3170" y="5"/>
                    <a:pt x="3210" y="6"/>
                  </a:cubicBezTo>
                  <a:cubicBezTo>
                    <a:pt x="3250" y="7"/>
                    <a:pt x="3322" y="58"/>
                    <a:pt x="3352" y="72"/>
                  </a:cubicBezTo>
                </a:path>
              </a:pathLst>
            </a:custGeom>
            <a:noFill/>
            <a:ln w="38100" cmpd="sng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  <p:grpSp>
        <p:nvGrpSpPr>
          <p:cNvPr id="3121" name="Group 49"/>
          <p:cNvGrpSpPr>
            <a:grpSpLocks/>
          </p:cNvGrpSpPr>
          <p:nvPr/>
        </p:nvGrpSpPr>
        <p:grpSpPr bwMode="auto">
          <a:xfrm>
            <a:off x="3399238" y="6498169"/>
            <a:ext cx="511969" cy="1481667"/>
            <a:chOff x="1008" y="4839"/>
            <a:chExt cx="3360" cy="1860"/>
          </a:xfrm>
        </p:grpSpPr>
        <p:grpSp>
          <p:nvGrpSpPr>
            <p:cNvPr id="3122" name="Group 50"/>
            <p:cNvGrpSpPr>
              <a:grpSpLocks/>
            </p:cNvGrpSpPr>
            <p:nvPr/>
          </p:nvGrpSpPr>
          <p:grpSpPr bwMode="auto">
            <a:xfrm>
              <a:off x="1008" y="4839"/>
              <a:ext cx="3360" cy="1860"/>
              <a:chOff x="1776" y="5376"/>
              <a:chExt cx="3360" cy="1536"/>
            </a:xfrm>
          </p:grpSpPr>
          <p:sp>
            <p:nvSpPr>
              <p:cNvPr id="3123" name="AutoShape 51"/>
              <p:cNvSpPr>
                <a:spLocks noChangeArrowheads="1"/>
              </p:cNvSpPr>
              <p:nvPr/>
            </p:nvSpPr>
            <p:spPr bwMode="auto">
              <a:xfrm>
                <a:off x="1776" y="5472"/>
                <a:ext cx="3360" cy="1440"/>
              </a:xfrm>
              <a:prstGeom prst="roundRect">
                <a:avLst>
                  <a:gd name="adj" fmla="val 16667"/>
                </a:avLst>
              </a:prstGeom>
              <a:noFill/>
              <a:ln w="57150">
                <a:solidFill>
                  <a:srgbClr val="0000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3124" name="Rectangle 52"/>
              <p:cNvSpPr>
                <a:spLocks noChangeArrowheads="1"/>
              </p:cNvSpPr>
              <p:nvPr/>
            </p:nvSpPr>
            <p:spPr bwMode="auto">
              <a:xfrm>
                <a:off x="1794" y="5376"/>
                <a:ext cx="3312" cy="4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sp>
          <p:nvSpPr>
            <p:cNvPr id="3125" name="Freeform 53"/>
            <p:cNvSpPr>
              <a:spLocks/>
            </p:cNvSpPr>
            <p:nvPr/>
          </p:nvSpPr>
          <p:spPr bwMode="auto">
            <a:xfrm>
              <a:off x="1008" y="5424"/>
              <a:ext cx="3352" cy="135"/>
            </a:xfrm>
            <a:custGeom>
              <a:avLst/>
              <a:gdLst>
                <a:gd name="T0" fmla="*/ 0 w 3352"/>
                <a:gd name="T1" fmla="*/ 95 h 135"/>
                <a:gd name="T2" fmla="*/ 184 w 3352"/>
                <a:gd name="T3" fmla="*/ 128 h 135"/>
                <a:gd name="T4" fmla="*/ 320 w 3352"/>
                <a:gd name="T5" fmla="*/ 56 h 135"/>
                <a:gd name="T6" fmla="*/ 488 w 3352"/>
                <a:gd name="T7" fmla="*/ 120 h 135"/>
                <a:gd name="T8" fmla="*/ 672 w 3352"/>
                <a:gd name="T9" fmla="*/ 32 h 135"/>
                <a:gd name="T10" fmla="*/ 844 w 3352"/>
                <a:gd name="T11" fmla="*/ 113 h 135"/>
                <a:gd name="T12" fmla="*/ 1010 w 3352"/>
                <a:gd name="T13" fmla="*/ 18 h 135"/>
                <a:gd name="T14" fmla="*/ 1167 w 3352"/>
                <a:gd name="T15" fmla="*/ 89 h 135"/>
                <a:gd name="T16" fmla="*/ 1317 w 3352"/>
                <a:gd name="T17" fmla="*/ 24 h 135"/>
                <a:gd name="T18" fmla="*/ 1467 w 3352"/>
                <a:gd name="T19" fmla="*/ 83 h 135"/>
                <a:gd name="T20" fmla="*/ 1641 w 3352"/>
                <a:gd name="T21" fmla="*/ 42 h 135"/>
                <a:gd name="T22" fmla="*/ 1846 w 3352"/>
                <a:gd name="T23" fmla="*/ 95 h 135"/>
                <a:gd name="T24" fmla="*/ 1980 w 3352"/>
                <a:gd name="T25" fmla="*/ 36 h 135"/>
                <a:gd name="T26" fmla="*/ 2177 w 3352"/>
                <a:gd name="T27" fmla="*/ 95 h 135"/>
                <a:gd name="T28" fmla="*/ 2335 w 3352"/>
                <a:gd name="T29" fmla="*/ 18 h 135"/>
                <a:gd name="T30" fmla="*/ 2477 w 3352"/>
                <a:gd name="T31" fmla="*/ 95 h 135"/>
                <a:gd name="T32" fmla="*/ 2611 w 3352"/>
                <a:gd name="T33" fmla="*/ 30 h 135"/>
                <a:gd name="T34" fmla="*/ 2768 w 3352"/>
                <a:gd name="T35" fmla="*/ 66 h 135"/>
                <a:gd name="T36" fmla="*/ 2942 w 3352"/>
                <a:gd name="T37" fmla="*/ 0 h 135"/>
                <a:gd name="T38" fmla="*/ 3108 w 3352"/>
                <a:gd name="T39" fmla="*/ 66 h 135"/>
                <a:gd name="T40" fmla="*/ 3210 w 3352"/>
                <a:gd name="T41" fmla="*/ 6 h 135"/>
                <a:gd name="T42" fmla="*/ 3352 w 3352"/>
                <a:gd name="T43" fmla="*/ 72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352" h="135">
                  <a:moveTo>
                    <a:pt x="0" y="95"/>
                  </a:moveTo>
                  <a:cubicBezTo>
                    <a:pt x="31" y="100"/>
                    <a:pt x="131" y="135"/>
                    <a:pt x="184" y="128"/>
                  </a:cubicBezTo>
                  <a:cubicBezTo>
                    <a:pt x="237" y="121"/>
                    <a:pt x="269" y="57"/>
                    <a:pt x="320" y="56"/>
                  </a:cubicBezTo>
                  <a:cubicBezTo>
                    <a:pt x="371" y="55"/>
                    <a:pt x="429" y="124"/>
                    <a:pt x="488" y="120"/>
                  </a:cubicBezTo>
                  <a:cubicBezTo>
                    <a:pt x="547" y="116"/>
                    <a:pt x="613" y="33"/>
                    <a:pt x="672" y="32"/>
                  </a:cubicBezTo>
                  <a:cubicBezTo>
                    <a:pt x="731" y="31"/>
                    <a:pt x="788" y="115"/>
                    <a:pt x="844" y="113"/>
                  </a:cubicBezTo>
                  <a:cubicBezTo>
                    <a:pt x="900" y="111"/>
                    <a:pt x="955" y="22"/>
                    <a:pt x="1010" y="18"/>
                  </a:cubicBezTo>
                  <a:cubicBezTo>
                    <a:pt x="1064" y="14"/>
                    <a:pt x="1116" y="89"/>
                    <a:pt x="1167" y="89"/>
                  </a:cubicBezTo>
                  <a:cubicBezTo>
                    <a:pt x="1219" y="90"/>
                    <a:pt x="1267" y="25"/>
                    <a:pt x="1317" y="24"/>
                  </a:cubicBezTo>
                  <a:cubicBezTo>
                    <a:pt x="1367" y="23"/>
                    <a:pt x="1413" y="80"/>
                    <a:pt x="1467" y="83"/>
                  </a:cubicBezTo>
                  <a:cubicBezTo>
                    <a:pt x="1521" y="86"/>
                    <a:pt x="1577" y="39"/>
                    <a:pt x="1641" y="42"/>
                  </a:cubicBezTo>
                  <a:cubicBezTo>
                    <a:pt x="1704" y="44"/>
                    <a:pt x="1789" y="96"/>
                    <a:pt x="1846" y="95"/>
                  </a:cubicBezTo>
                  <a:cubicBezTo>
                    <a:pt x="1902" y="95"/>
                    <a:pt x="1924" y="36"/>
                    <a:pt x="1980" y="36"/>
                  </a:cubicBezTo>
                  <a:cubicBezTo>
                    <a:pt x="2035" y="36"/>
                    <a:pt x="2118" y="98"/>
                    <a:pt x="2177" y="95"/>
                  </a:cubicBezTo>
                  <a:cubicBezTo>
                    <a:pt x="2236" y="92"/>
                    <a:pt x="2284" y="18"/>
                    <a:pt x="2335" y="18"/>
                  </a:cubicBezTo>
                  <a:cubicBezTo>
                    <a:pt x="2385" y="18"/>
                    <a:pt x="2430" y="93"/>
                    <a:pt x="2477" y="95"/>
                  </a:cubicBezTo>
                  <a:cubicBezTo>
                    <a:pt x="2523" y="98"/>
                    <a:pt x="2562" y="35"/>
                    <a:pt x="2611" y="30"/>
                  </a:cubicBezTo>
                  <a:cubicBezTo>
                    <a:pt x="2659" y="25"/>
                    <a:pt x="2713" y="71"/>
                    <a:pt x="2768" y="66"/>
                  </a:cubicBezTo>
                  <a:cubicBezTo>
                    <a:pt x="2824" y="60"/>
                    <a:pt x="2886" y="0"/>
                    <a:pt x="2942" y="0"/>
                  </a:cubicBezTo>
                  <a:cubicBezTo>
                    <a:pt x="2998" y="0"/>
                    <a:pt x="3063" y="65"/>
                    <a:pt x="3108" y="66"/>
                  </a:cubicBezTo>
                  <a:cubicBezTo>
                    <a:pt x="3152" y="66"/>
                    <a:pt x="3170" y="5"/>
                    <a:pt x="3210" y="6"/>
                  </a:cubicBezTo>
                  <a:cubicBezTo>
                    <a:pt x="3250" y="7"/>
                    <a:pt x="3322" y="58"/>
                    <a:pt x="3352" y="72"/>
                  </a:cubicBezTo>
                </a:path>
              </a:pathLst>
            </a:custGeom>
            <a:noFill/>
            <a:ln w="38100" cmpd="sng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  <p:grpSp>
        <p:nvGrpSpPr>
          <p:cNvPr id="3126" name="Group 54"/>
          <p:cNvGrpSpPr>
            <a:grpSpLocks/>
          </p:cNvGrpSpPr>
          <p:nvPr/>
        </p:nvGrpSpPr>
        <p:grpSpPr bwMode="auto">
          <a:xfrm>
            <a:off x="4044555" y="6498169"/>
            <a:ext cx="510778" cy="1481667"/>
            <a:chOff x="1008" y="4839"/>
            <a:chExt cx="3360" cy="1860"/>
          </a:xfrm>
        </p:grpSpPr>
        <p:grpSp>
          <p:nvGrpSpPr>
            <p:cNvPr id="3127" name="Group 55"/>
            <p:cNvGrpSpPr>
              <a:grpSpLocks/>
            </p:cNvGrpSpPr>
            <p:nvPr/>
          </p:nvGrpSpPr>
          <p:grpSpPr bwMode="auto">
            <a:xfrm>
              <a:off x="1008" y="4839"/>
              <a:ext cx="3360" cy="1860"/>
              <a:chOff x="1776" y="5376"/>
              <a:chExt cx="3360" cy="1536"/>
            </a:xfrm>
          </p:grpSpPr>
          <p:sp>
            <p:nvSpPr>
              <p:cNvPr id="3128" name="AutoShape 56"/>
              <p:cNvSpPr>
                <a:spLocks noChangeArrowheads="1"/>
              </p:cNvSpPr>
              <p:nvPr/>
            </p:nvSpPr>
            <p:spPr bwMode="auto">
              <a:xfrm>
                <a:off x="1776" y="5472"/>
                <a:ext cx="3360" cy="1440"/>
              </a:xfrm>
              <a:prstGeom prst="roundRect">
                <a:avLst>
                  <a:gd name="adj" fmla="val 16667"/>
                </a:avLst>
              </a:prstGeom>
              <a:noFill/>
              <a:ln w="57150">
                <a:solidFill>
                  <a:srgbClr val="0000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3129" name="Rectangle 57"/>
              <p:cNvSpPr>
                <a:spLocks noChangeArrowheads="1"/>
              </p:cNvSpPr>
              <p:nvPr/>
            </p:nvSpPr>
            <p:spPr bwMode="auto">
              <a:xfrm>
                <a:off x="1794" y="5376"/>
                <a:ext cx="3312" cy="4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sp>
          <p:nvSpPr>
            <p:cNvPr id="3130" name="Freeform 58"/>
            <p:cNvSpPr>
              <a:spLocks/>
            </p:cNvSpPr>
            <p:nvPr/>
          </p:nvSpPr>
          <p:spPr bwMode="auto">
            <a:xfrm>
              <a:off x="1008" y="5424"/>
              <a:ext cx="3352" cy="135"/>
            </a:xfrm>
            <a:custGeom>
              <a:avLst/>
              <a:gdLst>
                <a:gd name="T0" fmla="*/ 0 w 3352"/>
                <a:gd name="T1" fmla="*/ 95 h 135"/>
                <a:gd name="T2" fmla="*/ 184 w 3352"/>
                <a:gd name="T3" fmla="*/ 128 h 135"/>
                <a:gd name="T4" fmla="*/ 320 w 3352"/>
                <a:gd name="T5" fmla="*/ 56 h 135"/>
                <a:gd name="T6" fmla="*/ 488 w 3352"/>
                <a:gd name="T7" fmla="*/ 120 h 135"/>
                <a:gd name="T8" fmla="*/ 672 w 3352"/>
                <a:gd name="T9" fmla="*/ 32 h 135"/>
                <a:gd name="T10" fmla="*/ 844 w 3352"/>
                <a:gd name="T11" fmla="*/ 113 h 135"/>
                <a:gd name="T12" fmla="*/ 1010 w 3352"/>
                <a:gd name="T13" fmla="*/ 18 h 135"/>
                <a:gd name="T14" fmla="*/ 1167 w 3352"/>
                <a:gd name="T15" fmla="*/ 89 h 135"/>
                <a:gd name="T16" fmla="*/ 1317 w 3352"/>
                <a:gd name="T17" fmla="*/ 24 h 135"/>
                <a:gd name="T18" fmla="*/ 1467 w 3352"/>
                <a:gd name="T19" fmla="*/ 83 h 135"/>
                <a:gd name="T20" fmla="*/ 1641 w 3352"/>
                <a:gd name="T21" fmla="*/ 42 h 135"/>
                <a:gd name="T22" fmla="*/ 1846 w 3352"/>
                <a:gd name="T23" fmla="*/ 95 h 135"/>
                <a:gd name="T24" fmla="*/ 1980 w 3352"/>
                <a:gd name="T25" fmla="*/ 36 h 135"/>
                <a:gd name="T26" fmla="*/ 2177 w 3352"/>
                <a:gd name="T27" fmla="*/ 95 h 135"/>
                <a:gd name="T28" fmla="*/ 2335 w 3352"/>
                <a:gd name="T29" fmla="*/ 18 h 135"/>
                <a:gd name="T30" fmla="*/ 2477 w 3352"/>
                <a:gd name="T31" fmla="*/ 95 h 135"/>
                <a:gd name="T32" fmla="*/ 2611 w 3352"/>
                <a:gd name="T33" fmla="*/ 30 h 135"/>
                <a:gd name="T34" fmla="*/ 2768 w 3352"/>
                <a:gd name="T35" fmla="*/ 66 h 135"/>
                <a:gd name="T36" fmla="*/ 2942 w 3352"/>
                <a:gd name="T37" fmla="*/ 0 h 135"/>
                <a:gd name="T38" fmla="*/ 3108 w 3352"/>
                <a:gd name="T39" fmla="*/ 66 h 135"/>
                <a:gd name="T40" fmla="*/ 3210 w 3352"/>
                <a:gd name="T41" fmla="*/ 6 h 135"/>
                <a:gd name="T42" fmla="*/ 3352 w 3352"/>
                <a:gd name="T43" fmla="*/ 72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352" h="135">
                  <a:moveTo>
                    <a:pt x="0" y="95"/>
                  </a:moveTo>
                  <a:cubicBezTo>
                    <a:pt x="31" y="100"/>
                    <a:pt x="131" y="135"/>
                    <a:pt x="184" y="128"/>
                  </a:cubicBezTo>
                  <a:cubicBezTo>
                    <a:pt x="237" y="121"/>
                    <a:pt x="269" y="57"/>
                    <a:pt x="320" y="56"/>
                  </a:cubicBezTo>
                  <a:cubicBezTo>
                    <a:pt x="371" y="55"/>
                    <a:pt x="429" y="124"/>
                    <a:pt x="488" y="120"/>
                  </a:cubicBezTo>
                  <a:cubicBezTo>
                    <a:pt x="547" y="116"/>
                    <a:pt x="613" y="33"/>
                    <a:pt x="672" y="32"/>
                  </a:cubicBezTo>
                  <a:cubicBezTo>
                    <a:pt x="731" y="31"/>
                    <a:pt x="788" y="115"/>
                    <a:pt x="844" y="113"/>
                  </a:cubicBezTo>
                  <a:cubicBezTo>
                    <a:pt x="900" y="111"/>
                    <a:pt x="955" y="22"/>
                    <a:pt x="1010" y="18"/>
                  </a:cubicBezTo>
                  <a:cubicBezTo>
                    <a:pt x="1064" y="14"/>
                    <a:pt x="1116" y="89"/>
                    <a:pt x="1167" y="89"/>
                  </a:cubicBezTo>
                  <a:cubicBezTo>
                    <a:pt x="1219" y="90"/>
                    <a:pt x="1267" y="25"/>
                    <a:pt x="1317" y="24"/>
                  </a:cubicBezTo>
                  <a:cubicBezTo>
                    <a:pt x="1367" y="23"/>
                    <a:pt x="1413" y="80"/>
                    <a:pt x="1467" y="83"/>
                  </a:cubicBezTo>
                  <a:cubicBezTo>
                    <a:pt x="1521" y="86"/>
                    <a:pt x="1577" y="39"/>
                    <a:pt x="1641" y="42"/>
                  </a:cubicBezTo>
                  <a:cubicBezTo>
                    <a:pt x="1704" y="44"/>
                    <a:pt x="1789" y="96"/>
                    <a:pt x="1846" y="95"/>
                  </a:cubicBezTo>
                  <a:cubicBezTo>
                    <a:pt x="1902" y="95"/>
                    <a:pt x="1924" y="36"/>
                    <a:pt x="1980" y="36"/>
                  </a:cubicBezTo>
                  <a:cubicBezTo>
                    <a:pt x="2035" y="36"/>
                    <a:pt x="2118" y="98"/>
                    <a:pt x="2177" y="95"/>
                  </a:cubicBezTo>
                  <a:cubicBezTo>
                    <a:pt x="2236" y="92"/>
                    <a:pt x="2284" y="18"/>
                    <a:pt x="2335" y="18"/>
                  </a:cubicBezTo>
                  <a:cubicBezTo>
                    <a:pt x="2385" y="18"/>
                    <a:pt x="2430" y="93"/>
                    <a:pt x="2477" y="95"/>
                  </a:cubicBezTo>
                  <a:cubicBezTo>
                    <a:pt x="2523" y="98"/>
                    <a:pt x="2562" y="35"/>
                    <a:pt x="2611" y="30"/>
                  </a:cubicBezTo>
                  <a:cubicBezTo>
                    <a:pt x="2659" y="25"/>
                    <a:pt x="2713" y="71"/>
                    <a:pt x="2768" y="66"/>
                  </a:cubicBezTo>
                  <a:cubicBezTo>
                    <a:pt x="2824" y="60"/>
                    <a:pt x="2886" y="0"/>
                    <a:pt x="2942" y="0"/>
                  </a:cubicBezTo>
                  <a:cubicBezTo>
                    <a:pt x="2998" y="0"/>
                    <a:pt x="3063" y="65"/>
                    <a:pt x="3108" y="66"/>
                  </a:cubicBezTo>
                  <a:cubicBezTo>
                    <a:pt x="3152" y="66"/>
                    <a:pt x="3170" y="5"/>
                    <a:pt x="3210" y="6"/>
                  </a:cubicBezTo>
                  <a:cubicBezTo>
                    <a:pt x="3250" y="7"/>
                    <a:pt x="3322" y="58"/>
                    <a:pt x="3352" y="72"/>
                  </a:cubicBezTo>
                </a:path>
              </a:pathLst>
            </a:custGeom>
            <a:noFill/>
            <a:ln w="38100" cmpd="sng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  <p:grpSp>
        <p:nvGrpSpPr>
          <p:cNvPr id="3131" name="Group 59"/>
          <p:cNvGrpSpPr>
            <a:grpSpLocks/>
          </p:cNvGrpSpPr>
          <p:nvPr/>
        </p:nvGrpSpPr>
        <p:grpSpPr bwMode="auto">
          <a:xfrm>
            <a:off x="4689873" y="6498169"/>
            <a:ext cx="510778" cy="1481667"/>
            <a:chOff x="1008" y="4839"/>
            <a:chExt cx="3360" cy="1860"/>
          </a:xfrm>
        </p:grpSpPr>
        <p:grpSp>
          <p:nvGrpSpPr>
            <p:cNvPr id="3132" name="Group 60"/>
            <p:cNvGrpSpPr>
              <a:grpSpLocks/>
            </p:cNvGrpSpPr>
            <p:nvPr/>
          </p:nvGrpSpPr>
          <p:grpSpPr bwMode="auto">
            <a:xfrm>
              <a:off x="1008" y="4839"/>
              <a:ext cx="3360" cy="1860"/>
              <a:chOff x="1776" y="5376"/>
              <a:chExt cx="3360" cy="1536"/>
            </a:xfrm>
          </p:grpSpPr>
          <p:sp>
            <p:nvSpPr>
              <p:cNvPr id="3133" name="AutoShape 61"/>
              <p:cNvSpPr>
                <a:spLocks noChangeArrowheads="1"/>
              </p:cNvSpPr>
              <p:nvPr/>
            </p:nvSpPr>
            <p:spPr bwMode="auto">
              <a:xfrm>
                <a:off x="1776" y="5472"/>
                <a:ext cx="3360" cy="1440"/>
              </a:xfrm>
              <a:prstGeom prst="roundRect">
                <a:avLst>
                  <a:gd name="adj" fmla="val 16667"/>
                </a:avLst>
              </a:prstGeom>
              <a:noFill/>
              <a:ln w="57150">
                <a:solidFill>
                  <a:srgbClr val="0000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3134" name="Rectangle 62"/>
              <p:cNvSpPr>
                <a:spLocks noChangeArrowheads="1"/>
              </p:cNvSpPr>
              <p:nvPr/>
            </p:nvSpPr>
            <p:spPr bwMode="auto">
              <a:xfrm>
                <a:off x="1794" y="5376"/>
                <a:ext cx="3312" cy="4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sp>
          <p:nvSpPr>
            <p:cNvPr id="3135" name="Freeform 63"/>
            <p:cNvSpPr>
              <a:spLocks/>
            </p:cNvSpPr>
            <p:nvPr/>
          </p:nvSpPr>
          <p:spPr bwMode="auto">
            <a:xfrm>
              <a:off x="1008" y="5424"/>
              <a:ext cx="3352" cy="135"/>
            </a:xfrm>
            <a:custGeom>
              <a:avLst/>
              <a:gdLst>
                <a:gd name="T0" fmla="*/ 0 w 3352"/>
                <a:gd name="T1" fmla="*/ 95 h 135"/>
                <a:gd name="T2" fmla="*/ 184 w 3352"/>
                <a:gd name="T3" fmla="*/ 128 h 135"/>
                <a:gd name="T4" fmla="*/ 320 w 3352"/>
                <a:gd name="T5" fmla="*/ 56 h 135"/>
                <a:gd name="T6" fmla="*/ 488 w 3352"/>
                <a:gd name="T7" fmla="*/ 120 h 135"/>
                <a:gd name="T8" fmla="*/ 672 w 3352"/>
                <a:gd name="T9" fmla="*/ 32 h 135"/>
                <a:gd name="T10" fmla="*/ 844 w 3352"/>
                <a:gd name="T11" fmla="*/ 113 h 135"/>
                <a:gd name="T12" fmla="*/ 1010 w 3352"/>
                <a:gd name="T13" fmla="*/ 18 h 135"/>
                <a:gd name="T14" fmla="*/ 1167 w 3352"/>
                <a:gd name="T15" fmla="*/ 89 h 135"/>
                <a:gd name="T16" fmla="*/ 1317 w 3352"/>
                <a:gd name="T17" fmla="*/ 24 h 135"/>
                <a:gd name="T18" fmla="*/ 1467 w 3352"/>
                <a:gd name="T19" fmla="*/ 83 h 135"/>
                <a:gd name="T20" fmla="*/ 1641 w 3352"/>
                <a:gd name="T21" fmla="*/ 42 h 135"/>
                <a:gd name="T22" fmla="*/ 1846 w 3352"/>
                <a:gd name="T23" fmla="*/ 95 h 135"/>
                <a:gd name="T24" fmla="*/ 1980 w 3352"/>
                <a:gd name="T25" fmla="*/ 36 h 135"/>
                <a:gd name="T26" fmla="*/ 2177 w 3352"/>
                <a:gd name="T27" fmla="*/ 95 h 135"/>
                <a:gd name="T28" fmla="*/ 2335 w 3352"/>
                <a:gd name="T29" fmla="*/ 18 h 135"/>
                <a:gd name="T30" fmla="*/ 2477 w 3352"/>
                <a:gd name="T31" fmla="*/ 95 h 135"/>
                <a:gd name="T32" fmla="*/ 2611 w 3352"/>
                <a:gd name="T33" fmla="*/ 30 h 135"/>
                <a:gd name="T34" fmla="*/ 2768 w 3352"/>
                <a:gd name="T35" fmla="*/ 66 h 135"/>
                <a:gd name="T36" fmla="*/ 2942 w 3352"/>
                <a:gd name="T37" fmla="*/ 0 h 135"/>
                <a:gd name="T38" fmla="*/ 3108 w 3352"/>
                <a:gd name="T39" fmla="*/ 66 h 135"/>
                <a:gd name="T40" fmla="*/ 3210 w 3352"/>
                <a:gd name="T41" fmla="*/ 6 h 135"/>
                <a:gd name="T42" fmla="*/ 3352 w 3352"/>
                <a:gd name="T43" fmla="*/ 72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352" h="135">
                  <a:moveTo>
                    <a:pt x="0" y="95"/>
                  </a:moveTo>
                  <a:cubicBezTo>
                    <a:pt x="31" y="100"/>
                    <a:pt x="131" y="135"/>
                    <a:pt x="184" y="128"/>
                  </a:cubicBezTo>
                  <a:cubicBezTo>
                    <a:pt x="237" y="121"/>
                    <a:pt x="269" y="57"/>
                    <a:pt x="320" y="56"/>
                  </a:cubicBezTo>
                  <a:cubicBezTo>
                    <a:pt x="371" y="55"/>
                    <a:pt x="429" y="124"/>
                    <a:pt x="488" y="120"/>
                  </a:cubicBezTo>
                  <a:cubicBezTo>
                    <a:pt x="547" y="116"/>
                    <a:pt x="613" y="33"/>
                    <a:pt x="672" y="32"/>
                  </a:cubicBezTo>
                  <a:cubicBezTo>
                    <a:pt x="731" y="31"/>
                    <a:pt x="788" y="115"/>
                    <a:pt x="844" y="113"/>
                  </a:cubicBezTo>
                  <a:cubicBezTo>
                    <a:pt x="900" y="111"/>
                    <a:pt x="955" y="22"/>
                    <a:pt x="1010" y="18"/>
                  </a:cubicBezTo>
                  <a:cubicBezTo>
                    <a:pt x="1064" y="14"/>
                    <a:pt x="1116" y="89"/>
                    <a:pt x="1167" y="89"/>
                  </a:cubicBezTo>
                  <a:cubicBezTo>
                    <a:pt x="1219" y="90"/>
                    <a:pt x="1267" y="25"/>
                    <a:pt x="1317" y="24"/>
                  </a:cubicBezTo>
                  <a:cubicBezTo>
                    <a:pt x="1367" y="23"/>
                    <a:pt x="1413" y="80"/>
                    <a:pt x="1467" y="83"/>
                  </a:cubicBezTo>
                  <a:cubicBezTo>
                    <a:pt x="1521" y="86"/>
                    <a:pt x="1577" y="39"/>
                    <a:pt x="1641" y="42"/>
                  </a:cubicBezTo>
                  <a:cubicBezTo>
                    <a:pt x="1704" y="44"/>
                    <a:pt x="1789" y="96"/>
                    <a:pt x="1846" y="95"/>
                  </a:cubicBezTo>
                  <a:cubicBezTo>
                    <a:pt x="1902" y="95"/>
                    <a:pt x="1924" y="36"/>
                    <a:pt x="1980" y="36"/>
                  </a:cubicBezTo>
                  <a:cubicBezTo>
                    <a:pt x="2035" y="36"/>
                    <a:pt x="2118" y="98"/>
                    <a:pt x="2177" y="95"/>
                  </a:cubicBezTo>
                  <a:cubicBezTo>
                    <a:pt x="2236" y="92"/>
                    <a:pt x="2284" y="18"/>
                    <a:pt x="2335" y="18"/>
                  </a:cubicBezTo>
                  <a:cubicBezTo>
                    <a:pt x="2385" y="18"/>
                    <a:pt x="2430" y="93"/>
                    <a:pt x="2477" y="95"/>
                  </a:cubicBezTo>
                  <a:cubicBezTo>
                    <a:pt x="2523" y="98"/>
                    <a:pt x="2562" y="35"/>
                    <a:pt x="2611" y="30"/>
                  </a:cubicBezTo>
                  <a:cubicBezTo>
                    <a:pt x="2659" y="25"/>
                    <a:pt x="2713" y="71"/>
                    <a:pt x="2768" y="66"/>
                  </a:cubicBezTo>
                  <a:cubicBezTo>
                    <a:pt x="2824" y="60"/>
                    <a:pt x="2886" y="0"/>
                    <a:pt x="2942" y="0"/>
                  </a:cubicBezTo>
                  <a:cubicBezTo>
                    <a:pt x="2998" y="0"/>
                    <a:pt x="3063" y="65"/>
                    <a:pt x="3108" y="66"/>
                  </a:cubicBezTo>
                  <a:cubicBezTo>
                    <a:pt x="3152" y="66"/>
                    <a:pt x="3170" y="5"/>
                    <a:pt x="3210" y="6"/>
                  </a:cubicBezTo>
                  <a:cubicBezTo>
                    <a:pt x="3250" y="7"/>
                    <a:pt x="3322" y="58"/>
                    <a:pt x="3352" y="72"/>
                  </a:cubicBezTo>
                </a:path>
              </a:pathLst>
            </a:custGeom>
            <a:noFill/>
            <a:ln w="38100" cmpd="sng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  <p:grpSp>
        <p:nvGrpSpPr>
          <p:cNvPr id="3136" name="Group 64"/>
          <p:cNvGrpSpPr>
            <a:grpSpLocks/>
          </p:cNvGrpSpPr>
          <p:nvPr/>
        </p:nvGrpSpPr>
        <p:grpSpPr bwMode="auto">
          <a:xfrm>
            <a:off x="5335191" y="6498169"/>
            <a:ext cx="510778" cy="1481667"/>
            <a:chOff x="1008" y="4839"/>
            <a:chExt cx="3360" cy="1860"/>
          </a:xfrm>
        </p:grpSpPr>
        <p:grpSp>
          <p:nvGrpSpPr>
            <p:cNvPr id="3137" name="Group 65"/>
            <p:cNvGrpSpPr>
              <a:grpSpLocks/>
            </p:cNvGrpSpPr>
            <p:nvPr/>
          </p:nvGrpSpPr>
          <p:grpSpPr bwMode="auto">
            <a:xfrm>
              <a:off x="1008" y="4839"/>
              <a:ext cx="3360" cy="1860"/>
              <a:chOff x="1776" y="5376"/>
              <a:chExt cx="3360" cy="1536"/>
            </a:xfrm>
          </p:grpSpPr>
          <p:sp>
            <p:nvSpPr>
              <p:cNvPr id="3138" name="AutoShape 66"/>
              <p:cNvSpPr>
                <a:spLocks noChangeArrowheads="1"/>
              </p:cNvSpPr>
              <p:nvPr/>
            </p:nvSpPr>
            <p:spPr bwMode="auto">
              <a:xfrm>
                <a:off x="1776" y="5472"/>
                <a:ext cx="3360" cy="1440"/>
              </a:xfrm>
              <a:prstGeom prst="roundRect">
                <a:avLst>
                  <a:gd name="adj" fmla="val 16667"/>
                </a:avLst>
              </a:prstGeom>
              <a:noFill/>
              <a:ln w="57150">
                <a:solidFill>
                  <a:srgbClr val="0000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3139" name="Rectangle 67"/>
              <p:cNvSpPr>
                <a:spLocks noChangeArrowheads="1"/>
              </p:cNvSpPr>
              <p:nvPr/>
            </p:nvSpPr>
            <p:spPr bwMode="auto">
              <a:xfrm>
                <a:off x="1794" y="5376"/>
                <a:ext cx="3312" cy="4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sp>
          <p:nvSpPr>
            <p:cNvPr id="3140" name="Freeform 68"/>
            <p:cNvSpPr>
              <a:spLocks/>
            </p:cNvSpPr>
            <p:nvPr/>
          </p:nvSpPr>
          <p:spPr bwMode="auto">
            <a:xfrm>
              <a:off x="1008" y="5424"/>
              <a:ext cx="3352" cy="135"/>
            </a:xfrm>
            <a:custGeom>
              <a:avLst/>
              <a:gdLst>
                <a:gd name="T0" fmla="*/ 0 w 3352"/>
                <a:gd name="T1" fmla="*/ 95 h 135"/>
                <a:gd name="T2" fmla="*/ 184 w 3352"/>
                <a:gd name="T3" fmla="*/ 128 h 135"/>
                <a:gd name="T4" fmla="*/ 320 w 3352"/>
                <a:gd name="T5" fmla="*/ 56 h 135"/>
                <a:gd name="T6" fmla="*/ 488 w 3352"/>
                <a:gd name="T7" fmla="*/ 120 h 135"/>
                <a:gd name="T8" fmla="*/ 672 w 3352"/>
                <a:gd name="T9" fmla="*/ 32 h 135"/>
                <a:gd name="T10" fmla="*/ 844 w 3352"/>
                <a:gd name="T11" fmla="*/ 113 h 135"/>
                <a:gd name="T12" fmla="*/ 1010 w 3352"/>
                <a:gd name="T13" fmla="*/ 18 h 135"/>
                <a:gd name="T14" fmla="*/ 1167 w 3352"/>
                <a:gd name="T15" fmla="*/ 89 h 135"/>
                <a:gd name="T16" fmla="*/ 1317 w 3352"/>
                <a:gd name="T17" fmla="*/ 24 h 135"/>
                <a:gd name="T18" fmla="*/ 1467 w 3352"/>
                <a:gd name="T19" fmla="*/ 83 h 135"/>
                <a:gd name="T20" fmla="*/ 1641 w 3352"/>
                <a:gd name="T21" fmla="*/ 42 h 135"/>
                <a:gd name="T22" fmla="*/ 1846 w 3352"/>
                <a:gd name="T23" fmla="*/ 95 h 135"/>
                <a:gd name="T24" fmla="*/ 1980 w 3352"/>
                <a:gd name="T25" fmla="*/ 36 h 135"/>
                <a:gd name="T26" fmla="*/ 2177 w 3352"/>
                <a:gd name="T27" fmla="*/ 95 h 135"/>
                <a:gd name="T28" fmla="*/ 2335 w 3352"/>
                <a:gd name="T29" fmla="*/ 18 h 135"/>
                <a:gd name="T30" fmla="*/ 2477 w 3352"/>
                <a:gd name="T31" fmla="*/ 95 h 135"/>
                <a:gd name="T32" fmla="*/ 2611 w 3352"/>
                <a:gd name="T33" fmla="*/ 30 h 135"/>
                <a:gd name="T34" fmla="*/ 2768 w 3352"/>
                <a:gd name="T35" fmla="*/ 66 h 135"/>
                <a:gd name="T36" fmla="*/ 2942 w 3352"/>
                <a:gd name="T37" fmla="*/ 0 h 135"/>
                <a:gd name="T38" fmla="*/ 3108 w 3352"/>
                <a:gd name="T39" fmla="*/ 66 h 135"/>
                <a:gd name="T40" fmla="*/ 3210 w 3352"/>
                <a:gd name="T41" fmla="*/ 6 h 135"/>
                <a:gd name="T42" fmla="*/ 3352 w 3352"/>
                <a:gd name="T43" fmla="*/ 72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352" h="135">
                  <a:moveTo>
                    <a:pt x="0" y="95"/>
                  </a:moveTo>
                  <a:cubicBezTo>
                    <a:pt x="31" y="100"/>
                    <a:pt x="131" y="135"/>
                    <a:pt x="184" y="128"/>
                  </a:cubicBezTo>
                  <a:cubicBezTo>
                    <a:pt x="237" y="121"/>
                    <a:pt x="269" y="57"/>
                    <a:pt x="320" y="56"/>
                  </a:cubicBezTo>
                  <a:cubicBezTo>
                    <a:pt x="371" y="55"/>
                    <a:pt x="429" y="124"/>
                    <a:pt x="488" y="120"/>
                  </a:cubicBezTo>
                  <a:cubicBezTo>
                    <a:pt x="547" y="116"/>
                    <a:pt x="613" y="33"/>
                    <a:pt x="672" y="32"/>
                  </a:cubicBezTo>
                  <a:cubicBezTo>
                    <a:pt x="731" y="31"/>
                    <a:pt x="788" y="115"/>
                    <a:pt x="844" y="113"/>
                  </a:cubicBezTo>
                  <a:cubicBezTo>
                    <a:pt x="900" y="111"/>
                    <a:pt x="955" y="22"/>
                    <a:pt x="1010" y="18"/>
                  </a:cubicBezTo>
                  <a:cubicBezTo>
                    <a:pt x="1064" y="14"/>
                    <a:pt x="1116" y="89"/>
                    <a:pt x="1167" y="89"/>
                  </a:cubicBezTo>
                  <a:cubicBezTo>
                    <a:pt x="1219" y="90"/>
                    <a:pt x="1267" y="25"/>
                    <a:pt x="1317" y="24"/>
                  </a:cubicBezTo>
                  <a:cubicBezTo>
                    <a:pt x="1367" y="23"/>
                    <a:pt x="1413" y="80"/>
                    <a:pt x="1467" y="83"/>
                  </a:cubicBezTo>
                  <a:cubicBezTo>
                    <a:pt x="1521" y="86"/>
                    <a:pt x="1577" y="39"/>
                    <a:pt x="1641" y="42"/>
                  </a:cubicBezTo>
                  <a:cubicBezTo>
                    <a:pt x="1704" y="44"/>
                    <a:pt x="1789" y="96"/>
                    <a:pt x="1846" y="95"/>
                  </a:cubicBezTo>
                  <a:cubicBezTo>
                    <a:pt x="1902" y="95"/>
                    <a:pt x="1924" y="36"/>
                    <a:pt x="1980" y="36"/>
                  </a:cubicBezTo>
                  <a:cubicBezTo>
                    <a:pt x="2035" y="36"/>
                    <a:pt x="2118" y="98"/>
                    <a:pt x="2177" y="95"/>
                  </a:cubicBezTo>
                  <a:cubicBezTo>
                    <a:pt x="2236" y="92"/>
                    <a:pt x="2284" y="18"/>
                    <a:pt x="2335" y="18"/>
                  </a:cubicBezTo>
                  <a:cubicBezTo>
                    <a:pt x="2385" y="18"/>
                    <a:pt x="2430" y="93"/>
                    <a:pt x="2477" y="95"/>
                  </a:cubicBezTo>
                  <a:cubicBezTo>
                    <a:pt x="2523" y="98"/>
                    <a:pt x="2562" y="35"/>
                    <a:pt x="2611" y="30"/>
                  </a:cubicBezTo>
                  <a:cubicBezTo>
                    <a:pt x="2659" y="25"/>
                    <a:pt x="2713" y="71"/>
                    <a:pt x="2768" y="66"/>
                  </a:cubicBezTo>
                  <a:cubicBezTo>
                    <a:pt x="2824" y="60"/>
                    <a:pt x="2886" y="0"/>
                    <a:pt x="2942" y="0"/>
                  </a:cubicBezTo>
                  <a:cubicBezTo>
                    <a:pt x="2998" y="0"/>
                    <a:pt x="3063" y="65"/>
                    <a:pt x="3108" y="66"/>
                  </a:cubicBezTo>
                  <a:cubicBezTo>
                    <a:pt x="3152" y="66"/>
                    <a:pt x="3170" y="5"/>
                    <a:pt x="3210" y="6"/>
                  </a:cubicBezTo>
                  <a:cubicBezTo>
                    <a:pt x="3250" y="7"/>
                    <a:pt x="3322" y="58"/>
                    <a:pt x="3352" y="72"/>
                  </a:cubicBezTo>
                </a:path>
              </a:pathLst>
            </a:custGeom>
            <a:noFill/>
            <a:ln w="38100" cmpd="sng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  <p:grpSp>
        <p:nvGrpSpPr>
          <p:cNvPr id="3141" name="Group 69"/>
          <p:cNvGrpSpPr>
            <a:grpSpLocks/>
          </p:cNvGrpSpPr>
          <p:nvPr/>
        </p:nvGrpSpPr>
        <p:grpSpPr bwMode="auto">
          <a:xfrm>
            <a:off x="5979322" y="6498169"/>
            <a:ext cx="510779" cy="1481667"/>
            <a:chOff x="1008" y="4839"/>
            <a:chExt cx="3360" cy="1860"/>
          </a:xfrm>
        </p:grpSpPr>
        <p:grpSp>
          <p:nvGrpSpPr>
            <p:cNvPr id="3142" name="Group 70"/>
            <p:cNvGrpSpPr>
              <a:grpSpLocks/>
            </p:cNvGrpSpPr>
            <p:nvPr/>
          </p:nvGrpSpPr>
          <p:grpSpPr bwMode="auto">
            <a:xfrm>
              <a:off x="1008" y="4839"/>
              <a:ext cx="3360" cy="1860"/>
              <a:chOff x="1776" y="5376"/>
              <a:chExt cx="3360" cy="1536"/>
            </a:xfrm>
          </p:grpSpPr>
          <p:sp>
            <p:nvSpPr>
              <p:cNvPr id="3143" name="AutoShape 71"/>
              <p:cNvSpPr>
                <a:spLocks noChangeArrowheads="1"/>
              </p:cNvSpPr>
              <p:nvPr/>
            </p:nvSpPr>
            <p:spPr bwMode="auto">
              <a:xfrm>
                <a:off x="1776" y="5472"/>
                <a:ext cx="3360" cy="1440"/>
              </a:xfrm>
              <a:prstGeom prst="roundRect">
                <a:avLst>
                  <a:gd name="adj" fmla="val 16667"/>
                </a:avLst>
              </a:prstGeom>
              <a:noFill/>
              <a:ln w="57150">
                <a:solidFill>
                  <a:srgbClr val="0000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3144" name="Rectangle 72"/>
              <p:cNvSpPr>
                <a:spLocks noChangeArrowheads="1"/>
              </p:cNvSpPr>
              <p:nvPr/>
            </p:nvSpPr>
            <p:spPr bwMode="auto">
              <a:xfrm>
                <a:off x="1794" y="5376"/>
                <a:ext cx="3312" cy="4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sp>
          <p:nvSpPr>
            <p:cNvPr id="3145" name="Freeform 73"/>
            <p:cNvSpPr>
              <a:spLocks/>
            </p:cNvSpPr>
            <p:nvPr/>
          </p:nvSpPr>
          <p:spPr bwMode="auto">
            <a:xfrm>
              <a:off x="1008" y="5424"/>
              <a:ext cx="3352" cy="135"/>
            </a:xfrm>
            <a:custGeom>
              <a:avLst/>
              <a:gdLst>
                <a:gd name="T0" fmla="*/ 0 w 3352"/>
                <a:gd name="T1" fmla="*/ 95 h 135"/>
                <a:gd name="T2" fmla="*/ 184 w 3352"/>
                <a:gd name="T3" fmla="*/ 128 h 135"/>
                <a:gd name="T4" fmla="*/ 320 w 3352"/>
                <a:gd name="T5" fmla="*/ 56 h 135"/>
                <a:gd name="T6" fmla="*/ 488 w 3352"/>
                <a:gd name="T7" fmla="*/ 120 h 135"/>
                <a:gd name="T8" fmla="*/ 672 w 3352"/>
                <a:gd name="T9" fmla="*/ 32 h 135"/>
                <a:gd name="T10" fmla="*/ 844 w 3352"/>
                <a:gd name="T11" fmla="*/ 113 h 135"/>
                <a:gd name="T12" fmla="*/ 1010 w 3352"/>
                <a:gd name="T13" fmla="*/ 18 h 135"/>
                <a:gd name="T14" fmla="*/ 1167 w 3352"/>
                <a:gd name="T15" fmla="*/ 89 h 135"/>
                <a:gd name="T16" fmla="*/ 1317 w 3352"/>
                <a:gd name="T17" fmla="*/ 24 h 135"/>
                <a:gd name="T18" fmla="*/ 1467 w 3352"/>
                <a:gd name="T19" fmla="*/ 83 h 135"/>
                <a:gd name="T20" fmla="*/ 1641 w 3352"/>
                <a:gd name="T21" fmla="*/ 42 h 135"/>
                <a:gd name="T22" fmla="*/ 1846 w 3352"/>
                <a:gd name="T23" fmla="*/ 95 h 135"/>
                <a:gd name="T24" fmla="*/ 1980 w 3352"/>
                <a:gd name="T25" fmla="*/ 36 h 135"/>
                <a:gd name="T26" fmla="*/ 2177 w 3352"/>
                <a:gd name="T27" fmla="*/ 95 h 135"/>
                <a:gd name="T28" fmla="*/ 2335 w 3352"/>
                <a:gd name="T29" fmla="*/ 18 h 135"/>
                <a:gd name="T30" fmla="*/ 2477 w 3352"/>
                <a:gd name="T31" fmla="*/ 95 h 135"/>
                <a:gd name="T32" fmla="*/ 2611 w 3352"/>
                <a:gd name="T33" fmla="*/ 30 h 135"/>
                <a:gd name="T34" fmla="*/ 2768 w 3352"/>
                <a:gd name="T35" fmla="*/ 66 h 135"/>
                <a:gd name="T36" fmla="*/ 2942 w 3352"/>
                <a:gd name="T37" fmla="*/ 0 h 135"/>
                <a:gd name="T38" fmla="*/ 3108 w 3352"/>
                <a:gd name="T39" fmla="*/ 66 h 135"/>
                <a:gd name="T40" fmla="*/ 3210 w 3352"/>
                <a:gd name="T41" fmla="*/ 6 h 135"/>
                <a:gd name="T42" fmla="*/ 3352 w 3352"/>
                <a:gd name="T43" fmla="*/ 72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352" h="135">
                  <a:moveTo>
                    <a:pt x="0" y="95"/>
                  </a:moveTo>
                  <a:cubicBezTo>
                    <a:pt x="31" y="100"/>
                    <a:pt x="131" y="135"/>
                    <a:pt x="184" y="128"/>
                  </a:cubicBezTo>
                  <a:cubicBezTo>
                    <a:pt x="237" y="121"/>
                    <a:pt x="269" y="57"/>
                    <a:pt x="320" y="56"/>
                  </a:cubicBezTo>
                  <a:cubicBezTo>
                    <a:pt x="371" y="55"/>
                    <a:pt x="429" y="124"/>
                    <a:pt x="488" y="120"/>
                  </a:cubicBezTo>
                  <a:cubicBezTo>
                    <a:pt x="547" y="116"/>
                    <a:pt x="613" y="33"/>
                    <a:pt x="672" y="32"/>
                  </a:cubicBezTo>
                  <a:cubicBezTo>
                    <a:pt x="731" y="31"/>
                    <a:pt x="788" y="115"/>
                    <a:pt x="844" y="113"/>
                  </a:cubicBezTo>
                  <a:cubicBezTo>
                    <a:pt x="900" y="111"/>
                    <a:pt x="955" y="22"/>
                    <a:pt x="1010" y="18"/>
                  </a:cubicBezTo>
                  <a:cubicBezTo>
                    <a:pt x="1064" y="14"/>
                    <a:pt x="1116" y="89"/>
                    <a:pt x="1167" y="89"/>
                  </a:cubicBezTo>
                  <a:cubicBezTo>
                    <a:pt x="1219" y="90"/>
                    <a:pt x="1267" y="25"/>
                    <a:pt x="1317" y="24"/>
                  </a:cubicBezTo>
                  <a:cubicBezTo>
                    <a:pt x="1367" y="23"/>
                    <a:pt x="1413" y="80"/>
                    <a:pt x="1467" y="83"/>
                  </a:cubicBezTo>
                  <a:cubicBezTo>
                    <a:pt x="1521" y="86"/>
                    <a:pt x="1577" y="39"/>
                    <a:pt x="1641" y="42"/>
                  </a:cubicBezTo>
                  <a:cubicBezTo>
                    <a:pt x="1704" y="44"/>
                    <a:pt x="1789" y="96"/>
                    <a:pt x="1846" y="95"/>
                  </a:cubicBezTo>
                  <a:cubicBezTo>
                    <a:pt x="1902" y="95"/>
                    <a:pt x="1924" y="36"/>
                    <a:pt x="1980" y="36"/>
                  </a:cubicBezTo>
                  <a:cubicBezTo>
                    <a:pt x="2035" y="36"/>
                    <a:pt x="2118" y="98"/>
                    <a:pt x="2177" y="95"/>
                  </a:cubicBezTo>
                  <a:cubicBezTo>
                    <a:pt x="2236" y="92"/>
                    <a:pt x="2284" y="18"/>
                    <a:pt x="2335" y="18"/>
                  </a:cubicBezTo>
                  <a:cubicBezTo>
                    <a:pt x="2385" y="18"/>
                    <a:pt x="2430" y="93"/>
                    <a:pt x="2477" y="95"/>
                  </a:cubicBezTo>
                  <a:cubicBezTo>
                    <a:pt x="2523" y="98"/>
                    <a:pt x="2562" y="35"/>
                    <a:pt x="2611" y="30"/>
                  </a:cubicBezTo>
                  <a:cubicBezTo>
                    <a:pt x="2659" y="25"/>
                    <a:pt x="2713" y="71"/>
                    <a:pt x="2768" y="66"/>
                  </a:cubicBezTo>
                  <a:cubicBezTo>
                    <a:pt x="2824" y="60"/>
                    <a:pt x="2886" y="0"/>
                    <a:pt x="2942" y="0"/>
                  </a:cubicBezTo>
                  <a:cubicBezTo>
                    <a:pt x="2998" y="0"/>
                    <a:pt x="3063" y="65"/>
                    <a:pt x="3108" y="66"/>
                  </a:cubicBezTo>
                  <a:cubicBezTo>
                    <a:pt x="3152" y="66"/>
                    <a:pt x="3170" y="5"/>
                    <a:pt x="3210" y="6"/>
                  </a:cubicBezTo>
                  <a:cubicBezTo>
                    <a:pt x="3250" y="7"/>
                    <a:pt x="3322" y="58"/>
                    <a:pt x="3352" y="72"/>
                  </a:cubicBezTo>
                </a:path>
              </a:pathLst>
            </a:custGeom>
            <a:noFill/>
            <a:ln w="38100" cmpd="sng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  <p:sp>
        <p:nvSpPr>
          <p:cNvPr id="3146" name="Text Box 74"/>
          <p:cNvSpPr txBox="1">
            <a:spLocks noChangeArrowheads="1"/>
          </p:cNvSpPr>
          <p:nvPr/>
        </p:nvSpPr>
        <p:spPr bwMode="auto">
          <a:xfrm>
            <a:off x="564359" y="8123771"/>
            <a:ext cx="1788801" cy="3748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206" tIns="25603" rIns="51206" bIns="25603">
            <a:spAutoFit/>
          </a:bodyPr>
          <a:lstStyle>
            <a:lvl1pPr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558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2763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68350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2393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811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383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3955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527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100" dirty="0">
                <a:solidFill>
                  <a:srgbClr val="003366"/>
                </a:solidFill>
                <a:latin typeface="Comic Sans MS" charset="0"/>
              </a:rPr>
              <a:t>Prevale [</a:t>
            </a:r>
            <a:r>
              <a:rPr lang="it-IT" sz="2100" dirty="0" err="1">
                <a:solidFill>
                  <a:srgbClr val="003366"/>
                </a:solidFill>
                <a:latin typeface="Comic Sans MS" charset="0"/>
              </a:rPr>
              <a:t>HIn</a:t>
            </a:r>
            <a:r>
              <a:rPr lang="it-IT" sz="2100" dirty="0">
                <a:solidFill>
                  <a:srgbClr val="003366"/>
                </a:solidFill>
                <a:latin typeface="Comic Sans MS" charset="0"/>
              </a:rPr>
              <a:t>]</a:t>
            </a:r>
            <a:endParaRPr lang="it-IT" sz="2100" b="1" dirty="0">
              <a:solidFill>
                <a:srgbClr val="003366"/>
              </a:solidFill>
              <a:latin typeface="Comic Sans MS" charset="0"/>
            </a:endParaRPr>
          </a:p>
        </p:txBody>
      </p:sp>
      <p:sp>
        <p:nvSpPr>
          <p:cNvPr id="3147" name="Text Box 75"/>
          <p:cNvSpPr txBox="1">
            <a:spLocks noChangeArrowheads="1"/>
          </p:cNvSpPr>
          <p:nvPr/>
        </p:nvSpPr>
        <p:spPr bwMode="auto">
          <a:xfrm>
            <a:off x="322367" y="8677582"/>
            <a:ext cx="2172638" cy="3748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206" tIns="25603" rIns="51206" bIns="25603">
            <a:spAutoFit/>
          </a:bodyPr>
          <a:lstStyle>
            <a:lvl1pPr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558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2763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68350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2393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811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383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3955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527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100" b="1" dirty="0">
                <a:solidFill>
                  <a:srgbClr val="0033CC"/>
                </a:solidFill>
                <a:latin typeface="Comic Sans MS" charset="0"/>
              </a:rPr>
              <a:t>(colore azzurro)</a:t>
            </a:r>
            <a:endParaRPr lang="it-IT" sz="2100" b="1" dirty="0">
              <a:solidFill>
                <a:srgbClr val="003366"/>
              </a:solidFill>
              <a:latin typeface="Comic Sans MS" charset="0"/>
            </a:endParaRPr>
          </a:p>
        </p:txBody>
      </p:sp>
      <p:sp>
        <p:nvSpPr>
          <p:cNvPr id="3148" name="Text Box 76"/>
          <p:cNvSpPr txBox="1">
            <a:spLocks noChangeArrowheads="1"/>
          </p:cNvSpPr>
          <p:nvPr/>
        </p:nvSpPr>
        <p:spPr bwMode="auto">
          <a:xfrm>
            <a:off x="2793206" y="8170338"/>
            <a:ext cx="2164354" cy="3748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206" tIns="25603" rIns="51206" bIns="25603">
            <a:spAutoFit/>
          </a:bodyPr>
          <a:lstStyle>
            <a:lvl1pPr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558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2763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68350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2393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811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383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3955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527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100">
                <a:solidFill>
                  <a:srgbClr val="003366"/>
                </a:solidFill>
                <a:latin typeface="Comic Sans MS" charset="0"/>
              </a:rPr>
              <a:t>Punto di viraggio</a:t>
            </a:r>
            <a:endParaRPr lang="it-IT" sz="2100" b="1">
              <a:solidFill>
                <a:srgbClr val="003366"/>
              </a:solidFill>
              <a:latin typeface="Comic Sans MS" charset="0"/>
            </a:endParaRPr>
          </a:p>
        </p:txBody>
      </p:sp>
      <p:sp>
        <p:nvSpPr>
          <p:cNvPr id="3149" name="Text Box 77"/>
          <p:cNvSpPr txBox="1">
            <a:spLocks noChangeArrowheads="1"/>
          </p:cNvSpPr>
          <p:nvPr/>
        </p:nvSpPr>
        <p:spPr bwMode="auto">
          <a:xfrm>
            <a:off x="2566012" y="8688922"/>
            <a:ext cx="2370146" cy="3748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206" tIns="25603" rIns="51206" bIns="25603">
            <a:spAutoFit/>
          </a:bodyPr>
          <a:lstStyle>
            <a:lvl1pPr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558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2763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68350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2393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811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383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3955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527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100" b="1" dirty="0">
                <a:solidFill>
                  <a:srgbClr val="003366"/>
                </a:solidFill>
                <a:latin typeface="Comic Sans MS" charset="0"/>
              </a:rPr>
              <a:t>Campo di viraggio</a:t>
            </a:r>
          </a:p>
        </p:txBody>
      </p:sp>
      <p:sp>
        <p:nvSpPr>
          <p:cNvPr id="3150" name="Text Box 78"/>
          <p:cNvSpPr txBox="1">
            <a:spLocks noChangeArrowheads="1"/>
          </p:cNvSpPr>
          <p:nvPr/>
        </p:nvSpPr>
        <p:spPr bwMode="auto">
          <a:xfrm>
            <a:off x="5191128" y="8123771"/>
            <a:ext cx="1672527" cy="3748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206" tIns="25603" rIns="51206" bIns="25603">
            <a:spAutoFit/>
          </a:bodyPr>
          <a:lstStyle>
            <a:lvl1pPr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558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2763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68350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2393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811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383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3955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527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100" dirty="0">
                <a:solidFill>
                  <a:srgbClr val="003366"/>
                </a:solidFill>
                <a:latin typeface="Comic Sans MS" charset="0"/>
              </a:rPr>
              <a:t>Prevale [In</a:t>
            </a:r>
            <a:r>
              <a:rPr lang="it-IT" b="1" baseline="50000" dirty="0">
                <a:solidFill>
                  <a:srgbClr val="003366"/>
                </a:solidFill>
                <a:latin typeface="Comic Sans MS" charset="0"/>
              </a:rPr>
              <a:t>–</a:t>
            </a:r>
            <a:r>
              <a:rPr lang="it-IT" sz="2100" dirty="0">
                <a:solidFill>
                  <a:srgbClr val="003366"/>
                </a:solidFill>
                <a:latin typeface="Comic Sans MS" charset="0"/>
              </a:rPr>
              <a:t>]</a:t>
            </a:r>
          </a:p>
        </p:txBody>
      </p:sp>
      <p:sp>
        <p:nvSpPr>
          <p:cNvPr id="3151" name="Text Box 79"/>
          <p:cNvSpPr txBox="1">
            <a:spLocks noChangeArrowheads="1"/>
          </p:cNvSpPr>
          <p:nvPr/>
        </p:nvSpPr>
        <p:spPr bwMode="auto">
          <a:xfrm>
            <a:off x="4990438" y="8688922"/>
            <a:ext cx="1867567" cy="3748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206" tIns="25603" rIns="51206" bIns="25603">
            <a:spAutoFit/>
          </a:bodyPr>
          <a:lstStyle>
            <a:lvl1pPr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558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2763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68350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2393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811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383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3955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527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100" b="1" dirty="0">
                <a:solidFill>
                  <a:srgbClr val="FF0000"/>
                </a:solidFill>
                <a:latin typeface="Comic Sans MS" charset="0"/>
              </a:rPr>
              <a:t>(colore rosso)</a:t>
            </a:r>
          </a:p>
        </p:txBody>
      </p:sp>
      <p:sp>
        <p:nvSpPr>
          <p:cNvPr id="3152" name="Text Box 80"/>
          <p:cNvSpPr txBox="1">
            <a:spLocks noChangeArrowheads="1"/>
          </p:cNvSpPr>
          <p:nvPr/>
        </p:nvSpPr>
        <p:spPr bwMode="auto">
          <a:xfrm>
            <a:off x="84538" y="5319185"/>
            <a:ext cx="708233" cy="3902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206" tIns="25603" rIns="51206" bIns="25603">
            <a:spAutoFit/>
          </a:bodyPr>
          <a:lstStyle>
            <a:lvl1pPr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558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2763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68350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2393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811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383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3955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527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003366"/>
                </a:solidFill>
                <a:latin typeface="Comic Sans MS" charset="0"/>
              </a:rPr>
              <a:t>[In</a:t>
            </a:r>
            <a:r>
              <a:rPr lang="it-IT" b="1" baseline="50000">
                <a:solidFill>
                  <a:srgbClr val="003366"/>
                </a:solidFill>
                <a:latin typeface="Comic Sans MS" charset="0"/>
              </a:rPr>
              <a:t>–</a:t>
            </a:r>
            <a:r>
              <a:rPr lang="it-IT" sz="2200">
                <a:solidFill>
                  <a:srgbClr val="003366"/>
                </a:solidFill>
                <a:latin typeface="Comic Sans MS" charset="0"/>
              </a:rPr>
              <a:t>]</a:t>
            </a:r>
          </a:p>
        </p:txBody>
      </p:sp>
      <p:sp>
        <p:nvSpPr>
          <p:cNvPr id="3153" name="Text Box 81"/>
          <p:cNvSpPr txBox="1">
            <a:spLocks noChangeArrowheads="1"/>
          </p:cNvSpPr>
          <p:nvPr/>
        </p:nvSpPr>
        <p:spPr bwMode="auto">
          <a:xfrm>
            <a:off x="45244" y="5850467"/>
            <a:ext cx="834356" cy="3902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206" tIns="25603" rIns="51206" bIns="25603">
            <a:spAutoFit/>
          </a:bodyPr>
          <a:lstStyle>
            <a:lvl1pPr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558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2763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68350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2393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811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383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3955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527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003366"/>
                </a:solidFill>
                <a:latin typeface="Comic Sans MS" charset="0"/>
              </a:rPr>
              <a:t>[HIn]</a:t>
            </a:r>
          </a:p>
        </p:txBody>
      </p:sp>
      <p:sp>
        <p:nvSpPr>
          <p:cNvPr id="3154" name="Line 82"/>
          <p:cNvSpPr>
            <a:spLocks noChangeShapeType="1"/>
          </p:cNvSpPr>
          <p:nvPr/>
        </p:nvSpPr>
        <p:spPr bwMode="auto">
          <a:xfrm>
            <a:off x="51201" y="5848351"/>
            <a:ext cx="631031" cy="0"/>
          </a:xfrm>
          <a:prstGeom prst="line">
            <a:avLst/>
          </a:prstGeom>
          <a:noFill/>
          <a:ln w="952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55" name="Line 83"/>
          <p:cNvSpPr>
            <a:spLocks noChangeShapeType="1"/>
          </p:cNvSpPr>
          <p:nvPr/>
        </p:nvSpPr>
        <p:spPr bwMode="auto">
          <a:xfrm>
            <a:off x="751285" y="4724403"/>
            <a:ext cx="0" cy="3325284"/>
          </a:xfrm>
          <a:prstGeom prst="line">
            <a:avLst/>
          </a:prstGeom>
          <a:noFill/>
          <a:ln w="9525">
            <a:solidFill>
              <a:srgbClr val="66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56" name="Line 84"/>
          <p:cNvSpPr>
            <a:spLocks noChangeShapeType="1"/>
          </p:cNvSpPr>
          <p:nvPr/>
        </p:nvSpPr>
        <p:spPr bwMode="auto">
          <a:xfrm>
            <a:off x="32147" y="5264151"/>
            <a:ext cx="6629400" cy="0"/>
          </a:xfrm>
          <a:prstGeom prst="line">
            <a:avLst/>
          </a:prstGeom>
          <a:noFill/>
          <a:ln w="9525">
            <a:solidFill>
              <a:srgbClr val="66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57" name="Line 85"/>
          <p:cNvSpPr>
            <a:spLocks noChangeShapeType="1"/>
          </p:cNvSpPr>
          <p:nvPr/>
        </p:nvSpPr>
        <p:spPr bwMode="auto">
          <a:xfrm>
            <a:off x="32147" y="4675717"/>
            <a:ext cx="6629400" cy="0"/>
          </a:xfrm>
          <a:prstGeom prst="line">
            <a:avLst/>
          </a:prstGeom>
          <a:noFill/>
          <a:ln w="9525">
            <a:solidFill>
              <a:srgbClr val="66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58" name="Line 86"/>
          <p:cNvSpPr>
            <a:spLocks noChangeShapeType="1"/>
          </p:cNvSpPr>
          <p:nvPr/>
        </p:nvSpPr>
        <p:spPr bwMode="auto">
          <a:xfrm>
            <a:off x="32147" y="6470651"/>
            <a:ext cx="6629400" cy="0"/>
          </a:xfrm>
          <a:prstGeom prst="line">
            <a:avLst/>
          </a:prstGeom>
          <a:noFill/>
          <a:ln w="9525">
            <a:solidFill>
              <a:srgbClr val="66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59" name="Line 87"/>
          <p:cNvSpPr>
            <a:spLocks noChangeShapeType="1"/>
          </p:cNvSpPr>
          <p:nvPr/>
        </p:nvSpPr>
        <p:spPr bwMode="auto">
          <a:xfrm>
            <a:off x="1396604" y="4724403"/>
            <a:ext cx="0" cy="3325284"/>
          </a:xfrm>
          <a:prstGeom prst="line">
            <a:avLst/>
          </a:prstGeom>
          <a:noFill/>
          <a:ln w="9525">
            <a:solidFill>
              <a:srgbClr val="66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60" name="Line 88"/>
          <p:cNvSpPr>
            <a:spLocks noChangeShapeType="1"/>
          </p:cNvSpPr>
          <p:nvPr/>
        </p:nvSpPr>
        <p:spPr bwMode="auto">
          <a:xfrm>
            <a:off x="2040731" y="4724403"/>
            <a:ext cx="0" cy="3325284"/>
          </a:xfrm>
          <a:prstGeom prst="line">
            <a:avLst/>
          </a:prstGeom>
          <a:noFill/>
          <a:ln w="9525">
            <a:solidFill>
              <a:srgbClr val="66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3161" name="Line 89"/>
          <p:cNvSpPr>
            <a:spLocks noChangeShapeType="1"/>
          </p:cNvSpPr>
          <p:nvPr/>
        </p:nvSpPr>
        <p:spPr bwMode="auto">
          <a:xfrm>
            <a:off x="2686050" y="4724403"/>
            <a:ext cx="0" cy="3325284"/>
          </a:xfrm>
          <a:prstGeom prst="line">
            <a:avLst/>
          </a:prstGeom>
          <a:noFill/>
          <a:ln w="9525">
            <a:solidFill>
              <a:srgbClr val="66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62" name="Line 90"/>
          <p:cNvSpPr>
            <a:spLocks noChangeShapeType="1"/>
          </p:cNvSpPr>
          <p:nvPr/>
        </p:nvSpPr>
        <p:spPr bwMode="auto">
          <a:xfrm>
            <a:off x="3331369" y="4724403"/>
            <a:ext cx="0" cy="3325284"/>
          </a:xfrm>
          <a:prstGeom prst="line">
            <a:avLst/>
          </a:prstGeom>
          <a:noFill/>
          <a:ln w="9525">
            <a:solidFill>
              <a:srgbClr val="66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63" name="Line 91"/>
          <p:cNvSpPr>
            <a:spLocks noChangeShapeType="1"/>
          </p:cNvSpPr>
          <p:nvPr/>
        </p:nvSpPr>
        <p:spPr bwMode="auto">
          <a:xfrm>
            <a:off x="3975497" y="4724403"/>
            <a:ext cx="0" cy="3325284"/>
          </a:xfrm>
          <a:prstGeom prst="line">
            <a:avLst/>
          </a:prstGeom>
          <a:noFill/>
          <a:ln w="9525">
            <a:solidFill>
              <a:srgbClr val="66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64" name="Line 92"/>
          <p:cNvSpPr>
            <a:spLocks noChangeShapeType="1"/>
          </p:cNvSpPr>
          <p:nvPr/>
        </p:nvSpPr>
        <p:spPr bwMode="auto">
          <a:xfrm>
            <a:off x="4620816" y="4724403"/>
            <a:ext cx="0" cy="3325284"/>
          </a:xfrm>
          <a:prstGeom prst="line">
            <a:avLst/>
          </a:prstGeom>
          <a:noFill/>
          <a:ln w="9525">
            <a:solidFill>
              <a:srgbClr val="66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65" name="Line 93"/>
          <p:cNvSpPr>
            <a:spLocks noChangeShapeType="1"/>
          </p:cNvSpPr>
          <p:nvPr/>
        </p:nvSpPr>
        <p:spPr bwMode="auto">
          <a:xfrm>
            <a:off x="5266135" y="4724403"/>
            <a:ext cx="0" cy="3325284"/>
          </a:xfrm>
          <a:prstGeom prst="line">
            <a:avLst/>
          </a:prstGeom>
          <a:noFill/>
          <a:ln w="9525">
            <a:solidFill>
              <a:srgbClr val="66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66" name="Line 94"/>
          <p:cNvSpPr>
            <a:spLocks noChangeShapeType="1"/>
          </p:cNvSpPr>
          <p:nvPr/>
        </p:nvSpPr>
        <p:spPr bwMode="auto">
          <a:xfrm>
            <a:off x="5911454" y="4724403"/>
            <a:ext cx="0" cy="3325284"/>
          </a:xfrm>
          <a:prstGeom prst="line">
            <a:avLst/>
          </a:prstGeom>
          <a:noFill/>
          <a:ln w="9525">
            <a:solidFill>
              <a:srgbClr val="66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67" name="Line 95"/>
          <p:cNvSpPr>
            <a:spLocks noChangeShapeType="1"/>
          </p:cNvSpPr>
          <p:nvPr/>
        </p:nvSpPr>
        <p:spPr bwMode="auto">
          <a:xfrm>
            <a:off x="6555581" y="4724403"/>
            <a:ext cx="0" cy="3325284"/>
          </a:xfrm>
          <a:prstGeom prst="line">
            <a:avLst/>
          </a:prstGeom>
          <a:noFill/>
          <a:ln w="9525">
            <a:solidFill>
              <a:srgbClr val="66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68" name="Line 96"/>
          <p:cNvSpPr>
            <a:spLocks noChangeShapeType="1"/>
          </p:cNvSpPr>
          <p:nvPr/>
        </p:nvSpPr>
        <p:spPr bwMode="auto">
          <a:xfrm flipH="1">
            <a:off x="294088" y="8644472"/>
            <a:ext cx="1820465" cy="14817"/>
          </a:xfrm>
          <a:prstGeom prst="line">
            <a:avLst/>
          </a:prstGeom>
          <a:noFill/>
          <a:ln w="12700">
            <a:solidFill>
              <a:srgbClr val="0033CC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69" name="Line 97"/>
          <p:cNvSpPr>
            <a:spLocks noChangeShapeType="1"/>
          </p:cNvSpPr>
          <p:nvPr/>
        </p:nvSpPr>
        <p:spPr bwMode="auto">
          <a:xfrm>
            <a:off x="4972050" y="8644472"/>
            <a:ext cx="1820466" cy="14817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70" name="AutoShape 98"/>
          <p:cNvSpPr>
            <a:spLocks/>
          </p:cNvSpPr>
          <p:nvPr/>
        </p:nvSpPr>
        <p:spPr bwMode="auto">
          <a:xfrm rot="-5400000">
            <a:off x="3458106" y="7731125"/>
            <a:ext cx="332317" cy="1828800"/>
          </a:xfrm>
          <a:prstGeom prst="leftBrace">
            <a:avLst>
              <a:gd name="adj1" fmla="val 81528"/>
              <a:gd name="adj2" fmla="val 50000"/>
            </a:avLst>
          </a:prstGeom>
          <a:noFill/>
          <a:ln w="9525">
            <a:solidFill>
              <a:srgbClr val="00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eaVert" wrap="none" lIns="51206" tIns="25603" rIns="51206" bIns="25603" anchor="ctr"/>
          <a:lstStyle/>
          <a:p>
            <a:pPr algn="ctr" defTabSz="512763"/>
            <a:endParaRPr lang="it-IT" sz="1300">
              <a:solidFill>
                <a:srgbClr val="003399"/>
              </a:solidFill>
            </a:endParaRPr>
          </a:p>
        </p:txBody>
      </p:sp>
      <p:grpSp>
        <p:nvGrpSpPr>
          <p:cNvPr id="3171" name="Group 99"/>
          <p:cNvGrpSpPr>
            <a:grpSpLocks/>
          </p:cNvGrpSpPr>
          <p:nvPr/>
        </p:nvGrpSpPr>
        <p:grpSpPr bwMode="auto">
          <a:xfrm>
            <a:off x="845344" y="7059089"/>
            <a:ext cx="469106" cy="859367"/>
            <a:chOff x="1242" y="6114"/>
            <a:chExt cx="690" cy="744"/>
          </a:xfrm>
        </p:grpSpPr>
        <p:sp>
          <p:nvSpPr>
            <p:cNvPr id="3172" name="Oval 100"/>
            <p:cNvSpPr>
              <a:spLocks noChangeArrowheads="1"/>
            </p:cNvSpPr>
            <p:nvPr/>
          </p:nvSpPr>
          <p:spPr bwMode="auto">
            <a:xfrm>
              <a:off x="1242" y="6144"/>
              <a:ext cx="90" cy="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173" name="Oval 101"/>
            <p:cNvSpPr>
              <a:spLocks noChangeArrowheads="1"/>
            </p:cNvSpPr>
            <p:nvPr/>
          </p:nvSpPr>
          <p:spPr bwMode="auto">
            <a:xfrm>
              <a:off x="1374" y="6162"/>
              <a:ext cx="90" cy="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174" name="Oval 102"/>
            <p:cNvSpPr>
              <a:spLocks noChangeArrowheads="1"/>
            </p:cNvSpPr>
            <p:nvPr/>
          </p:nvSpPr>
          <p:spPr bwMode="auto">
            <a:xfrm>
              <a:off x="1368" y="6306"/>
              <a:ext cx="90" cy="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175" name="Oval 103"/>
            <p:cNvSpPr>
              <a:spLocks noChangeArrowheads="1"/>
            </p:cNvSpPr>
            <p:nvPr/>
          </p:nvSpPr>
          <p:spPr bwMode="auto">
            <a:xfrm>
              <a:off x="1518" y="6216"/>
              <a:ext cx="90" cy="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176" name="Oval 104"/>
            <p:cNvSpPr>
              <a:spLocks noChangeArrowheads="1"/>
            </p:cNvSpPr>
            <p:nvPr/>
          </p:nvSpPr>
          <p:spPr bwMode="auto">
            <a:xfrm>
              <a:off x="1662" y="6150"/>
              <a:ext cx="90" cy="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177" name="Oval 105"/>
            <p:cNvSpPr>
              <a:spLocks noChangeArrowheads="1"/>
            </p:cNvSpPr>
            <p:nvPr/>
          </p:nvSpPr>
          <p:spPr bwMode="auto">
            <a:xfrm>
              <a:off x="1506" y="6132"/>
              <a:ext cx="90" cy="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178" name="Oval 106"/>
            <p:cNvSpPr>
              <a:spLocks noChangeArrowheads="1"/>
            </p:cNvSpPr>
            <p:nvPr/>
          </p:nvSpPr>
          <p:spPr bwMode="auto">
            <a:xfrm>
              <a:off x="1782" y="6114"/>
              <a:ext cx="90" cy="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179" name="Oval 107"/>
            <p:cNvSpPr>
              <a:spLocks noChangeArrowheads="1"/>
            </p:cNvSpPr>
            <p:nvPr/>
          </p:nvSpPr>
          <p:spPr bwMode="auto">
            <a:xfrm>
              <a:off x="1740" y="6270"/>
              <a:ext cx="90" cy="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180" name="Oval 108"/>
            <p:cNvSpPr>
              <a:spLocks noChangeArrowheads="1"/>
            </p:cNvSpPr>
            <p:nvPr/>
          </p:nvSpPr>
          <p:spPr bwMode="auto">
            <a:xfrm>
              <a:off x="1620" y="6366"/>
              <a:ext cx="90" cy="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181" name="Oval 109"/>
            <p:cNvSpPr>
              <a:spLocks noChangeArrowheads="1"/>
            </p:cNvSpPr>
            <p:nvPr/>
          </p:nvSpPr>
          <p:spPr bwMode="auto">
            <a:xfrm>
              <a:off x="1458" y="6432"/>
              <a:ext cx="90" cy="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182" name="Oval 110"/>
            <p:cNvSpPr>
              <a:spLocks noChangeArrowheads="1"/>
            </p:cNvSpPr>
            <p:nvPr/>
          </p:nvSpPr>
          <p:spPr bwMode="auto">
            <a:xfrm>
              <a:off x="1260" y="6498"/>
              <a:ext cx="90" cy="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183" name="Oval 111"/>
            <p:cNvSpPr>
              <a:spLocks noChangeArrowheads="1"/>
            </p:cNvSpPr>
            <p:nvPr/>
          </p:nvSpPr>
          <p:spPr bwMode="auto">
            <a:xfrm>
              <a:off x="1242" y="6300"/>
              <a:ext cx="90" cy="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184" name="Oval 112"/>
            <p:cNvSpPr>
              <a:spLocks noChangeArrowheads="1"/>
            </p:cNvSpPr>
            <p:nvPr/>
          </p:nvSpPr>
          <p:spPr bwMode="auto">
            <a:xfrm>
              <a:off x="1500" y="6336"/>
              <a:ext cx="90" cy="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185" name="Oval 113"/>
            <p:cNvSpPr>
              <a:spLocks noChangeArrowheads="1"/>
            </p:cNvSpPr>
            <p:nvPr/>
          </p:nvSpPr>
          <p:spPr bwMode="auto">
            <a:xfrm>
              <a:off x="1740" y="6456"/>
              <a:ext cx="90" cy="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186" name="Oval 114"/>
            <p:cNvSpPr>
              <a:spLocks noChangeArrowheads="1"/>
            </p:cNvSpPr>
            <p:nvPr/>
          </p:nvSpPr>
          <p:spPr bwMode="auto">
            <a:xfrm>
              <a:off x="1626" y="6258"/>
              <a:ext cx="90" cy="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187" name="Oval 115"/>
            <p:cNvSpPr>
              <a:spLocks noChangeArrowheads="1"/>
            </p:cNvSpPr>
            <p:nvPr/>
          </p:nvSpPr>
          <p:spPr bwMode="auto">
            <a:xfrm>
              <a:off x="1632" y="6534"/>
              <a:ext cx="90" cy="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188" name="Oval 116"/>
            <p:cNvSpPr>
              <a:spLocks noChangeArrowheads="1"/>
            </p:cNvSpPr>
            <p:nvPr/>
          </p:nvSpPr>
          <p:spPr bwMode="auto">
            <a:xfrm>
              <a:off x="1788" y="6624"/>
              <a:ext cx="90" cy="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189" name="Oval 117"/>
            <p:cNvSpPr>
              <a:spLocks noChangeArrowheads="1"/>
            </p:cNvSpPr>
            <p:nvPr/>
          </p:nvSpPr>
          <p:spPr bwMode="auto">
            <a:xfrm>
              <a:off x="1812" y="6354"/>
              <a:ext cx="90" cy="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190" name="Oval 118"/>
            <p:cNvSpPr>
              <a:spLocks noChangeArrowheads="1"/>
            </p:cNvSpPr>
            <p:nvPr/>
          </p:nvSpPr>
          <p:spPr bwMode="auto">
            <a:xfrm>
              <a:off x="1314" y="6402"/>
              <a:ext cx="90" cy="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191" name="Oval 119"/>
            <p:cNvSpPr>
              <a:spLocks noChangeArrowheads="1"/>
            </p:cNvSpPr>
            <p:nvPr/>
          </p:nvSpPr>
          <p:spPr bwMode="auto">
            <a:xfrm>
              <a:off x="1434" y="6570"/>
              <a:ext cx="90" cy="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192" name="Oval 120"/>
            <p:cNvSpPr>
              <a:spLocks noChangeArrowheads="1"/>
            </p:cNvSpPr>
            <p:nvPr/>
          </p:nvSpPr>
          <p:spPr bwMode="auto">
            <a:xfrm>
              <a:off x="1260" y="6636"/>
              <a:ext cx="90" cy="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193" name="Oval 121"/>
            <p:cNvSpPr>
              <a:spLocks noChangeArrowheads="1"/>
            </p:cNvSpPr>
            <p:nvPr/>
          </p:nvSpPr>
          <p:spPr bwMode="auto">
            <a:xfrm>
              <a:off x="1278" y="6774"/>
              <a:ext cx="90" cy="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194" name="Oval 122"/>
            <p:cNvSpPr>
              <a:spLocks noChangeArrowheads="1"/>
            </p:cNvSpPr>
            <p:nvPr/>
          </p:nvSpPr>
          <p:spPr bwMode="auto">
            <a:xfrm>
              <a:off x="1446" y="6738"/>
              <a:ext cx="90" cy="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195" name="Oval 123"/>
            <p:cNvSpPr>
              <a:spLocks noChangeArrowheads="1"/>
            </p:cNvSpPr>
            <p:nvPr/>
          </p:nvSpPr>
          <p:spPr bwMode="auto">
            <a:xfrm>
              <a:off x="1560" y="6630"/>
              <a:ext cx="90" cy="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196" name="Oval 124"/>
            <p:cNvSpPr>
              <a:spLocks noChangeArrowheads="1"/>
            </p:cNvSpPr>
            <p:nvPr/>
          </p:nvSpPr>
          <p:spPr bwMode="auto">
            <a:xfrm>
              <a:off x="1716" y="6702"/>
              <a:ext cx="90" cy="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197" name="Oval 125"/>
            <p:cNvSpPr>
              <a:spLocks noChangeArrowheads="1"/>
            </p:cNvSpPr>
            <p:nvPr/>
          </p:nvSpPr>
          <p:spPr bwMode="auto">
            <a:xfrm>
              <a:off x="1596" y="6768"/>
              <a:ext cx="90" cy="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198" name="Oval 126"/>
            <p:cNvSpPr>
              <a:spLocks noChangeArrowheads="1"/>
            </p:cNvSpPr>
            <p:nvPr/>
          </p:nvSpPr>
          <p:spPr bwMode="auto">
            <a:xfrm>
              <a:off x="1554" y="6474"/>
              <a:ext cx="90" cy="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199" name="Oval 127"/>
            <p:cNvSpPr>
              <a:spLocks noChangeArrowheads="1"/>
            </p:cNvSpPr>
            <p:nvPr/>
          </p:nvSpPr>
          <p:spPr bwMode="auto">
            <a:xfrm>
              <a:off x="1842" y="6522"/>
              <a:ext cx="90" cy="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200" name="Oval 128"/>
            <p:cNvSpPr>
              <a:spLocks noChangeArrowheads="1"/>
            </p:cNvSpPr>
            <p:nvPr/>
          </p:nvSpPr>
          <p:spPr bwMode="auto">
            <a:xfrm>
              <a:off x="1818" y="6774"/>
              <a:ext cx="90" cy="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  <p:grpSp>
        <p:nvGrpSpPr>
          <p:cNvPr id="3201" name="Group 129"/>
          <p:cNvGrpSpPr>
            <a:grpSpLocks/>
          </p:cNvGrpSpPr>
          <p:nvPr/>
        </p:nvGrpSpPr>
        <p:grpSpPr bwMode="auto">
          <a:xfrm>
            <a:off x="1485901" y="7052733"/>
            <a:ext cx="469106" cy="857251"/>
            <a:chOff x="1242" y="6114"/>
            <a:chExt cx="690" cy="744"/>
          </a:xfrm>
        </p:grpSpPr>
        <p:sp>
          <p:nvSpPr>
            <p:cNvPr id="3202" name="Oval 130"/>
            <p:cNvSpPr>
              <a:spLocks noChangeArrowheads="1"/>
            </p:cNvSpPr>
            <p:nvPr/>
          </p:nvSpPr>
          <p:spPr bwMode="auto">
            <a:xfrm>
              <a:off x="1242" y="6144"/>
              <a:ext cx="90" cy="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203" name="Oval 131"/>
            <p:cNvSpPr>
              <a:spLocks noChangeArrowheads="1"/>
            </p:cNvSpPr>
            <p:nvPr/>
          </p:nvSpPr>
          <p:spPr bwMode="auto">
            <a:xfrm>
              <a:off x="1374" y="6162"/>
              <a:ext cx="90" cy="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204" name="Oval 132"/>
            <p:cNvSpPr>
              <a:spLocks noChangeArrowheads="1"/>
            </p:cNvSpPr>
            <p:nvPr/>
          </p:nvSpPr>
          <p:spPr bwMode="auto">
            <a:xfrm>
              <a:off x="1368" y="6306"/>
              <a:ext cx="90" cy="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205" name="Oval 133"/>
            <p:cNvSpPr>
              <a:spLocks noChangeArrowheads="1"/>
            </p:cNvSpPr>
            <p:nvPr/>
          </p:nvSpPr>
          <p:spPr bwMode="auto">
            <a:xfrm>
              <a:off x="1518" y="6216"/>
              <a:ext cx="90" cy="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206" name="Oval 134"/>
            <p:cNvSpPr>
              <a:spLocks noChangeArrowheads="1"/>
            </p:cNvSpPr>
            <p:nvPr/>
          </p:nvSpPr>
          <p:spPr bwMode="auto">
            <a:xfrm>
              <a:off x="1662" y="6150"/>
              <a:ext cx="90" cy="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207" name="Oval 135"/>
            <p:cNvSpPr>
              <a:spLocks noChangeArrowheads="1"/>
            </p:cNvSpPr>
            <p:nvPr/>
          </p:nvSpPr>
          <p:spPr bwMode="auto">
            <a:xfrm>
              <a:off x="1506" y="6132"/>
              <a:ext cx="90" cy="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208" name="Oval 136"/>
            <p:cNvSpPr>
              <a:spLocks noChangeArrowheads="1"/>
            </p:cNvSpPr>
            <p:nvPr/>
          </p:nvSpPr>
          <p:spPr bwMode="auto">
            <a:xfrm>
              <a:off x="1782" y="6114"/>
              <a:ext cx="90" cy="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209" name="Oval 137"/>
            <p:cNvSpPr>
              <a:spLocks noChangeArrowheads="1"/>
            </p:cNvSpPr>
            <p:nvPr/>
          </p:nvSpPr>
          <p:spPr bwMode="auto">
            <a:xfrm>
              <a:off x="1740" y="6270"/>
              <a:ext cx="90" cy="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210" name="Oval 138"/>
            <p:cNvSpPr>
              <a:spLocks noChangeArrowheads="1"/>
            </p:cNvSpPr>
            <p:nvPr/>
          </p:nvSpPr>
          <p:spPr bwMode="auto">
            <a:xfrm>
              <a:off x="1620" y="6366"/>
              <a:ext cx="90" cy="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211" name="Oval 139"/>
            <p:cNvSpPr>
              <a:spLocks noChangeArrowheads="1"/>
            </p:cNvSpPr>
            <p:nvPr/>
          </p:nvSpPr>
          <p:spPr bwMode="auto">
            <a:xfrm>
              <a:off x="1458" y="6432"/>
              <a:ext cx="90" cy="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212" name="Oval 140"/>
            <p:cNvSpPr>
              <a:spLocks noChangeArrowheads="1"/>
            </p:cNvSpPr>
            <p:nvPr/>
          </p:nvSpPr>
          <p:spPr bwMode="auto">
            <a:xfrm>
              <a:off x="1260" y="6498"/>
              <a:ext cx="90" cy="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213" name="Oval 141"/>
            <p:cNvSpPr>
              <a:spLocks noChangeArrowheads="1"/>
            </p:cNvSpPr>
            <p:nvPr/>
          </p:nvSpPr>
          <p:spPr bwMode="auto">
            <a:xfrm>
              <a:off x="1242" y="6300"/>
              <a:ext cx="90" cy="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214" name="Oval 142"/>
            <p:cNvSpPr>
              <a:spLocks noChangeArrowheads="1"/>
            </p:cNvSpPr>
            <p:nvPr/>
          </p:nvSpPr>
          <p:spPr bwMode="auto">
            <a:xfrm>
              <a:off x="1500" y="6336"/>
              <a:ext cx="90" cy="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215" name="Oval 143"/>
            <p:cNvSpPr>
              <a:spLocks noChangeArrowheads="1"/>
            </p:cNvSpPr>
            <p:nvPr/>
          </p:nvSpPr>
          <p:spPr bwMode="auto">
            <a:xfrm>
              <a:off x="1740" y="6456"/>
              <a:ext cx="90" cy="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216" name="Oval 144"/>
            <p:cNvSpPr>
              <a:spLocks noChangeArrowheads="1"/>
            </p:cNvSpPr>
            <p:nvPr/>
          </p:nvSpPr>
          <p:spPr bwMode="auto">
            <a:xfrm>
              <a:off x="1626" y="6258"/>
              <a:ext cx="90" cy="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217" name="Oval 145"/>
            <p:cNvSpPr>
              <a:spLocks noChangeArrowheads="1"/>
            </p:cNvSpPr>
            <p:nvPr/>
          </p:nvSpPr>
          <p:spPr bwMode="auto">
            <a:xfrm>
              <a:off x="1632" y="6534"/>
              <a:ext cx="90" cy="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218" name="Oval 146"/>
            <p:cNvSpPr>
              <a:spLocks noChangeArrowheads="1"/>
            </p:cNvSpPr>
            <p:nvPr/>
          </p:nvSpPr>
          <p:spPr bwMode="auto">
            <a:xfrm>
              <a:off x="1788" y="6624"/>
              <a:ext cx="90" cy="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219" name="Oval 147"/>
            <p:cNvSpPr>
              <a:spLocks noChangeArrowheads="1"/>
            </p:cNvSpPr>
            <p:nvPr/>
          </p:nvSpPr>
          <p:spPr bwMode="auto">
            <a:xfrm>
              <a:off x="1812" y="6354"/>
              <a:ext cx="90" cy="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220" name="Oval 148"/>
            <p:cNvSpPr>
              <a:spLocks noChangeArrowheads="1"/>
            </p:cNvSpPr>
            <p:nvPr/>
          </p:nvSpPr>
          <p:spPr bwMode="auto">
            <a:xfrm>
              <a:off x="1314" y="6402"/>
              <a:ext cx="90" cy="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221" name="Oval 149"/>
            <p:cNvSpPr>
              <a:spLocks noChangeArrowheads="1"/>
            </p:cNvSpPr>
            <p:nvPr/>
          </p:nvSpPr>
          <p:spPr bwMode="auto">
            <a:xfrm>
              <a:off x="1434" y="6570"/>
              <a:ext cx="90" cy="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222" name="Oval 150"/>
            <p:cNvSpPr>
              <a:spLocks noChangeArrowheads="1"/>
            </p:cNvSpPr>
            <p:nvPr/>
          </p:nvSpPr>
          <p:spPr bwMode="auto">
            <a:xfrm>
              <a:off x="1260" y="6636"/>
              <a:ext cx="90" cy="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223" name="Oval 151"/>
            <p:cNvSpPr>
              <a:spLocks noChangeArrowheads="1"/>
            </p:cNvSpPr>
            <p:nvPr/>
          </p:nvSpPr>
          <p:spPr bwMode="auto">
            <a:xfrm>
              <a:off x="1278" y="6774"/>
              <a:ext cx="90" cy="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224" name="Oval 152"/>
            <p:cNvSpPr>
              <a:spLocks noChangeArrowheads="1"/>
            </p:cNvSpPr>
            <p:nvPr/>
          </p:nvSpPr>
          <p:spPr bwMode="auto">
            <a:xfrm>
              <a:off x="1446" y="6738"/>
              <a:ext cx="90" cy="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225" name="Oval 153"/>
            <p:cNvSpPr>
              <a:spLocks noChangeArrowheads="1"/>
            </p:cNvSpPr>
            <p:nvPr/>
          </p:nvSpPr>
          <p:spPr bwMode="auto">
            <a:xfrm>
              <a:off x="1560" y="6630"/>
              <a:ext cx="90" cy="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226" name="Oval 154"/>
            <p:cNvSpPr>
              <a:spLocks noChangeArrowheads="1"/>
            </p:cNvSpPr>
            <p:nvPr/>
          </p:nvSpPr>
          <p:spPr bwMode="auto">
            <a:xfrm>
              <a:off x="1716" y="6702"/>
              <a:ext cx="90" cy="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227" name="Oval 155"/>
            <p:cNvSpPr>
              <a:spLocks noChangeArrowheads="1"/>
            </p:cNvSpPr>
            <p:nvPr/>
          </p:nvSpPr>
          <p:spPr bwMode="auto">
            <a:xfrm>
              <a:off x="1596" y="6768"/>
              <a:ext cx="90" cy="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228" name="Oval 156"/>
            <p:cNvSpPr>
              <a:spLocks noChangeArrowheads="1"/>
            </p:cNvSpPr>
            <p:nvPr/>
          </p:nvSpPr>
          <p:spPr bwMode="auto">
            <a:xfrm>
              <a:off x="1554" y="6474"/>
              <a:ext cx="90" cy="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229" name="Oval 157"/>
            <p:cNvSpPr>
              <a:spLocks noChangeArrowheads="1"/>
            </p:cNvSpPr>
            <p:nvPr/>
          </p:nvSpPr>
          <p:spPr bwMode="auto">
            <a:xfrm>
              <a:off x="1842" y="6522"/>
              <a:ext cx="90" cy="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230" name="Oval 158"/>
            <p:cNvSpPr>
              <a:spLocks noChangeArrowheads="1"/>
            </p:cNvSpPr>
            <p:nvPr/>
          </p:nvSpPr>
          <p:spPr bwMode="auto">
            <a:xfrm>
              <a:off x="1818" y="6774"/>
              <a:ext cx="90" cy="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33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  <p:sp>
        <p:nvSpPr>
          <p:cNvPr id="3231" name="Oval 159"/>
          <p:cNvSpPr>
            <a:spLocks noChangeArrowheads="1"/>
          </p:cNvSpPr>
          <p:nvPr/>
        </p:nvSpPr>
        <p:spPr bwMode="auto">
          <a:xfrm>
            <a:off x="2134794" y="7080255"/>
            <a:ext cx="61913" cy="9736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33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32" name="Oval 160"/>
          <p:cNvSpPr>
            <a:spLocks noChangeArrowheads="1"/>
          </p:cNvSpPr>
          <p:nvPr/>
        </p:nvSpPr>
        <p:spPr bwMode="auto">
          <a:xfrm>
            <a:off x="2225278" y="7101422"/>
            <a:ext cx="60722" cy="95249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33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33" name="Oval 161"/>
          <p:cNvSpPr>
            <a:spLocks noChangeArrowheads="1"/>
          </p:cNvSpPr>
          <p:nvPr/>
        </p:nvSpPr>
        <p:spPr bwMode="auto">
          <a:xfrm>
            <a:off x="2220519" y="7266522"/>
            <a:ext cx="61913" cy="9736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33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34" name="Oval 162"/>
          <p:cNvSpPr>
            <a:spLocks noChangeArrowheads="1"/>
          </p:cNvSpPr>
          <p:nvPr/>
        </p:nvSpPr>
        <p:spPr bwMode="auto">
          <a:xfrm>
            <a:off x="2322910" y="7162805"/>
            <a:ext cx="60722" cy="9736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33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35" name="Oval 163"/>
          <p:cNvSpPr>
            <a:spLocks noChangeArrowheads="1"/>
          </p:cNvSpPr>
          <p:nvPr/>
        </p:nvSpPr>
        <p:spPr bwMode="auto">
          <a:xfrm>
            <a:off x="2420544" y="7086605"/>
            <a:ext cx="61913" cy="9736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33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36" name="Oval 164"/>
          <p:cNvSpPr>
            <a:spLocks noChangeArrowheads="1"/>
          </p:cNvSpPr>
          <p:nvPr/>
        </p:nvSpPr>
        <p:spPr bwMode="auto">
          <a:xfrm>
            <a:off x="2314576" y="7065438"/>
            <a:ext cx="60722" cy="9736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33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37" name="Oval 165"/>
          <p:cNvSpPr>
            <a:spLocks noChangeArrowheads="1"/>
          </p:cNvSpPr>
          <p:nvPr/>
        </p:nvSpPr>
        <p:spPr bwMode="auto">
          <a:xfrm>
            <a:off x="2502694" y="7044271"/>
            <a:ext cx="60722" cy="9736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33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38" name="Oval 166"/>
          <p:cNvSpPr>
            <a:spLocks noChangeArrowheads="1"/>
          </p:cNvSpPr>
          <p:nvPr/>
        </p:nvSpPr>
        <p:spPr bwMode="auto">
          <a:xfrm>
            <a:off x="2474119" y="7224189"/>
            <a:ext cx="60722" cy="9736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33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39" name="Oval 167"/>
          <p:cNvSpPr>
            <a:spLocks noChangeArrowheads="1"/>
          </p:cNvSpPr>
          <p:nvPr/>
        </p:nvSpPr>
        <p:spPr bwMode="auto">
          <a:xfrm>
            <a:off x="2391969" y="7336371"/>
            <a:ext cx="61913" cy="9736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33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40" name="Oval 168"/>
          <p:cNvSpPr>
            <a:spLocks noChangeArrowheads="1"/>
          </p:cNvSpPr>
          <p:nvPr/>
        </p:nvSpPr>
        <p:spPr bwMode="auto">
          <a:xfrm>
            <a:off x="2282428" y="7412571"/>
            <a:ext cx="60722" cy="9736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33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41" name="Oval 169"/>
          <p:cNvSpPr>
            <a:spLocks noChangeArrowheads="1"/>
          </p:cNvSpPr>
          <p:nvPr/>
        </p:nvSpPr>
        <p:spPr bwMode="auto">
          <a:xfrm>
            <a:off x="2146700" y="7488771"/>
            <a:ext cx="61913" cy="9736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33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42" name="Oval 170"/>
          <p:cNvSpPr>
            <a:spLocks noChangeArrowheads="1"/>
          </p:cNvSpPr>
          <p:nvPr/>
        </p:nvSpPr>
        <p:spPr bwMode="auto">
          <a:xfrm>
            <a:off x="2134794" y="7260171"/>
            <a:ext cx="61913" cy="9736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33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43" name="Oval 171"/>
          <p:cNvSpPr>
            <a:spLocks noChangeArrowheads="1"/>
          </p:cNvSpPr>
          <p:nvPr/>
        </p:nvSpPr>
        <p:spPr bwMode="auto">
          <a:xfrm>
            <a:off x="2311003" y="7300389"/>
            <a:ext cx="60722" cy="9736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33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44" name="Oval 172"/>
          <p:cNvSpPr>
            <a:spLocks noChangeArrowheads="1"/>
          </p:cNvSpPr>
          <p:nvPr/>
        </p:nvSpPr>
        <p:spPr bwMode="auto">
          <a:xfrm>
            <a:off x="2474119" y="7440089"/>
            <a:ext cx="60722" cy="9736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33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45" name="Oval 173"/>
          <p:cNvSpPr>
            <a:spLocks noChangeArrowheads="1"/>
          </p:cNvSpPr>
          <p:nvPr/>
        </p:nvSpPr>
        <p:spPr bwMode="auto">
          <a:xfrm>
            <a:off x="2396728" y="7211489"/>
            <a:ext cx="60722" cy="9736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33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46" name="Oval 174"/>
          <p:cNvSpPr>
            <a:spLocks noChangeArrowheads="1"/>
          </p:cNvSpPr>
          <p:nvPr/>
        </p:nvSpPr>
        <p:spPr bwMode="auto">
          <a:xfrm>
            <a:off x="2400301" y="7528989"/>
            <a:ext cx="60722" cy="97367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47" name="Oval 175"/>
          <p:cNvSpPr>
            <a:spLocks noChangeArrowheads="1"/>
          </p:cNvSpPr>
          <p:nvPr/>
        </p:nvSpPr>
        <p:spPr bwMode="auto">
          <a:xfrm>
            <a:off x="2506269" y="7634822"/>
            <a:ext cx="61913" cy="95249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33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48" name="Oval 176"/>
          <p:cNvSpPr>
            <a:spLocks noChangeArrowheads="1"/>
          </p:cNvSpPr>
          <p:nvPr/>
        </p:nvSpPr>
        <p:spPr bwMode="auto">
          <a:xfrm>
            <a:off x="2522935" y="7321555"/>
            <a:ext cx="60722" cy="9736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33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49" name="Oval 177"/>
          <p:cNvSpPr>
            <a:spLocks noChangeArrowheads="1"/>
          </p:cNvSpPr>
          <p:nvPr/>
        </p:nvSpPr>
        <p:spPr bwMode="auto">
          <a:xfrm>
            <a:off x="2183609" y="7376589"/>
            <a:ext cx="61913" cy="9736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33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50" name="Oval 178"/>
          <p:cNvSpPr>
            <a:spLocks noChangeArrowheads="1"/>
          </p:cNvSpPr>
          <p:nvPr/>
        </p:nvSpPr>
        <p:spPr bwMode="auto">
          <a:xfrm>
            <a:off x="2265760" y="7571322"/>
            <a:ext cx="60722" cy="9736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33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51" name="Oval 179"/>
          <p:cNvSpPr>
            <a:spLocks noChangeArrowheads="1"/>
          </p:cNvSpPr>
          <p:nvPr/>
        </p:nvSpPr>
        <p:spPr bwMode="auto">
          <a:xfrm>
            <a:off x="2146700" y="7647522"/>
            <a:ext cx="61913" cy="9736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33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52" name="Oval 180"/>
          <p:cNvSpPr>
            <a:spLocks noChangeArrowheads="1"/>
          </p:cNvSpPr>
          <p:nvPr/>
        </p:nvSpPr>
        <p:spPr bwMode="auto">
          <a:xfrm>
            <a:off x="2159794" y="7806271"/>
            <a:ext cx="60722" cy="9736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33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53" name="Oval 181"/>
          <p:cNvSpPr>
            <a:spLocks noChangeArrowheads="1"/>
          </p:cNvSpPr>
          <p:nvPr/>
        </p:nvSpPr>
        <p:spPr bwMode="auto">
          <a:xfrm>
            <a:off x="2274094" y="7766055"/>
            <a:ext cx="60722" cy="9736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33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54" name="Oval 182"/>
          <p:cNvSpPr>
            <a:spLocks noChangeArrowheads="1"/>
          </p:cNvSpPr>
          <p:nvPr/>
        </p:nvSpPr>
        <p:spPr bwMode="auto">
          <a:xfrm>
            <a:off x="2351485" y="7641171"/>
            <a:ext cx="60722" cy="9736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33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55" name="Oval 183"/>
          <p:cNvSpPr>
            <a:spLocks noChangeArrowheads="1"/>
          </p:cNvSpPr>
          <p:nvPr/>
        </p:nvSpPr>
        <p:spPr bwMode="auto">
          <a:xfrm>
            <a:off x="2457451" y="7723722"/>
            <a:ext cx="60722" cy="9736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33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56" name="Oval 184"/>
          <p:cNvSpPr>
            <a:spLocks noChangeArrowheads="1"/>
          </p:cNvSpPr>
          <p:nvPr/>
        </p:nvSpPr>
        <p:spPr bwMode="auto">
          <a:xfrm>
            <a:off x="2375300" y="7799922"/>
            <a:ext cx="61913" cy="9736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33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57" name="Oval 185"/>
          <p:cNvSpPr>
            <a:spLocks noChangeArrowheads="1"/>
          </p:cNvSpPr>
          <p:nvPr/>
        </p:nvSpPr>
        <p:spPr bwMode="auto">
          <a:xfrm>
            <a:off x="2346725" y="7461255"/>
            <a:ext cx="61913" cy="9736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33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58" name="Oval 186"/>
          <p:cNvSpPr>
            <a:spLocks noChangeArrowheads="1"/>
          </p:cNvSpPr>
          <p:nvPr/>
        </p:nvSpPr>
        <p:spPr bwMode="auto">
          <a:xfrm>
            <a:off x="2543176" y="7516289"/>
            <a:ext cx="60722" cy="9736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33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59" name="Oval 187"/>
          <p:cNvSpPr>
            <a:spLocks noChangeArrowheads="1"/>
          </p:cNvSpPr>
          <p:nvPr/>
        </p:nvSpPr>
        <p:spPr bwMode="auto">
          <a:xfrm>
            <a:off x="2526509" y="7806271"/>
            <a:ext cx="61913" cy="9736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33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60" name="Oval 188"/>
          <p:cNvSpPr>
            <a:spLocks noChangeArrowheads="1"/>
          </p:cNvSpPr>
          <p:nvPr/>
        </p:nvSpPr>
        <p:spPr bwMode="auto">
          <a:xfrm>
            <a:off x="2771776" y="7086605"/>
            <a:ext cx="60722" cy="9736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33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61" name="Oval 189"/>
          <p:cNvSpPr>
            <a:spLocks noChangeArrowheads="1"/>
          </p:cNvSpPr>
          <p:nvPr/>
        </p:nvSpPr>
        <p:spPr bwMode="auto">
          <a:xfrm>
            <a:off x="2861075" y="7107771"/>
            <a:ext cx="61913" cy="97367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62" name="Oval 190"/>
          <p:cNvSpPr>
            <a:spLocks noChangeArrowheads="1"/>
          </p:cNvSpPr>
          <p:nvPr/>
        </p:nvSpPr>
        <p:spPr bwMode="auto">
          <a:xfrm>
            <a:off x="2857501" y="7272871"/>
            <a:ext cx="60722" cy="9736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33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63" name="Oval 191"/>
          <p:cNvSpPr>
            <a:spLocks noChangeArrowheads="1"/>
          </p:cNvSpPr>
          <p:nvPr/>
        </p:nvSpPr>
        <p:spPr bwMode="auto">
          <a:xfrm>
            <a:off x="2959894" y="7169155"/>
            <a:ext cx="60722" cy="9736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33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64" name="Oval 192"/>
          <p:cNvSpPr>
            <a:spLocks noChangeArrowheads="1"/>
          </p:cNvSpPr>
          <p:nvPr/>
        </p:nvSpPr>
        <p:spPr bwMode="auto">
          <a:xfrm>
            <a:off x="3057526" y="7092955"/>
            <a:ext cx="60722" cy="9736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33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65" name="Oval 193"/>
          <p:cNvSpPr>
            <a:spLocks noChangeArrowheads="1"/>
          </p:cNvSpPr>
          <p:nvPr/>
        </p:nvSpPr>
        <p:spPr bwMode="auto">
          <a:xfrm>
            <a:off x="2951560" y="7071789"/>
            <a:ext cx="60722" cy="9736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33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66" name="Oval 194"/>
          <p:cNvSpPr>
            <a:spLocks noChangeArrowheads="1"/>
          </p:cNvSpPr>
          <p:nvPr/>
        </p:nvSpPr>
        <p:spPr bwMode="auto">
          <a:xfrm>
            <a:off x="3139678" y="7052733"/>
            <a:ext cx="60722" cy="95251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67" name="Oval 195"/>
          <p:cNvSpPr>
            <a:spLocks noChangeArrowheads="1"/>
          </p:cNvSpPr>
          <p:nvPr/>
        </p:nvSpPr>
        <p:spPr bwMode="auto">
          <a:xfrm>
            <a:off x="3111103" y="7232655"/>
            <a:ext cx="60722" cy="9736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33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68" name="Oval 196"/>
          <p:cNvSpPr>
            <a:spLocks noChangeArrowheads="1"/>
          </p:cNvSpPr>
          <p:nvPr/>
        </p:nvSpPr>
        <p:spPr bwMode="auto">
          <a:xfrm>
            <a:off x="3028951" y="7342722"/>
            <a:ext cx="60722" cy="9736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33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69" name="Oval 197"/>
          <p:cNvSpPr>
            <a:spLocks noChangeArrowheads="1"/>
          </p:cNvSpPr>
          <p:nvPr/>
        </p:nvSpPr>
        <p:spPr bwMode="auto">
          <a:xfrm>
            <a:off x="2918225" y="7418922"/>
            <a:ext cx="61913" cy="97367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70" name="Oval 198"/>
          <p:cNvSpPr>
            <a:spLocks noChangeArrowheads="1"/>
          </p:cNvSpPr>
          <p:nvPr/>
        </p:nvSpPr>
        <p:spPr bwMode="auto">
          <a:xfrm>
            <a:off x="2783684" y="7495122"/>
            <a:ext cx="61913" cy="9736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33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71" name="Oval 199"/>
          <p:cNvSpPr>
            <a:spLocks noChangeArrowheads="1"/>
          </p:cNvSpPr>
          <p:nvPr/>
        </p:nvSpPr>
        <p:spPr bwMode="auto">
          <a:xfrm>
            <a:off x="2771776" y="7266522"/>
            <a:ext cx="60722" cy="97367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72" name="Oval 200"/>
          <p:cNvSpPr>
            <a:spLocks noChangeArrowheads="1"/>
          </p:cNvSpPr>
          <p:nvPr/>
        </p:nvSpPr>
        <p:spPr bwMode="auto">
          <a:xfrm>
            <a:off x="2946800" y="7308855"/>
            <a:ext cx="61913" cy="9736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33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73" name="Oval 201"/>
          <p:cNvSpPr>
            <a:spLocks noChangeArrowheads="1"/>
          </p:cNvSpPr>
          <p:nvPr/>
        </p:nvSpPr>
        <p:spPr bwMode="auto">
          <a:xfrm>
            <a:off x="3111103" y="7446438"/>
            <a:ext cx="60722" cy="97367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74" name="Oval 202"/>
          <p:cNvSpPr>
            <a:spLocks noChangeArrowheads="1"/>
          </p:cNvSpPr>
          <p:nvPr/>
        </p:nvSpPr>
        <p:spPr bwMode="auto">
          <a:xfrm>
            <a:off x="3032525" y="7217838"/>
            <a:ext cx="61913" cy="9736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33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75" name="Oval 203"/>
          <p:cNvSpPr>
            <a:spLocks noChangeArrowheads="1"/>
          </p:cNvSpPr>
          <p:nvPr/>
        </p:nvSpPr>
        <p:spPr bwMode="auto">
          <a:xfrm>
            <a:off x="3037285" y="7537455"/>
            <a:ext cx="60722" cy="9736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76" name="Oval 204"/>
          <p:cNvSpPr>
            <a:spLocks noChangeArrowheads="1"/>
          </p:cNvSpPr>
          <p:nvPr/>
        </p:nvSpPr>
        <p:spPr bwMode="auto">
          <a:xfrm>
            <a:off x="3143251" y="7641171"/>
            <a:ext cx="60722" cy="9736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33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77" name="Oval 205"/>
          <p:cNvSpPr>
            <a:spLocks noChangeArrowheads="1"/>
          </p:cNvSpPr>
          <p:nvPr/>
        </p:nvSpPr>
        <p:spPr bwMode="auto">
          <a:xfrm>
            <a:off x="3159919" y="7330022"/>
            <a:ext cx="60722" cy="95249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33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78" name="Oval 206"/>
          <p:cNvSpPr>
            <a:spLocks noChangeArrowheads="1"/>
          </p:cNvSpPr>
          <p:nvPr/>
        </p:nvSpPr>
        <p:spPr bwMode="auto">
          <a:xfrm>
            <a:off x="2820594" y="7385055"/>
            <a:ext cx="61913" cy="9736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33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79" name="Oval 207"/>
          <p:cNvSpPr>
            <a:spLocks noChangeArrowheads="1"/>
          </p:cNvSpPr>
          <p:nvPr/>
        </p:nvSpPr>
        <p:spPr bwMode="auto">
          <a:xfrm>
            <a:off x="2902744" y="7577671"/>
            <a:ext cx="60722" cy="97367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80" name="Oval 208"/>
          <p:cNvSpPr>
            <a:spLocks noChangeArrowheads="1"/>
          </p:cNvSpPr>
          <p:nvPr/>
        </p:nvSpPr>
        <p:spPr bwMode="auto">
          <a:xfrm>
            <a:off x="2783684" y="7653871"/>
            <a:ext cx="61913" cy="9736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33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81" name="Oval 209"/>
          <p:cNvSpPr>
            <a:spLocks noChangeArrowheads="1"/>
          </p:cNvSpPr>
          <p:nvPr/>
        </p:nvSpPr>
        <p:spPr bwMode="auto">
          <a:xfrm>
            <a:off x="2796778" y="7814733"/>
            <a:ext cx="60722" cy="95251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82" name="Oval 210"/>
          <p:cNvSpPr>
            <a:spLocks noChangeArrowheads="1"/>
          </p:cNvSpPr>
          <p:nvPr/>
        </p:nvSpPr>
        <p:spPr bwMode="auto">
          <a:xfrm>
            <a:off x="2911078" y="7772405"/>
            <a:ext cx="60722" cy="9736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33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83" name="Oval 211"/>
          <p:cNvSpPr>
            <a:spLocks noChangeArrowheads="1"/>
          </p:cNvSpPr>
          <p:nvPr/>
        </p:nvSpPr>
        <p:spPr bwMode="auto">
          <a:xfrm>
            <a:off x="2988469" y="7647522"/>
            <a:ext cx="60722" cy="9736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33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84" name="Oval 212"/>
          <p:cNvSpPr>
            <a:spLocks noChangeArrowheads="1"/>
          </p:cNvSpPr>
          <p:nvPr/>
        </p:nvSpPr>
        <p:spPr bwMode="auto">
          <a:xfrm>
            <a:off x="3094435" y="7730071"/>
            <a:ext cx="60722" cy="9736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33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85" name="Oval 213"/>
          <p:cNvSpPr>
            <a:spLocks noChangeArrowheads="1"/>
          </p:cNvSpPr>
          <p:nvPr/>
        </p:nvSpPr>
        <p:spPr bwMode="auto">
          <a:xfrm>
            <a:off x="3012284" y="7806271"/>
            <a:ext cx="61913" cy="97367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86" name="Oval 214"/>
          <p:cNvSpPr>
            <a:spLocks noChangeArrowheads="1"/>
          </p:cNvSpPr>
          <p:nvPr/>
        </p:nvSpPr>
        <p:spPr bwMode="auto">
          <a:xfrm>
            <a:off x="2983709" y="7467605"/>
            <a:ext cx="61913" cy="9736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33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87" name="Oval 215"/>
          <p:cNvSpPr>
            <a:spLocks noChangeArrowheads="1"/>
          </p:cNvSpPr>
          <p:nvPr/>
        </p:nvSpPr>
        <p:spPr bwMode="auto">
          <a:xfrm>
            <a:off x="3180160" y="7522638"/>
            <a:ext cx="60722" cy="9736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33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88" name="Oval 216"/>
          <p:cNvSpPr>
            <a:spLocks noChangeArrowheads="1"/>
          </p:cNvSpPr>
          <p:nvPr/>
        </p:nvSpPr>
        <p:spPr bwMode="auto">
          <a:xfrm>
            <a:off x="3163494" y="7814733"/>
            <a:ext cx="61913" cy="95251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33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89" name="Oval 217"/>
          <p:cNvSpPr>
            <a:spLocks noChangeArrowheads="1"/>
          </p:cNvSpPr>
          <p:nvPr/>
        </p:nvSpPr>
        <p:spPr bwMode="auto">
          <a:xfrm>
            <a:off x="3420669" y="7065438"/>
            <a:ext cx="61913" cy="97367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90" name="Oval 218"/>
          <p:cNvSpPr>
            <a:spLocks noChangeArrowheads="1"/>
          </p:cNvSpPr>
          <p:nvPr/>
        </p:nvSpPr>
        <p:spPr bwMode="auto">
          <a:xfrm>
            <a:off x="3511153" y="7086605"/>
            <a:ext cx="60722" cy="9736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33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91" name="Oval 219"/>
          <p:cNvSpPr>
            <a:spLocks noChangeArrowheads="1"/>
          </p:cNvSpPr>
          <p:nvPr/>
        </p:nvSpPr>
        <p:spPr bwMode="auto">
          <a:xfrm>
            <a:off x="3506394" y="7253822"/>
            <a:ext cx="61913" cy="95249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92" name="Oval 220"/>
          <p:cNvSpPr>
            <a:spLocks noChangeArrowheads="1"/>
          </p:cNvSpPr>
          <p:nvPr/>
        </p:nvSpPr>
        <p:spPr bwMode="auto">
          <a:xfrm>
            <a:off x="3608784" y="7147989"/>
            <a:ext cx="60722" cy="9736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33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93" name="Oval 221"/>
          <p:cNvSpPr>
            <a:spLocks noChangeArrowheads="1"/>
          </p:cNvSpPr>
          <p:nvPr/>
        </p:nvSpPr>
        <p:spPr bwMode="auto">
          <a:xfrm>
            <a:off x="3706419" y="7071789"/>
            <a:ext cx="61913" cy="9736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33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94" name="Oval 222"/>
          <p:cNvSpPr>
            <a:spLocks noChangeArrowheads="1"/>
          </p:cNvSpPr>
          <p:nvPr/>
        </p:nvSpPr>
        <p:spPr bwMode="auto">
          <a:xfrm>
            <a:off x="3600450" y="7052733"/>
            <a:ext cx="60722" cy="95251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33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95" name="Oval 223"/>
          <p:cNvSpPr>
            <a:spLocks noChangeArrowheads="1"/>
          </p:cNvSpPr>
          <p:nvPr/>
        </p:nvSpPr>
        <p:spPr bwMode="auto">
          <a:xfrm>
            <a:off x="3788569" y="7031571"/>
            <a:ext cx="60722" cy="97367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96" name="Oval 224"/>
          <p:cNvSpPr>
            <a:spLocks noChangeArrowheads="1"/>
          </p:cNvSpPr>
          <p:nvPr/>
        </p:nvSpPr>
        <p:spPr bwMode="auto">
          <a:xfrm>
            <a:off x="3759994" y="7211489"/>
            <a:ext cx="60722" cy="9736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33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97" name="Oval 225"/>
          <p:cNvSpPr>
            <a:spLocks noChangeArrowheads="1"/>
          </p:cNvSpPr>
          <p:nvPr/>
        </p:nvSpPr>
        <p:spPr bwMode="auto">
          <a:xfrm>
            <a:off x="3677844" y="7321555"/>
            <a:ext cx="61913" cy="9736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33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98" name="Oval 226"/>
          <p:cNvSpPr>
            <a:spLocks noChangeArrowheads="1"/>
          </p:cNvSpPr>
          <p:nvPr/>
        </p:nvSpPr>
        <p:spPr bwMode="auto">
          <a:xfrm>
            <a:off x="3568303" y="7397755"/>
            <a:ext cx="60722" cy="9736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33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99" name="Oval 227"/>
          <p:cNvSpPr>
            <a:spLocks noChangeArrowheads="1"/>
          </p:cNvSpPr>
          <p:nvPr/>
        </p:nvSpPr>
        <p:spPr bwMode="auto">
          <a:xfrm>
            <a:off x="3432575" y="7473955"/>
            <a:ext cx="61913" cy="97367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300" name="Oval 228"/>
          <p:cNvSpPr>
            <a:spLocks noChangeArrowheads="1"/>
          </p:cNvSpPr>
          <p:nvPr/>
        </p:nvSpPr>
        <p:spPr bwMode="auto">
          <a:xfrm>
            <a:off x="3420669" y="7245355"/>
            <a:ext cx="61913" cy="97367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301" name="Oval 229"/>
          <p:cNvSpPr>
            <a:spLocks noChangeArrowheads="1"/>
          </p:cNvSpPr>
          <p:nvPr/>
        </p:nvSpPr>
        <p:spPr bwMode="auto">
          <a:xfrm>
            <a:off x="3596878" y="7287689"/>
            <a:ext cx="60722" cy="97367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302" name="Oval 230"/>
          <p:cNvSpPr>
            <a:spLocks noChangeArrowheads="1"/>
          </p:cNvSpPr>
          <p:nvPr/>
        </p:nvSpPr>
        <p:spPr bwMode="auto">
          <a:xfrm>
            <a:off x="3759994" y="7425271"/>
            <a:ext cx="60722" cy="9736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33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303" name="Oval 231"/>
          <p:cNvSpPr>
            <a:spLocks noChangeArrowheads="1"/>
          </p:cNvSpPr>
          <p:nvPr/>
        </p:nvSpPr>
        <p:spPr bwMode="auto">
          <a:xfrm>
            <a:off x="3682603" y="7196671"/>
            <a:ext cx="60722" cy="97367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304" name="Oval 232"/>
          <p:cNvSpPr>
            <a:spLocks noChangeArrowheads="1"/>
          </p:cNvSpPr>
          <p:nvPr/>
        </p:nvSpPr>
        <p:spPr bwMode="auto">
          <a:xfrm>
            <a:off x="3686176" y="7516289"/>
            <a:ext cx="60722" cy="9736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33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305" name="Oval 233"/>
          <p:cNvSpPr>
            <a:spLocks noChangeArrowheads="1"/>
          </p:cNvSpPr>
          <p:nvPr/>
        </p:nvSpPr>
        <p:spPr bwMode="auto">
          <a:xfrm>
            <a:off x="3792144" y="7620005"/>
            <a:ext cx="61913" cy="97367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306" name="Oval 234"/>
          <p:cNvSpPr>
            <a:spLocks noChangeArrowheads="1"/>
          </p:cNvSpPr>
          <p:nvPr/>
        </p:nvSpPr>
        <p:spPr bwMode="auto">
          <a:xfrm>
            <a:off x="3808809" y="7308855"/>
            <a:ext cx="60722" cy="97367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307" name="Oval 235"/>
          <p:cNvSpPr>
            <a:spLocks noChangeArrowheads="1"/>
          </p:cNvSpPr>
          <p:nvPr/>
        </p:nvSpPr>
        <p:spPr bwMode="auto">
          <a:xfrm>
            <a:off x="3469482" y="7363889"/>
            <a:ext cx="61913" cy="9736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33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308" name="Oval 236"/>
          <p:cNvSpPr>
            <a:spLocks noChangeArrowheads="1"/>
          </p:cNvSpPr>
          <p:nvPr/>
        </p:nvSpPr>
        <p:spPr bwMode="auto">
          <a:xfrm>
            <a:off x="3551635" y="7558622"/>
            <a:ext cx="60722" cy="95249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33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309" name="Oval 237"/>
          <p:cNvSpPr>
            <a:spLocks noChangeArrowheads="1"/>
          </p:cNvSpPr>
          <p:nvPr/>
        </p:nvSpPr>
        <p:spPr bwMode="auto">
          <a:xfrm>
            <a:off x="3432575" y="7634822"/>
            <a:ext cx="61913" cy="95249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33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310" name="Oval 238"/>
          <p:cNvSpPr>
            <a:spLocks noChangeArrowheads="1"/>
          </p:cNvSpPr>
          <p:nvPr/>
        </p:nvSpPr>
        <p:spPr bwMode="auto">
          <a:xfrm>
            <a:off x="3445669" y="7793571"/>
            <a:ext cx="60722" cy="97367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311" name="Oval 239"/>
          <p:cNvSpPr>
            <a:spLocks noChangeArrowheads="1"/>
          </p:cNvSpPr>
          <p:nvPr/>
        </p:nvSpPr>
        <p:spPr bwMode="auto">
          <a:xfrm>
            <a:off x="3559969" y="7751238"/>
            <a:ext cx="60722" cy="9736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33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312" name="Oval 240"/>
          <p:cNvSpPr>
            <a:spLocks noChangeArrowheads="1"/>
          </p:cNvSpPr>
          <p:nvPr/>
        </p:nvSpPr>
        <p:spPr bwMode="auto">
          <a:xfrm>
            <a:off x="3637360" y="7626355"/>
            <a:ext cx="60722" cy="97367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313" name="Oval 241"/>
          <p:cNvSpPr>
            <a:spLocks noChangeArrowheads="1"/>
          </p:cNvSpPr>
          <p:nvPr/>
        </p:nvSpPr>
        <p:spPr bwMode="auto">
          <a:xfrm>
            <a:off x="3743326" y="7711022"/>
            <a:ext cx="60722" cy="95249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33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314" name="Oval 242"/>
          <p:cNvSpPr>
            <a:spLocks noChangeArrowheads="1"/>
          </p:cNvSpPr>
          <p:nvPr/>
        </p:nvSpPr>
        <p:spPr bwMode="auto">
          <a:xfrm>
            <a:off x="3661175" y="7787222"/>
            <a:ext cx="61913" cy="95249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315" name="Oval 243"/>
          <p:cNvSpPr>
            <a:spLocks noChangeArrowheads="1"/>
          </p:cNvSpPr>
          <p:nvPr/>
        </p:nvSpPr>
        <p:spPr bwMode="auto">
          <a:xfrm>
            <a:off x="3632600" y="7446438"/>
            <a:ext cx="61913" cy="97367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316" name="Oval 244"/>
          <p:cNvSpPr>
            <a:spLocks noChangeArrowheads="1"/>
          </p:cNvSpPr>
          <p:nvPr/>
        </p:nvSpPr>
        <p:spPr bwMode="auto">
          <a:xfrm>
            <a:off x="3829051" y="7501471"/>
            <a:ext cx="60722" cy="9736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33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317" name="Oval 245"/>
          <p:cNvSpPr>
            <a:spLocks noChangeArrowheads="1"/>
          </p:cNvSpPr>
          <p:nvPr/>
        </p:nvSpPr>
        <p:spPr bwMode="auto">
          <a:xfrm>
            <a:off x="3812384" y="7793571"/>
            <a:ext cx="61913" cy="97367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grpSp>
        <p:nvGrpSpPr>
          <p:cNvPr id="3318" name="Group 246"/>
          <p:cNvGrpSpPr>
            <a:grpSpLocks/>
          </p:cNvGrpSpPr>
          <p:nvPr/>
        </p:nvGrpSpPr>
        <p:grpSpPr bwMode="auto">
          <a:xfrm>
            <a:off x="5997181" y="7059089"/>
            <a:ext cx="469106" cy="859367"/>
            <a:chOff x="8814" y="6114"/>
            <a:chExt cx="690" cy="744"/>
          </a:xfrm>
        </p:grpSpPr>
        <p:sp>
          <p:nvSpPr>
            <p:cNvPr id="3319" name="Oval 247"/>
            <p:cNvSpPr>
              <a:spLocks noChangeArrowheads="1"/>
            </p:cNvSpPr>
            <p:nvPr/>
          </p:nvSpPr>
          <p:spPr bwMode="auto">
            <a:xfrm>
              <a:off x="8814" y="6144"/>
              <a:ext cx="90" cy="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320" name="Oval 248"/>
            <p:cNvSpPr>
              <a:spLocks noChangeArrowheads="1"/>
            </p:cNvSpPr>
            <p:nvPr/>
          </p:nvSpPr>
          <p:spPr bwMode="auto">
            <a:xfrm>
              <a:off x="8946" y="6162"/>
              <a:ext cx="90" cy="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321" name="Oval 249"/>
            <p:cNvSpPr>
              <a:spLocks noChangeArrowheads="1"/>
            </p:cNvSpPr>
            <p:nvPr/>
          </p:nvSpPr>
          <p:spPr bwMode="auto">
            <a:xfrm>
              <a:off x="8940" y="6306"/>
              <a:ext cx="90" cy="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322" name="Oval 250"/>
            <p:cNvSpPr>
              <a:spLocks noChangeArrowheads="1"/>
            </p:cNvSpPr>
            <p:nvPr/>
          </p:nvSpPr>
          <p:spPr bwMode="auto">
            <a:xfrm>
              <a:off x="9090" y="6216"/>
              <a:ext cx="90" cy="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323" name="Oval 251"/>
            <p:cNvSpPr>
              <a:spLocks noChangeArrowheads="1"/>
            </p:cNvSpPr>
            <p:nvPr/>
          </p:nvSpPr>
          <p:spPr bwMode="auto">
            <a:xfrm>
              <a:off x="9234" y="6150"/>
              <a:ext cx="90" cy="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324" name="Oval 252"/>
            <p:cNvSpPr>
              <a:spLocks noChangeArrowheads="1"/>
            </p:cNvSpPr>
            <p:nvPr/>
          </p:nvSpPr>
          <p:spPr bwMode="auto">
            <a:xfrm>
              <a:off x="9078" y="6132"/>
              <a:ext cx="90" cy="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325" name="Oval 253"/>
            <p:cNvSpPr>
              <a:spLocks noChangeArrowheads="1"/>
            </p:cNvSpPr>
            <p:nvPr/>
          </p:nvSpPr>
          <p:spPr bwMode="auto">
            <a:xfrm>
              <a:off x="9354" y="6114"/>
              <a:ext cx="90" cy="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326" name="Oval 254"/>
            <p:cNvSpPr>
              <a:spLocks noChangeArrowheads="1"/>
            </p:cNvSpPr>
            <p:nvPr/>
          </p:nvSpPr>
          <p:spPr bwMode="auto">
            <a:xfrm>
              <a:off x="9312" y="6270"/>
              <a:ext cx="90" cy="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327" name="Oval 255"/>
            <p:cNvSpPr>
              <a:spLocks noChangeArrowheads="1"/>
            </p:cNvSpPr>
            <p:nvPr/>
          </p:nvSpPr>
          <p:spPr bwMode="auto">
            <a:xfrm>
              <a:off x="9192" y="6366"/>
              <a:ext cx="90" cy="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328" name="Oval 256"/>
            <p:cNvSpPr>
              <a:spLocks noChangeArrowheads="1"/>
            </p:cNvSpPr>
            <p:nvPr/>
          </p:nvSpPr>
          <p:spPr bwMode="auto">
            <a:xfrm>
              <a:off x="9030" y="6432"/>
              <a:ext cx="90" cy="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329" name="Oval 257"/>
            <p:cNvSpPr>
              <a:spLocks noChangeArrowheads="1"/>
            </p:cNvSpPr>
            <p:nvPr/>
          </p:nvSpPr>
          <p:spPr bwMode="auto">
            <a:xfrm>
              <a:off x="8832" y="6498"/>
              <a:ext cx="90" cy="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330" name="Oval 258"/>
            <p:cNvSpPr>
              <a:spLocks noChangeArrowheads="1"/>
            </p:cNvSpPr>
            <p:nvPr/>
          </p:nvSpPr>
          <p:spPr bwMode="auto">
            <a:xfrm>
              <a:off x="8814" y="6300"/>
              <a:ext cx="90" cy="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331" name="Oval 259"/>
            <p:cNvSpPr>
              <a:spLocks noChangeArrowheads="1"/>
            </p:cNvSpPr>
            <p:nvPr/>
          </p:nvSpPr>
          <p:spPr bwMode="auto">
            <a:xfrm>
              <a:off x="9072" y="6336"/>
              <a:ext cx="90" cy="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332" name="Oval 260"/>
            <p:cNvSpPr>
              <a:spLocks noChangeArrowheads="1"/>
            </p:cNvSpPr>
            <p:nvPr/>
          </p:nvSpPr>
          <p:spPr bwMode="auto">
            <a:xfrm>
              <a:off x="9312" y="6456"/>
              <a:ext cx="90" cy="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333" name="Oval 261"/>
            <p:cNvSpPr>
              <a:spLocks noChangeArrowheads="1"/>
            </p:cNvSpPr>
            <p:nvPr/>
          </p:nvSpPr>
          <p:spPr bwMode="auto">
            <a:xfrm>
              <a:off x="9198" y="6258"/>
              <a:ext cx="90" cy="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334" name="Oval 262"/>
            <p:cNvSpPr>
              <a:spLocks noChangeArrowheads="1"/>
            </p:cNvSpPr>
            <p:nvPr/>
          </p:nvSpPr>
          <p:spPr bwMode="auto">
            <a:xfrm>
              <a:off x="9204" y="6534"/>
              <a:ext cx="90" cy="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335" name="Oval 263"/>
            <p:cNvSpPr>
              <a:spLocks noChangeArrowheads="1"/>
            </p:cNvSpPr>
            <p:nvPr/>
          </p:nvSpPr>
          <p:spPr bwMode="auto">
            <a:xfrm>
              <a:off x="9360" y="6624"/>
              <a:ext cx="90" cy="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336" name="Oval 264"/>
            <p:cNvSpPr>
              <a:spLocks noChangeArrowheads="1"/>
            </p:cNvSpPr>
            <p:nvPr/>
          </p:nvSpPr>
          <p:spPr bwMode="auto">
            <a:xfrm>
              <a:off x="9384" y="6354"/>
              <a:ext cx="90" cy="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337" name="Oval 265"/>
            <p:cNvSpPr>
              <a:spLocks noChangeArrowheads="1"/>
            </p:cNvSpPr>
            <p:nvPr/>
          </p:nvSpPr>
          <p:spPr bwMode="auto">
            <a:xfrm>
              <a:off x="8886" y="6402"/>
              <a:ext cx="90" cy="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338" name="Oval 266"/>
            <p:cNvSpPr>
              <a:spLocks noChangeArrowheads="1"/>
            </p:cNvSpPr>
            <p:nvPr/>
          </p:nvSpPr>
          <p:spPr bwMode="auto">
            <a:xfrm>
              <a:off x="9006" y="6570"/>
              <a:ext cx="90" cy="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339" name="Oval 267"/>
            <p:cNvSpPr>
              <a:spLocks noChangeArrowheads="1"/>
            </p:cNvSpPr>
            <p:nvPr/>
          </p:nvSpPr>
          <p:spPr bwMode="auto">
            <a:xfrm>
              <a:off x="8832" y="6636"/>
              <a:ext cx="90" cy="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340" name="Oval 268"/>
            <p:cNvSpPr>
              <a:spLocks noChangeArrowheads="1"/>
            </p:cNvSpPr>
            <p:nvPr/>
          </p:nvSpPr>
          <p:spPr bwMode="auto">
            <a:xfrm>
              <a:off x="8850" y="6774"/>
              <a:ext cx="90" cy="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341" name="Oval 269"/>
            <p:cNvSpPr>
              <a:spLocks noChangeArrowheads="1"/>
            </p:cNvSpPr>
            <p:nvPr/>
          </p:nvSpPr>
          <p:spPr bwMode="auto">
            <a:xfrm>
              <a:off x="9018" y="6738"/>
              <a:ext cx="90" cy="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342" name="Oval 270"/>
            <p:cNvSpPr>
              <a:spLocks noChangeArrowheads="1"/>
            </p:cNvSpPr>
            <p:nvPr/>
          </p:nvSpPr>
          <p:spPr bwMode="auto">
            <a:xfrm>
              <a:off x="9132" y="6630"/>
              <a:ext cx="90" cy="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343" name="Oval 271"/>
            <p:cNvSpPr>
              <a:spLocks noChangeArrowheads="1"/>
            </p:cNvSpPr>
            <p:nvPr/>
          </p:nvSpPr>
          <p:spPr bwMode="auto">
            <a:xfrm>
              <a:off x="9288" y="6702"/>
              <a:ext cx="90" cy="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344" name="Oval 272"/>
            <p:cNvSpPr>
              <a:spLocks noChangeArrowheads="1"/>
            </p:cNvSpPr>
            <p:nvPr/>
          </p:nvSpPr>
          <p:spPr bwMode="auto">
            <a:xfrm>
              <a:off x="9168" y="6768"/>
              <a:ext cx="90" cy="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345" name="Oval 273"/>
            <p:cNvSpPr>
              <a:spLocks noChangeArrowheads="1"/>
            </p:cNvSpPr>
            <p:nvPr/>
          </p:nvSpPr>
          <p:spPr bwMode="auto">
            <a:xfrm>
              <a:off x="9126" y="6474"/>
              <a:ext cx="90" cy="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346" name="Oval 274"/>
            <p:cNvSpPr>
              <a:spLocks noChangeArrowheads="1"/>
            </p:cNvSpPr>
            <p:nvPr/>
          </p:nvSpPr>
          <p:spPr bwMode="auto">
            <a:xfrm>
              <a:off x="9414" y="6522"/>
              <a:ext cx="90" cy="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347" name="Oval 275"/>
            <p:cNvSpPr>
              <a:spLocks noChangeArrowheads="1"/>
            </p:cNvSpPr>
            <p:nvPr/>
          </p:nvSpPr>
          <p:spPr bwMode="auto">
            <a:xfrm>
              <a:off x="9390" y="6774"/>
              <a:ext cx="90" cy="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  <p:grpSp>
        <p:nvGrpSpPr>
          <p:cNvPr id="3348" name="Group 276"/>
          <p:cNvGrpSpPr>
            <a:grpSpLocks/>
          </p:cNvGrpSpPr>
          <p:nvPr/>
        </p:nvGrpSpPr>
        <p:grpSpPr bwMode="auto">
          <a:xfrm>
            <a:off x="5351860" y="7044271"/>
            <a:ext cx="469106" cy="859367"/>
            <a:chOff x="8814" y="6114"/>
            <a:chExt cx="690" cy="744"/>
          </a:xfrm>
        </p:grpSpPr>
        <p:sp>
          <p:nvSpPr>
            <p:cNvPr id="3349" name="Oval 277"/>
            <p:cNvSpPr>
              <a:spLocks noChangeArrowheads="1"/>
            </p:cNvSpPr>
            <p:nvPr/>
          </p:nvSpPr>
          <p:spPr bwMode="auto">
            <a:xfrm>
              <a:off x="8814" y="6144"/>
              <a:ext cx="90" cy="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350" name="Oval 278"/>
            <p:cNvSpPr>
              <a:spLocks noChangeArrowheads="1"/>
            </p:cNvSpPr>
            <p:nvPr/>
          </p:nvSpPr>
          <p:spPr bwMode="auto">
            <a:xfrm>
              <a:off x="8946" y="6162"/>
              <a:ext cx="90" cy="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351" name="Oval 279"/>
            <p:cNvSpPr>
              <a:spLocks noChangeArrowheads="1"/>
            </p:cNvSpPr>
            <p:nvPr/>
          </p:nvSpPr>
          <p:spPr bwMode="auto">
            <a:xfrm>
              <a:off x="8940" y="6306"/>
              <a:ext cx="90" cy="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352" name="Oval 280"/>
            <p:cNvSpPr>
              <a:spLocks noChangeArrowheads="1"/>
            </p:cNvSpPr>
            <p:nvPr/>
          </p:nvSpPr>
          <p:spPr bwMode="auto">
            <a:xfrm>
              <a:off x="9090" y="6216"/>
              <a:ext cx="90" cy="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353" name="Oval 281"/>
            <p:cNvSpPr>
              <a:spLocks noChangeArrowheads="1"/>
            </p:cNvSpPr>
            <p:nvPr/>
          </p:nvSpPr>
          <p:spPr bwMode="auto">
            <a:xfrm>
              <a:off x="9234" y="6150"/>
              <a:ext cx="90" cy="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354" name="Oval 282"/>
            <p:cNvSpPr>
              <a:spLocks noChangeArrowheads="1"/>
            </p:cNvSpPr>
            <p:nvPr/>
          </p:nvSpPr>
          <p:spPr bwMode="auto">
            <a:xfrm>
              <a:off x="9078" y="6132"/>
              <a:ext cx="90" cy="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355" name="Oval 283"/>
            <p:cNvSpPr>
              <a:spLocks noChangeArrowheads="1"/>
            </p:cNvSpPr>
            <p:nvPr/>
          </p:nvSpPr>
          <p:spPr bwMode="auto">
            <a:xfrm>
              <a:off x="9354" y="6114"/>
              <a:ext cx="90" cy="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356" name="Oval 284"/>
            <p:cNvSpPr>
              <a:spLocks noChangeArrowheads="1"/>
            </p:cNvSpPr>
            <p:nvPr/>
          </p:nvSpPr>
          <p:spPr bwMode="auto">
            <a:xfrm>
              <a:off x="9312" y="6270"/>
              <a:ext cx="90" cy="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357" name="Oval 285"/>
            <p:cNvSpPr>
              <a:spLocks noChangeArrowheads="1"/>
            </p:cNvSpPr>
            <p:nvPr/>
          </p:nvSpPr>
          <p:spPr bwMode="auto">
            <a:xfrm>
              <a:off x="9192" y="6366"/>
              <a:ext cx="90" cy="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358" name="Oval 286"/>
            <p:cNvSpPr>
              <a:spLocks noChangeArrowheads="1"/>
            </p:cNvSpPr>
            <p:nvPr/>
          </p:nvSpPr>
          <p:spPr bwMode="auto">
            <a:xfrm>
              <a:off x="9030" y="6432"/>
              <a:ext cx="90" cy="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359" name="Oval 287"/>
            <p:cNvSpPr>
              <a:spLocks noChangeArrowheads="1"/>
            </p:cNvSpPr>
            <p:nvPr/>
          </p:nvSpPr>
          <p:spPr bwMode="auto">
            <a:xfrm>
              <a:off x="8832" y="6498"/>
              <a:ext cx="90" cy="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360" name="Oval 288"/>
            <p:cNvSpPr>
              <a:spLocks noChangeArrowheads="1"/>
            </p:cNvSpPr>
            <p:nvPr/>
          </p:nvSpPr>
          <p:spPr bwMode="auto">
            <a:xfrm>
              <a:off x="8814" y="6300"/>
              <a:ext cx="90" cy="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361" name="Oval 289"/>
            <p:cNvSpPr>
              <a:spLocks noChangeArrowheads="1"/>
            </p:cNvSpPr>
            <p:nvPr/>
          </p:nvSpPr>
          <p:spPr bwMode="auto">
            <a:xfrm>
              <a:off x="9072" y="6336"/>
              <a:ext cx="90" cy="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362" name="Oval 290"/>
            <p:cNvSpPr>
              <a:spLocks noChangeArrowheads="1"/>
            </p:cNvSpPr>
            <p:nvPr/>
          </p:nvSpPr>
          <p:spPr bwMode="auto">
            <a:xfrm>
              <a:off x="9312" y="6456"/>
              <a:ext cx="90" cy="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363" name="Oval 291"/>
            <p:cNvSpPr>
              <a:spLocks noChangeArrowheads="1"/>
            </p:cNvSpPr>
            <p:nvPr/>
          </p:nvSpPr>
          <p:spPr bwMode="auto">
            <a:xfrm>
              <a:off x="9198" y="6258"/>
              <a:ext cx="90" cy="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364" name="Oval 292"/>
            <p:cNvSpPr>
              <a:spLocks noChangeArrowheads="1"/>
            </p:cNvSpPr>
            <p:nvPr/>
          </p:nvSpPr>
          <p:spPr bwMode="auto">
            <a:xfrm>
              <a:off x="9204" y="6534"/>
              <a:ext cx="90" cy="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365" name="Oval 293"/>
            <p:cNvSpPr>
              <a:spLocks noChangeArrowheads="1"/>
            </p:cNvSpPr>
            <p:nvPr/>
          </p:nvSpPr>
          <p:spPr bwMode="auto">
            <a:xfrm>
              <a:off x="9360" y="6624"/>
              <a:ext cx="90" cy="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366" name="Oval 294"/>
            <p:cNvSpPr>
              <a:spLocks noChangeArrowheads="1"/>
            </p:cNvSpPr>
            <p:nvPr/>
          </p:nvSpPr>
          <p:spPr bwMode="auto">
            <a:xfrm>
              <a:off x="9384" y="6354"/>
              <a:ext cx="90" cy="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367" name="Oval 295"/>
            <p:cNvSpPr>
              <a:spLocks noChangeArrowheads="1"/>
            </p:cNvSpPr>
            <p:nvPr/>
          </p:nvSpPr>
          <p:spPr bwMode="auto">
            <a:xfrm>
              <a:off x="8886" y="6402"/>
              <a:ext cx="90" cy="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368" name="Oval 296"/>
            <p:cNvSpPr>
              <a:spLocks noChangeArrowheads="1"/>
            </p:cNvSpPr>
            <p:nvPr/>
          </p:nvSpPr>
          <p:spPr bwMode="auto">
            <a:xfrm>
              <a:off x="9006" y="6570"/>
              <a:ext cx="90" cy="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369" name="Oval 297"/>
            <p:cNvSpPr>
              <a:spLocks noChangeArrowheads="1"/>
            </p:cNvSpPr>
            <p:nvPr/>
          </p:nvSpPr>
          <p:spPr bwMode="auto">
            <a:xfrm>
              <a:off x="8832" y="6636"/>
              <a:ext cx="90" cy="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370" name="Oval 298"/>
            <p:cNvSpPr>
              <a:spLocks noChangeArrowheads="1"/>
            </p:cNvSpPr>
            <p:nvPr/>
          </p:nvSpPr>
          <p:spPr bwMode="auto">
            <a:xfrm>
              <a:off x="8850" y="6774"/>
              <a:ext cx="90" cy="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371" name="Oval 299"/>
            <p:cNvSpPr>
              <a:spLocks noChangeArrowheads="1"/>
            </p:cNvSpPr>
            <p:nvPr/>
          </p:nvSpPr>
          <p:spPr bwMode="auto">
            <a:xfrm>
              <a:off x="9018" y="6738"/>
              <a:ext cx="90" cy="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372" name="Oval 300"/>
            <p:cNvSpPr>
              <a:spLocks noChangeArrowheads="1"/>
            </p:cNvSpPr>
            <p:nvPr/>
          </p:nvSpPr>
          <p:spPr bwMode="auto">
            <a:xfrm>
              <a:off x="9132" y="6630"/>
              <a:ext cx="90" cy="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373" name="Oval 301"/>
            <p:cNvSpPr>
              <a:spLocks noChangeArrowheads="1"/>
            </p:cNvSpPr>
            <p:nvPr/>
          </p:nvSpPr>
          <p:spPr bwMode="auto">
            <a:xfrm>
              <a:off x="9288" y="6702"/>
              <a:ext cx="90" cy="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374" name="Oval 302"/>
            <p:cNvSpPr>
              <a:spLocks noChangeArrowheads="1"/>
            </p:cNvSpPr>
            <p:nvPr/>
          </p:nvSpPr>
          <p:spPr bwMode="auto">
            <a:xfrm>
              <a:off x="9168" y="6768"/>
              <a:ext cx="90" cy="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375" name="Oval 303"/>
            <p:cNvSpPr>
              <a:spLocks noChangeArrowheads="1"/>
            </p:cNvSpPr>
            <p:nvPr/>
          </p:nvSpPr>
          <p:spPr bwMode="auto">
            <a:xfrm>
              <a:off x="9126" y="6474"/>
              <a:ext cx="90" cy="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376" name="Oval 304"/>
            <p:cNvSpPr>
              <a:spLocks noChangeArrowheads="1"/>
            </p:cNvSpPr>
            <p:nvPr/>
          </p:nvSpPr>
          <p:spPr bwMode="auto">
            <a:xfrm>
              <a:off x="9414" y="6522"/>
              <a:ext cx="90" cy="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377" name="Oval 305"/>
            <p:cNvSpPr>
              <a:spLocks noChangeArrowheads="1"/>
            </p:cNvSpPr>
            <p:nvPr/>
          </p:nvSpPr>
          <p:spPr bwMode="auto">
            <a:xfrm>
              <a:off x="9390" y="6774"/>
              <a:ext cx="90" cy="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  <p:sp>
        <p:nvSpPr>
          <p:cNvPr id="3378" name="Oval 306"/>
          <p:cNvSpPr>
            <a:spLocks noChangeArrowheads="1"/>
          </p:cNvSpPr>
          <p:nvPr/>
        </p:nvSpPr>
        <p:spPr bwMode="auto">
          <a:xfrm>
            <a:off x="4711303" y="7080255"/>
            <a:ext cx="60722" cy="97367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379" name="Oval 307"/>
          <p:cNvSpPr>
            <a:spLocks noChangeArrowheads="1"/>
          </p:cNvSpPr>
          <p:nvPr/>
        </p:nvSpPr>
        <p:spPr bwMode="auto">
          <a:xfrm>
            <a:off x="4800601" y="7101422"/>
            <a:ext cx="60722" cy="95249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380" name="Oval 308"/>
          <p:cNvSpPr>
            <a:spLocks noChangeArrowheads="1"/>
          </p:cNvSpPr>
          <p:nvPr/>
        </p:nvSpPr>
        <p:spPr bwMode="auto">
          <a:xfrm>
            <a:off x="4797028" y="7266522"/>
            <a:ext cx="60722" cy="97367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381" name="Oval 309"/>
          <p:cNvSpPr>
            <a:spLocks noChangeArrowheads="1"/>
          </p:cNvSpPr>
          <p:nvPr/>
        </p:nvSpPr>
        <p:spPr bwMode="auto">
          <a:xfrm>
            <a:off x="4898234" y="7162805"/>
            <a:ext cx="61913" cy="97367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382" name="Oval 310"/>
          <p:cNvSpPr>
            <a:spLocks noChangeArrowheads="1"/>
          </p:cNvSpPr>
          <p:nvPr/>
        </p:nvSpPr>
        <p:spPr bwMode="auto">
          <a:xfrm>
            <a:off x="4997053" y="7086605"/>
            <a:ext cx="60722" cy="97367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383" name="Oval 311"/>
          <p:cNvSpPr>
            <a:spLocks noChangeArrowheads="1"/>
          </p:cNvSpPr>
          <p:nvPr/>
        </p:nvSpPr>
        <p:spPr bwMode="auto">
          <a:xfrm>
            <a:off x="4889900" y="7065438"/>
            <a:ext cx="61913" cy="97367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384" name="Oval 312"/>
          <p:cNvSpPr>
            <a:spLocks noChangeArrowheads="1"/>
          </p:cNvSpPr>
          <p:nvPr/>
        </p:nvSpPr>
        <p:spPr bwMode="auto">
          <a:xfrm>
            <a:off x="5078019" y="7044271"/>
            <a:ext cx="61913" cy="97367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385" name="Oval 313"/>
          <p:cNvSpPr>
            <a:spLocks noChangeArrowheads="1"/>
          </p:cNvSpPr>
          <p:nvPr/>
        </p:nvSpPr>
        <p:spPr bwMode="auto">
          <a:xfrm>
            <a:off x="5049444" y="7224189"/>
            <a:ext cx="61913" cy="97367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386" name="Oval 314"/>
          <p:cNvSpPr>
            <a:spLocks noChangeArrowheads="1"/>
          </p:cNvSpPr>
          <p:nvPr/>
        </p:nvSpPr>
        <p:spPr bwMode="auto">
          <a:xfrm>
            <a:off x="4968478" y="7336371"/>
            <a:ext cx="60722" cy="97367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387" name="Oval 315"/>
          <p:cNvSpPr>
            <a:spLocks noChangeArrowheads="1"/>
          </p:cNvSpPr>
          <p:nvPr/>
        </p:nvSpPr>
        <p:spPr bwMode="auto">
          <a:xfrm>
            <a:off x="4857751" y="7412571"/>
            <a:ext cx="60722" cy="97367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388" name="Oval 316"/>
          <p:cNvSpPr>
            <a:spLocks noChangeArrowheads="1"/>
          </p:cNvSpPr>
          <p:nvPr/>
        </p:nvSpPr>
        <p:spPr bwMode="auto">
          <a:xfrm>
            <a:off x="4723210" y="7488771"/>
            <a:ext cx="60722" cy="97367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389" name="Oval 317"/>
          <p:cNvSpPr>
            <a:spLocks noChangeArrowheads="1"/>
          </p:cNvSpPr>
          <p:nvPr/>
        </p:nvSpPr>
        <p:spPr bwMode="auto">
          <a:xfrm>
            <a:off x="4711303" y="7260171"/>
            <a:ext cx="60722" cy="97367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390" name="Oval 318"/>
          <p:cNvSpPr>
            <a:spLocks noChangeArrowheads="1"/>
          </p:cNvSpPr>
          <p:nvPr/>
        </p:nvSpPr>
        <p:spPr bwMode="auto">
          <a:xfrm>
            <a:off x="4886326" y="7300389"/>
            <a:ext cx="60722" cy="97367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391" name="Oval 319"/>
          <p:cNvSpPr>
            <a:spLocks noChangeArrowheads="1"/>
          </p:cNvSpPr>
          <p:nvPr/>
        </p:nvSpPr>
        <p:spPr bwMode="auto">
          <a:xfrm>
            <a:off x="5049444" y="7440089"/>
            <a:ext cx="61913" cy="97367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392" name="Oval 320"/>
          <p:cNvSpPr>
            <a:spLocks noChangeArrowheads="1"/>
          </p:cNvSpPr>
          <p:nvPr/>
        </p:nvSpPr>
        <p:spPr bwMode="auto">
          <a:xfrm>
            <a:off x="4972051" y="7211489"/>
            <a:ext cx="60722" cy="97367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393" name="Oval 321"/>
          <p:cNvSpPr>
            <a:spLocks noChangeArrowheads="1"/>
          </p:cNvSpPr>
          <p:nvPr/>
        </p:nvSpPr>
        <p:spPr bwMode="auto">
          <a:xfrm>
            <a:off x="5082778" y="7634822"/>
            <a:ext cx="60722" cy="95249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394" name="Oval 322"/>
          <p:cNvSpPr>
            <a:spLocks noChangeArrowheads="1"/>
          </p:cNvSpPr>
          <p:nvPr/>
        </p:nvSpPr>
        <p:spPr bwMode="auto">
          <a:xfrm>
            <a:off x="5098259" y="7321555"/>
            <a:ext cx="61913" cy="97367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395" name="Oval 323"/>
          <p:cNvSpPr>
            <a:spLocks noChangeArrowheads="1"/>
          </p:cNvSpPr>
          <p:nvPr/>
        </p:nvSpPr>
        <p:spPr bwMode="auto">
          <a:xfrm>
            <a:off x="4760119" y="7376589"/>
            <a:ext cx="60722" cy="97367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396" name="Oval 324"/>
          <p:cNvSpPr>
            <a:spLocks noChangeArrowheads="1"/>
          </p:cNvSpPr>
          <p:nvPr/>
        </p:nvSpPr>
        <p:spPr bwMode="auto">
          <a:xfrm>
            <a:off x="4841084" y="7571322"/>
            <a:ext cx="61913" cy="97367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397" name="Oval 325"/>
          <p:cNvSpPr>
            <a:spLocks noChangeArrowheads="1"/>
          </p:cNvSpPr>
          <p:nvPr/>
        </p:nvSpPr>
        <p:spPr bwMode="auto">
          <a:xfrm>
            <a:off x="4723210" y="7647522"/>
            <a:ext cx="60722" cy="97367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398" name="Oval 326"/>
          <p:cNvSpPr>
            <a:spLocks noChangeArrowheads="1"/>
          </p:cNvSpPr>
          <p:nvPr/>
        </p:nvSpPr>
        <p:spPr bwMode="auto">
          <a:xfrm>
            <a:off x="4735119" y="7806271"/>
            <a:ext cx="61913" cy="97367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399" name="Oval 327"/>
          <p:cNvSpPr>
            <a:spLocks noChangeArrowheads="1"/>
          </p:cNvSpPr>
          <p:nvPr/>
        </p:nvSpPr>
        <p:spPr bwMode="auto">
          <a:xfrm>
            <a:off x="4849419" y="7766055"/>
            <a:ext cx="61913" cy="97367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400" name="Oval 328"/>
          <p:cNvSpPr>
            <a:spLocks noChangeArrowheads="1"/>
          </p:cNvSpPr>
          <p:nvPr/>
        </p:nvSpPr>
        <p:spPr bwMode="auto">
          <a:xfrm>
            <a:off x="4926809" y="7641171"/>
            <a:ext cx="61913" cy="97367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401" name="Oval 329"/>
          <p:cNvSpPr>
            <a:spLocks noChangeArrowheads="1"/>
          </p:cNvSpPr>
          <p:nvPr/>
        </p:nvSpPr>
        <p:spPr bwMode="auto">
          <a:xfrm>
            <a:off x="5032775" y="7723722"/>
            <a:ext cx="61913" cy="97367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402" name="Oval 330"/>
          <p:cNvSpPr>
            <a:spLocks noChangeArrowheads="1"/>
          </p:cNvSpPr>
          <p:nvPr/>
        </p:nvSpPr>
        <p:spPr bwMode="auto">
          <a:xfrm>
            <a:off x="4951810" y="7799922"/>
            <a:ext cx="60722" cy="97367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403" name="Oval 331"/>
          <p:cNvSpPr>
            <a:spLocks noChangeArrowheads="1"/>
          </p:cNvSpPr>
          <p:nvPr/>
        </p:nvSpPr>
        <p:spPr bwMode="auto">
          <a:xfrm>
            <a:off x="4923235" y="7461255"/>
            <a:ext cx="60722" cy="97367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404" name="Oval 332"/>
          <p:cNvSpPr>
            <a:spLocks noChangeArrowheads="1"/>
          </p:cNvSpPr>
          <p:nvPr/>
        </p:nvSpPr>
        <p:spPr bwMode="auto">
          <a:xfrm>
            <a:off x="5118500" y="7516289"/>
            <a:ext cx="61913" cy="97367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405" name="Oval 333"/>
          <p:cNvSpPr>
            <a:spLocks noChangeArrowheads="1"/>
          </p:cNvSpPr>
          <p:nvPr/>
        </p:nvSpPr>
        <p:spPr bwMode="auto">
          <a:xfrm>
            <a:off x="5103019" y="7806271"/>
            <a:ext cx="60722" cy="97367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406" name="Oval 334"/>
          <p:cNvSpPr>
            <a:spLocks noChangeArrowheads="1"/>
          </p:cNvSpPr>
          <p:nvPr/>
        </p:nvSpPr>
        <p:spPr bwMode="auto">
          <a:xfrm>
            <a:off x="4992294" y="7550155"/>
            <a:ext cx="61913" cy="9736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33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407" name="Oval 335"/>
          <p:cNvSpPr>
            <a:spLocks noChangeArrowheads="1"/>
          </p:cNvSpPr>
          <p:nvPr/>
        </p:nvSpPr>
        <p:spPr bwMode="auto">
          <a:xfrm>
            <a:off x="4069559" y="7086605"/>
            <a:ext cx="61913" cy="97367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408" name="Oval 336"/>
          <p:cNvSpPr>
            <a:spLocks noChangeArrowheads="1"/>
          </p:cNvSpPr>
          <p:nvPr/>
        </p:nvSpPr>
        <p:spPr bwMode="auto">
          <a:xfrm>
            <a:off x="4160044" y="7107771"/>
            <a:ext cx="60722" cy="97367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409" name="Oval 337"/>
          <p:cNvSpPr>
            <a:spLocks noChangeArrowheads="1"/>
          </p:cNvSpPr>
          <p:nvPr/>
        </p:nvSpPr>
        <p:spPr bwMode="auto">
          <a:xfrm>
            <a:off x="4155284" y="7272871"/>
            <a:ext cx="61913" cy="97367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410" name="Oval 338"/>
          <p:cNvSpPr>
            <a:spLocks noChangeArrowheads="1"/>
          </p:cNvSpPr>
          <p:nvPr/>
        </p:nvSpPr>
        <p:spPr bwMode="auto">
          <a:xfrm>
            <a:off x="4257676" y="7169155"/>
            <a:ext cx="60722" cy="9736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411" name="Oval 339"/>
          <p:cNvSpPr>
            <a:spLocks noChangeArrowheads="1"/>
          </p:cNvSpPr>
          <p:nvPr/>
        </p:nvSpPr>
        <p:spPr bwMode="auto">
          <a:xfrm>
            <a:off x="4355309" y="7092955"/>
            <a:ext cx="61913" cy="97367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412" name="Oval 340"/>
          <p:cNvSpPr>
            <a:spLocks noChangeArrowheads="1"/>
          </p:cNvSpPr>
          <p:nvPr/>
        </p:nvSpPr>
        <p:spPr bwMode="auto">
          <a:xfrm>
            <a:off x="4249344" y="7071789"/>
            <a:ext cx="61913" cy="97367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413" name="Oval 341"/>
          <p:cNvSpPr>
            <a:spLocks noChangeArrowheads="1"/>
          </p:cNvSpPr>
          <p:nvPr/>
        </p:nvSpPr>
        <p:spPr bwMode="auto">
          <a:xfrm>
            <a:off x="4437460" y="7052733"/>
            <a:ext cx="60722" cy="95251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414" name="Oval 342"/>
          <p:cNvSpPr>
            <a:spLocks noChangeArrowheads="1"/>
          </p:cNvSpPr>
          <p:nvPr/>
        </p:nvSpPr>
        <p:spPr bwMode="auto">
          <a:xfrm>
            <a:off x="4408885" y="7232655"/>
            <a:ext cx="60722" cy="97367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415" name="Oval 343"/>
          <p:cNvSpPr>
            <a:spLocks noChangeArrowheads="1"/>
          </p:cNvSpPr>
          <p:nvPr/>
        </p:nvSpPr>
        <p:spPr bwMode="auto">
          <a:xfrm>
            <a:off x="4326734" y="7342722"/>
            <a:ext cx="61913" cy="97367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416" name="Oval 344"/>
          <p:cNvSpPr>
            <a:spLocks noChangeArrowheads="1"/>
          </p:cNvSpPr>
          <p:nvPr/>
        </p:nvSpPr>
        <p:spPr bwMode="auto">
          <a:xfrm>
            <a:off x="4217194" y="7418922"/>
            <a:ext cx="60722" cy="9736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417" name="Oval 345"/>
          <p:cNvSpPr>
            <a:spLocks noChangeArrowheads="1"/>
          </p:cNvSpPr>
          <p:nvPr/>
        </p:nvSpPr>
        <p:spPr bwMode="auto">
          <a:xfrm>
            <a:off x="4082653" y="7495122"/>
            <a:ext cx="60722" cy="97367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418" name="Oval 346"/>
          <p:cNvSpPr>
            <a:spLocks noChangeArrowheads="1"/>
          </p:cNvSpPr>
          <p:nvPr/>
        </p:nvSpPr>
        <p:spPr bwMode="auto">
          <a:xfrm>
            <a:off x="4069559" y="7266522"/>
            <a:ext cx="61913" cy="9736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419" name="Oval 347"/>
          <p:cNvSpPr>
            <a:spLocks noChangeArrowheads="1"/>
          </p:cNvSpPr>
          <p:nvPr/>
        </p:nvSpPr>
        <p:spPr bwMode="auto">
          <a:xfrm>
            <a:off x="4245769" y="7308855"/>
            <a:ext cx="60722" cy="97367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420" name="Oval 348"/>
          <p:cNvSpPr>
            <a:spLocks noChangeArrowheads="1"/>
          </p:cNvSpPr>
          <p:nvPr/>
        </p:nvSpPr>
        <p:spPr bwMode="auto">
          <a:xfrm>
            <a:off x="4408885" y="7446438"/>
            <a:ext cx="60722" cy="97367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421" name="Oval 349"/>
          <p:cNvSpPr>
            <a:spLocks noChangeArrowheads="1"/>
          </p:cNvSpPr>
          <p:nvPr/>
        </p:nvSpPr>
        <p:spPr bwMode="auto">
          <a:xfrm>
            <a:off x="4331494" y="7217838"/>
            <a:ext cx="60722" cy="97367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422" name="Oval 350"/>
          <p:cNvSpPr>
            <a:spLocks noChangeArrowheads="1"/>
          </p:cNvSpPr>
          <p:nvPr/>
        </p:nvSpPr>
        <p:spPr bwMode="auto">
          <a:xfrm>
            <a:off x="4335069" y="7537455"/>
            <a:ext cx="61913" cy="9736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423" name="Oval 351"/>
          <p:cNvSpPr>
            <a:spLocks noChangeArrowheads="1"/>
          </p:cNvSpPr>
          <p:nvPr/>
        </p:nvSpPr>
        <p:spPr bwMode="auto">
          <a:xfrm>
            <a:off x="4441034" y="7641171"/>
            <a:ext cx="61913" cy="97367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424" name="Oval 352"/>
          <p:cNvSpPr>
            <a:spLocks noChangeArrowheads="1"/>
          </p:cNvSpPr>
          <p:nvPr/>
        </p:nvSpPr>
        <p:spPr bwMode="auto">
          <a:xfrm>
            <a:off x="4457701" y="7330022"/>
            <a:ext cx="60722" cy="95249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425" name="Oval 353"/>
          <p:cNvSpPr>
            <a:spLocks noChangeArrowheads="1"/>
          </p:cNvSpPr>
          <p:nvPr/>
        </p:nvSpPr>
        <p:spPr bwMode="auto">
          <a:xfrm>
            <a:off x="4118375" y="7385055"/>
            <a:ext cx="61913" cy="97367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426" name="Oval 354"/>
          <p:cNvSpPr>
            <a:spLocks noChangeArrowheads="1"/>
          </p:cNvSpPr>
          <p:nvPr/>
        </p:nvSpPr>
        <p:spPr bwMode="auto">
          <a:xfrm>
            <a:off x="4200526" y="7577671"/>
            <a:ext cx="60722" cy="97367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427" name="Oval 355"/>
          <p:cNvSpPr>
            <a:spLocks noChangeArrowheads="1"/>
          </p:cNvSpPr>
          <p:nvPr/>
        </p:nvSpPr>
        <p:spPr bwMode="auto">
          <a:xfrm>
            <a:off x="4082653" y="7653871"/>
            <a:ext cx="60722" cy="9736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428" name="Oval 356"/>
          <p:cNvSpPr>
            <a:spLocks noChangeArrowheads="1"/>
          </p:cNvSpPr>
          <p:nvPr/>
        </p:nvSpPr>
        <p:spPr bwMode="auto">
          <a:xfrm>
            <a:off x="4094560" y="7814733"/>
            <a:ext cx="60722" cy="95251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429" name="Oval 357"/>
          <p:cNvSpPr>
            <a:spLocks noChangeArrowheads="1"/>
          </p:cNvSpPr>
          <p:nvPr/>
        </p:nvSpPr>
        <p:spPr bwMode="auto">
          <a:xfrm>
            <a:off x="4208860" y="7772405"/>
            <a:ext cx="60722" cy="9736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430" name="Oval 358"/>
          <p:cNvSpPr>
            <a:spLocks noChangeArrowheads="1"/>
          </p:cNvSpPr>
          <p:nvPr/>
        </p:nvSpPr>
        <p:spPr bwMode="auto">
          <a:xfrm>
            <a:off x="4286251" y="7647522"/>
            <a:ext cx="60722" cy="97367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431" name="Oval 359"/>
          <p:cNvSpPr>
            <a:spLocks noChangeArrowheads="1"/>
          </p:cNvSpPr>
          <p:nvPr/>
        </p:nvSpPr>
        <p:spPr bwMode="auto">
          <a:xfrm>
            <a:off x="4392219" y="7730071"/>
            <a:ext cx="61913" cy="9736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432" name="Oval 360"/>
          <p:cNvSpPr>
            <a:spLocks noChangeArrowheads="1"/>
          </p:cNvSpPr>
          <p:nvPr/>
        </p:nvSpPr>
        <p:spPr bwMode="auto">
          <a:xfrm>
            <a:off x="4311253" y="7806271"/>
            <a:ext cx="60722" cy="97367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433" name="Oval 361"/>
          <p:cNvSpPr>
            <a:spLocks noChangeArrowheads="1"/>
          </p:cNvSpPr>
          <p:nvPr/>
        </p:nvSpPr>
        <p:spPr bwMode="auto">
          <a:xfrm>
            <a:off x="4282678" y="7467605"/>
            <a:ext cx="60722" cy="97367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434" name="Oval 362"/>
          <p:cNvSpPr>
            <a:spLocks noChangeArrowheads="1"/>
          </p:cNvSpPr>
          <p:nvPr/>
        </p:nvSpPr>
        <p:spPr bwMode="auto">
          <a:xfrm>
            <a:off x="4477944" y="7522638"/>
            <a:ext cx="61913" cy="97367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435" name="Oval 363"/>
          <p:cNvSpPr>
            <a:spLocks noChangeArrowheads="1"/>
          </p:cNvSpPr>
          <p:nvPr/>
        </p:nvSpPr>
        <p:spPr bwMode="auto">
          <a:xfrm>
            <a:off x="4461275" y="7814733"/>
            <a:ext cx="61913" cy="95251"/>
          </a:xfrm>
          <a:prstGeom prst="ellipse">
            <a:avLst/>
          </a:prstGeom>
          <a:solidFill>
            <a:srgbClr val="FF0000"/>
          </a:solidFill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436" name="Line 364"/>
          <p:cNvSpPr>
            <a:spLocks noChangeShapeType="1"/>
          </p:cNvSpPr>
          <p:nvPr/>
        </p:nvSpPr>
        <p:spPr bwMode="auto">
          <a:xfrm flipV="1">
            <a:off x="3657604" y="8007351"/>
            <a:ext cx="2381" cy="281516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89715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2"/>
          <p:cNvSpPr>
            <a:spLocks noChangeArrowheads="1" noChangeShapeType="1" noTextEdit="1"/>
          </p:cNvSpPr>
          <p:nvPr/>
        </p:nvSpPr>
        <p:spPr bwMode="auto">
          <a:xfrm>
            <a:off x="720329" y="878422"/>
            <a:ext cx="5342334" cy="645583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3600" kern="10">
                <a:ln w="31750">
                  <a:solidFill>
                    <a:schemeClr val="accent2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Arial Black"/>
                <a:ea typeface="Arial Black"/>
                <a:cs typeface="Arial Black"/>
              </a:rPr>
              <a:t>Alcuni indicatori</a:t>
            </a: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45244" y="2673358"/>
            <a:ext cx="6812756" cy="30228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54864" tIns="27432" rIns="54864" bIns="27432">
            <a:spAutoFit/>
          </a:bodyPr>
          <a:lstStyle>
            <a:lvl1pPr defTabSz="549275">
              <a:tabLst>
                <a:tab pos="3657600" algn="l"/>
                <a:tab pos="52578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tabLst>
                <a:tab pos="3657600" algn="l"/>
                <a:tab pos="52578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tabLst>
                <a:tab pos="3657600" algn="l"/>
                <a:tab pos="52578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tabLst>
                <a:tab pos="3657600" algn="l"/>
                <a:tab pos="52578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tabLst>
                <a:tab pos="3657600" algn="l"/>
                <a:tab pos="52578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tabLst>
                <a:tab pos="3657600" algn="l"/>
                <a:tab pos="52578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tabLst>
                <a:tab pos="3657600" algn="l"/>
                <a:tab pos="52578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tabLst>
                <a:tab pos="3657600" algn="l"/>
                <a:tab pos="52578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tabLst>
                <a:tab pos="3657600" algn="l"/>
                <a:tab pos="52578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it-IT" sz="2600" b="1" dirty="0">
                <a:solidFill>
                  <a:srgbClr val="660066"/>
                </a:solidFill>
                <a:latin typeface="Comic Sans MS" charset="0"/>
              </a:rPr>
              <a:t>Violetto di </a:t>
            </a:r>
            <a:r>
              <a:rPr lang="it-IT" sz="2600" b="1" dirty="0" smtClean="0">
                <a:solidFill>
                  <a:srgbClr val="660066"/>
                </a:solidFill>
                <a:latin typeface="Comic Sans MS" charset="0"/>
              </a:rPr>
              <a:t>Metile</a:t>
            </a:r>
            <a:r>
              <a:rPr lang="it-IT" sz="2600" dirty="0" smtClean="0">
                <a:solidFill>
                  <a:srgbClr val="660066"/>
                </a:solidFill>
                <a:latin typeface="Comic Sans MS" charset="0"/>
              </a:rPr>
              <a:t>  0</a:t>
            </a:r>
            <a:r>
              <a:rPr lang="it-IT" sz="2600" dirty="0">
                <a:solidFill>
                  <a:srgbClr val="660066"/>
                </a:solidFill>
                <a:latin typeface="Comic Sans MS" charset="0"/>
              </a:rPr>
              <a:t>	1,6</a:t>
            </a:r>
          </a:p>
          <a:p>
            <a:pPr>
              <a:lnSpc>
                <a:spcPct val="150000"/>
              </a:lnSpc>
            </a:pPr>
            <a:r>
              <a:rPr lang="it-IT" sz="2600" b="1" dirty="0">
                <a:solidFill>
                  <a:srgbClr val="660066"/>
                </a:solidFill>
                <a:latin typeface="Comic Sans MS" charset="0"/>
              </a:rPr>
              <a:t>Blu di </a:t>
            </a:r>
            <a:r>
              <a:rPr lang="it-IT" sz="2600" b="1" dirty="0" smtClean="0">
                <a:solidFill>
                  <a:srgbClr val="660066"/>
                </a:solidFill>
                <a:latin typeface="Comic Sans MS" charset="0"/>
              </a:rPr>
              <a:t>Timolo</a:t>
            </a:r>
            <a:r>
              <a:rPr lang="it-IT" sz="2600" dirty="0" smtClean="0">
                <a:solidFill>
                  <a:srgbClr val="660066"/>
                </a:solidFill>
                <a:latin typeface="Comic Sans MS" charset="0"/>
              </a:rPr>
              <a:t>    1,2</a:t>
            </a:r>
            <a:r>
              <a:rPr lang="it-IT" sz="2600" dirty="0">
                <a:solidFill>
                  <a:srgbClr val="660066"/>
                </a:solidFill>
                <a:latin typeface="Comic Sans MS" charset="0"/>
              </a:rPr>
              <a:t>	2,8</a:t>
            </a:r>
          </a:p>
          <a:p>
            <a:pPr>
              <a:lnSpc>
                <a:spcPct val="150000"/>
              </a:lnSpc>
            </a:pPr>
            <a:r>
              <a:rPr lang="it-IT" sz="2600" b="1" dirty="0" smtClean="0">
                <a:solidFill>
                  <a:srgbClr val="660066"/>
                </a:solidFill>
                <a:latin typeface="Comic Sans MS" charset="0"/>
              </a:rPr>
              <a:t>Metilarancio</a:t>
            </a:r>
            <a:r>
              <a:rPr lang="it-IT" sz="2600" dirty="0">
                <a:solidFill>
                  <a:srgbClr val="660066"/>
                </a:solidFill>
                <a:latin typeface="Comic Sans MS" charset="0"/>
              </a:rPr>
              <a:t> </a:t>
            </a:r>
            <a:r>
              <a:rPr lang="it-IT" sz="2600" dirty="0" smtClean="0">
                <a:solidFill>
                  <a:srgbClr val="660066"/>
                </a:solidFill>
                <a:latin typeface="Comic Sans MS" charset="0"/>
              </a:rPr>
              <a:t>    </a:t>
            </a:r>
            <a:r>
              <a:rPr lang="it-IT" sz="2600" dirty="0" smtClean="0">
                <a:solidFill>
                  <a:srgbClr val="660066"/>
                </a:solidFill>
                <a:latin typeface="Comic Sans MS" charset="0"/>
              </a:rPr>
              <a:t>3,2</a:t>
            </a:r>
            <a:r>
              <a:rPr lang="it-IT" sz="2600" dirty="0">
                <a:solidFill>
                  <a:srgbClr val="660066"/>
                </a:solidFill>
                <a:latin typeface="Comic Sans MS" charset="0"/>
              </a:rPr>
              <a:t>	4,4</a:t>
            </a:r>
          </a:p>
          <a:p>
            <a:pPr>
              <a:lnSpc>
                <a:spcPct val="150000"/>
              </a:lnSpc>
            </a:pPr>
            <a:r>
              <a:rPr lang="it-IT" sz="2600" b="1" dirty="0">
                <a:solidFill>
                  <a:srgbClr val="660066"/>
                </a:solidFill>
                <a:latin typeface="Comic Sans MS" charset="0"/>
              </a:rPr>
              <a:t>Blu di </a:t>
            </a:r>
            <a:r>
              <a:rPr lang="it-IT" sz="2600" b="1" dirty="0" err="1" smtClean="0">
                <a:solidFill>
                  <a:srgbClr val="660066"/>
                </a:solidFill>
                <a:latin typeface="Comic Sans MS" charset="0"/>
              </a:rPr>
              <a:t>Bromotimolo</a:t>
            </a:r>
            <a:r>
              <a:rPr lang="it-IT" sz="2600" dirty="0">
                <a:solidFill>
                  <a:srgbClr val="660066"/>
                </a:solidFill>
                <a:latin typeface="Comic Sans MS" charset="0"/>
              </a:rPr>
              <a:t> </a:t>
            </a:r>
            <a:r>
              <a:rPr lang="it-IT" sz="2600" dirty="0" smtClean="0">
                <a:solidFill>
                  <a:srgbClr val="660066"/>
                </a:solidFill>
                <a:latin typeface="Comic Sans MS" charset="0"/>
              </a:rPr>
              <a:t> </a:t>
            </a:r>
            <a:r>
              <a:rPr lang="it-IT" sz="2600" dirty="0" smtClean="0">
                <a:solidFill>
                  <a:srgbClr val="660066"/>
                </a:solidFill>
                <a:latin typeface="Comic Sans MS" charset="0"/>
              </a:rPr>
              <a:t>6,0</a:t>
            </a:r>
            <a:r>
              <a:rPr lang="it-IT" sz="2600" dirty="0">
                <a:solidFill>
                  <a:srgbClr val="660066"/>
                </a:solidFill>
                <a:latin typeface="Comic Sans MS" charset="0"/>
              </a:rPr>
              <a:t>	</a:t>
            </a:r>
            <a:r>
              <a:rPr lang="it-IT" sz="2600" dirty="0" smtClean="0">
                <a:solidFill>
                  <a:srgbClr val="660066"/>
                </a:solidFill>
                <a:latin typeface="Comic Sans MS" charset="0"/>
              </a:rPr>
              <a:t>    7,6</a:t>
            </a:r>
            <a:endParaRPr lang="it-IT" sz="2600" dirty="0">
              <a:solidFill>
                <a:srgbClr val="660066"/>
              </a:solidFill>
              <a:latin typeface="Comic Sans MS" charset="0"/>
            </a:endParaRPr>
          </a:p>
          <a:p>
            <a:pPr>
              <a:lnSpc>
                <a:spcPct val="150000"/>
              </a:lnSpc>
            </a:pPr>
            <a:r>
              <a:rPr lang="it-IT" sz="2600" b="1" dirty="0" smtClean="0">
                <a:solidFill>
                  <a:srgbClr val="660066"/>
                </a:solidFill>
                <a:latin typeface="Comic Sans MS" charset="0"/>
              </a:rPr>
              <a:t>Fenolftaleina</a:t>
            </a:r>
            <a:r>
              <a:rPr lang="it-IT" sz="2600" dirty="0">
                <a:solidFill>
                  <a:srgbClr val="660066"/>
                </a:solidFill>
                <a:latin typeface="Comic Sans MS" charset="0"/>
              </a:rPr>
              <a:t> </a:t>
            </a:r>
            <a:r>
              <a:rPr lang="it-IT" sz="2600" dirty="0" smtClean="0">
                <a:solidFill>
                  <a:srgbClr val="660066"/>
                </a:solidFill>
                <a:latin typeface="Comic Sans MS" charset="0"/>
              </a:rPr>
              <a:t>    </a:t>
            </a:r>
            <a:r>
              <a:rPr lang="it-IT" sz="2600" dirty="0" smtClean="0">
                <a:solidFill>
                  <a:srgbClr val="660066"/>
                </a:solidFill>
                <a:latin typeface="Comic Sans MS" charset="0"/>
              </a:rPr>
              <a:t>8,2</a:t>
            </a:r>
            <a:r>
              <a:rPr lang="it-IT" sz="2600" dirty="0">
                <a:solidFill>
                  <a:srgbClr val="660066"/>
                </a:solidFill>
                <a:latin typeface="Comic Sans MS" charset="0"/>
              </a:rPr>
              <a:t>	</a:t>
            </a:r>
            <a:r>
              <a:rPr lang="it-IT" sz="2600" dirty="0" smtClean="0">
                <a:solidFill>
                  <a:srgbClr val="660066"/>
                </a:solidFill>
                <a:latin typeface="Comic Sans MS" charset="0"/>
              </a:rPr>
              <a:t> 10,2</a:t>
            </a:r>
            <a:endParaRPr lang="it-IT" sz="2600" dirty="0">
              <a:solidFill>
                <a:srgbClr val="660066"/>
              </a:solidFill>
              <a:latin typeface="Comic Sans MS" charset="0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4435605" y="2814714"/>
            <a:ext cx="514350" cy="427567"/>
          </a:xfrm>
          <a:prstGeom prst="rect">
            <a:avLst/>
          </a:prstGeom>
          <a:solidFill>
            <a:srgbClr val="FFCC00"/>
          </a:solidFill>
          <a:ln w="38100">
            <a:solidFill>
              <a:srgbClr val="FF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5667726" y="2803375"/>
            <a:ext cx="514350" cy="427567"/>
          </a:xfrm>
          <a:prstGeom prst="rect">
            <a:avLst/>
          </a:prstGeom>
          <a:solidFill>
            <a:srgbClr val="0033CC"/>
          </a:solidFill>
          <a:ln w="38100">
            <a:solidFill>
              <a:srgbClr val="0033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4469626" y="3441091"/>
            <a:ext cx="514350" cy="427567"/>
          </a:xfrm>
          <a:prstGeom prst="rect">
            <a:avLst/>
          </a:prstGeom>
          <a:solidFill>
            <a:srgbClr val="FF0000"/>
          </a:solidFill>
          <a:ln w="38100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5690406" y="3441091"/>
            <a:ext cx="514350" cy="427567"/>
          </a:xfrm>
          <a:prstGeom prst="rect">
            <a:avLst/>
          </a:prstGeom>
          <a:solidFill>
            <a:srgbClr val="FFCC00"/>
          </a:solidFill>
          <a:ln w="38100">
            <a:solidFill>
              <a:srgbClr val="FF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4424265" y="4010769"/>
            <a:ext cx="514350" cy="427567"/>
          </a:xfrm>
          <a:prstGeom prst="rect">
            <a:avLst/>
          </a:prstGeom>
          <a:solidFill>
            <a:srgbClr val="FF9933"/>
          </a:solidFill>
          <a:ln w="38100">
            <a:solidFill>
              <a:srgbClr val="FF505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5656386" y="4010769"/>
            <a:ext cx="514350" cy="427567"/>
          </a:xfrm>
          <a:prstGeom prst="rect">
            <a:avLst/>
          </a:prstGeom>
          <a:solidFill>
            <a:srgbClr val="FFCC00"/>
          </a:solidFill>
          <a:ln w="38100">
            <a:solidFill>
              <a:srgbClr val="FF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4719111" y="4682505"/>
            <a:ext cx="514350" cy="427567"/>
          </a:xfrm>
          <a:prstGeom prst="rect">
            <a:avLst/>
          </a:prstGeom>
          <a:solidFill>
            <a:srgbClr val="FFCC00"/>
          </a:solidFill>
          <a:ln w="38100">
            <a:solidFill>
              <a:srgbClr val="FF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5849170" y="4727863"/>
            <a:ext cx="514350" cy="427567"/>
          </a:xfrm>
          <a:prstGeom prst="rect">
            <a:avLst/>
          </a:prstGeom>
          <a:solidFill>
            <a:srgbClr val="0033CC"/>
          </a:solidFill>
          <a:ln w="38100">
            <a:solidFill>
              <a:srgbClr val="0033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08" name="Rectangle 12"/>
          <p:cNvSpPr>
            <a:spLocks noChangeArrowheads="1"/>
          </p:cNvSpPr>
          <p:nvPr/>
        </p:nvSpPr>
        <p:spPr bwMode="auto">
          <a:xfrm>
            <a:off x="4741792" y="5320219"/>
            <a:ext cx="514350" cy="427567"/>
          </a:xfrm>
          <a:prstGeom prst="rect">
            <a:avLst/>
          </a:prstGeom>
          <a:noFill/>
          <a:ln w="38100">
            <a:solidFill>
              <a:srgbClr val="0000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3CC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09" name="Rectangle 13"/>
          <p:cNvSpPr>
            <a:spLocks noChangeArrowheads="1"/>
          </p:cNvSpPr>
          <p:nvPr/>
        </p:nvSpPr>
        <p:spPr bwMode="auto">
          <a:xfrm>
            <a:off x="5905870" y="5297540"/>
            <a:ext cx="514350" cy="427567"/>
          </a:xfrm>
          <a:prstGeom prst="rect">
            <a:avLst/>
          </a:prstGeom>
          <a:solidFill>
            <a:srgbClr val="FF0000"/>
          </a:solidFill>
          <a:ln w="38100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10" name="Line 14"/>
          <p:cNvSpPr>
            <a:spLocks noChangeShapeType="1"/>
          </p:cNvSpPr>
          <p:nvPr/>
        </p:nvSpPr>
        <p:spPr bwMode="auto">
          <a:xfrm>
            <a:off x="3418287" y="3081867"/>
            <a:ext cx="377428" cy="0"/>
          </a:xfrm>
          <a:prstGeom prst="line">
            <a:avLst/>
          </a:prstGeom>
          <a:noFill/>
          <a:ln w="9525">
            <a:solidFill>
              <a:srgbClr val="660066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11" name="Line 15"/>
          <p:cNvSpPr>
            <a:spLocks noChangeShapeType="1"/>
          </p:cNvSpPr>
          <p:nvPr/>
        </p:nvSpPr>
        <p:spPr bwMode="auto">
          <a:xfrm flipH="1">
            <a:off x="3418287" y="3221567"/>
            <a:ext cx="377428" cy="0"/>
          </a:xfrm>
          <a:prstGeom prst="line">
            <a:avLst/>
          </a:prstGeom>
          <a:noFill/>
          <a:ln w="9525">
            <a:solidFill>
              <a:srgbClr val="660066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12" name="Line 16"/>
          <p:cNvSpPr>
            <a:spLocks noChangeShapeType="1"/>
          </p:cNvSpPr>
          <p:nvPr/>
        </p:nvSpPr>
        <p:spPr bwMode="auto">
          <a:xfrm>
            <a:off x="3316225" y="3608456"/>
            <a:ext cx="377428" cy="0"/>
          </a:xfrm>
          <a:prstGeom prst="line">
            <a:avLst/>
          </a:prstGeom>
          <a:noFill/>
          <a:ln w="9525">
            <a:solidFill>
              <a:srgbClr val="660066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13" name="Line 17"/>
          <p:cNvSpPr>
            <a:spLocks noChangeShapeType="1"/>
          </p:cNvSpPr>
          <p:nvPr/>
        </p:nvSpPr>
        <p:spPr bwMode="auto">
          <a:xfrm flipH="1">
            <a:off x="3248184" y="3804853"/>
            <a:ext cx="377428" cy="0"/>
          </a:xfrm>
          <a:prstGeom prst="line">
            <a:avLst/>
          </a:prstGeom>
          <a:noFill/>
          <a:ln w="9525">
            <a:solidFill>
              <a:srgbClr val="660066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14" name="Line 18"/>
          <p:cNvSpPr>
            <a:spLocks noChangeShapeType="1"/>
          </p:cNvSpPr>
          <p:nvPr/>
        </p:nvSpPr>
        <p:spPr bwMode="auto">
          <a:xfrm>
            <a:off x="3304885" y="4197183"/>
            <a:ext cx="377428" cy="0"/>
          </a:xfrm>
          <a:prstGeom prst="line">
            <a:avLst/>
          </a:prstGeom>
          <a:noFill/>
          <a:ln w="9525">
            <a:solidFill>
              <a:srgbClr val="660066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15" name="Line 19"/>
          <p:cNvSpPr>
            <a:spLocks noChangeShapeType="1"/>
          </p:cNvSpPr>
          <p:nvPr/>
        </p:nvSpPr>
        <p:spPr bwMode="auto">
          <a:xfrm flipH="1">
            <a:off x="3304885" y="4393582"/>
            <a:ext cx="377428" cy="0"/>
          </a:xfrm>
          <a:prstGeom prst="line">
            <a:avLst/>
          </a:prstGeom>
          <a:noFill/>
          <a:ln w="9525">
            <a:solidFill>
              <a:srgbClr val="660066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16" name="Line 20"/>
          <p:cNvSpPr>
            <a:spLocks noChangeShapeType="1"/>
          </p:cNvSpPr>
          <p:nvPr/>
        </p:nvSpPr>
        <p:spPr bwMode="auto">
          <a:xfrm>
            <a:off x="3792514" y="4800429"/>
            <a:ext cx="377428" cy="0"/>
          </a:xfrm>
          <a:prstGeom prst="line">
            <a:avLst/>
          </a:prstGeom>
          <a:noFill/>
          <a:ln w="9525">
            <a:solidFill>
              <a:srgbClr val="660066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17" name="Line 21"/>
          <p:cNvSpPr>
            <a:spLocks noChangeShapeType="1"/>
          </p:cNvSpPr>
          <p:nvPr/>
        </p:nvSpPr>
        <p:spPr bwMode="auto">
          <a:xfrm flipH="1">
            <a:off x="3769834" y="4951468"/>
            <a:ext cx="377428" cy="0"/>
          </a:xfrm>
          <a:prstGeom prst="line">
            <a:avLst/>
          </a:prstGeom>
          <a:noFill/>
          <a:ln w="9525">
            <a:solidFill>
              <a:srgbClr val="660066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18" name="Line 22"/>
          <p:cNvSpPr>
            <a:spLocks noChangeShapeType="1"/>
          </p:cNvSpPr>
          <p:nvPr/>
        </p:nvSpPr>
        <p:spPr bwMode="auto">
          <a:xfrm>
            <a:off x="3304885" y="5405938"/>
            <a:ext cx="377428" cy="0"/>
          </a:xfrm>
          <a:prstGeom prst="line">
            <a:avLst/>
          </a:prstGeom>
          <a:noFill/>
          <a:ln w="9525">
            <a:solidFill>
              <a:srgbClr val="660066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19" name="Line 23"/>
          <p:cNvSpPr>
            <a:spLocks noChangeShapeType="1"/>
          </p:cNvSpPr>
          <p:nvPr/>
        </p:nvSpPr>
        <p:spPr bwMode="auto">
          <a:xfrm flipH="1">
            <a:off x="3338905" y="5545637"/>
            <a:ext cx="377428" cy="0"/>
          </a:xfrm>
          <a:prstGeom prst="line">
            <a:avLst/>
          </a:prstGeom>
          <a:noFill/>
          <a:ln w="9525">
            <a:solidFill>
              <a:srgbClr val="660066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20" name="Line 24"/>
          <p:cNvSpPr>
            <a:spLocks noChangeShapeType="1"/>
          </p:cNvSpPr>
          <p:nvPr/>
        </p:nvSpPr>
        <p:spPr bwMode="auto">
          <a:xfrm>
            <a:off x="5409441" y="5408658"/>
            <a:ext cx="377428" cy="0"/>
          </a:xfrm>
          <a:prstGeom prst="line">
            <a:avLst/>
          </a:prstGeom>
          <a:noFill/>
          <a:ln w="9525">
            <a:solidFill>
              <a:srgbClr val="000099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21" name="Line 25"/>
          <p:cNvSpPr>
            <a:spLocks noChangeShapeType="1"/>
          </p:cNvSpPr>
          <p:nvPr/>
        </p:nvSpPr>
        <p:spPr bwMode="auto">
          <a:xfrm flipH="1">
            <a:off x="5398101" y="5605057"/>
            <a:ext cx="377428" cy="0"/>
          </a:xfrm>
          <a:prstGeom prst="line">
            <a:avLst/>
          </a:prstGeom>
          <a:noFill/>
          <a:ln w="9525">
            <a:solidFill>
              <a:srgbClr val="000099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22" name="Line 26"/>
          <p:cNvSpPr>
            <a:spLocks noChangeShapeType="1"/>
          </p:cNvSpPr>
          <p:nvPr/>
        </p:nvSpPr>
        <p:spPr bwMode="auto">
          <a:xfrm>
            <a:off x="5352740" y="4811311"/>
            <a:ext cx="377428" cy="0"/>
          </a:xfrm>
          <a:prstGeom prst="line">
            <a:avLst/>
          </a:prstGeom>
          <a:noFill/>
          <a:ln w="9525">
            <a:solidFill>
              <a:srgbClr val="000099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23" name="Line 27"/>
          <p:cNvSpPr>
            <a:spLocks noChangeShapeType="1"/>
          </p:cNvSpPr>
          <p:nvPr/>
        </p:nvSpPr>
        <p:spPr bwMode="auto">
          <a:xfrm flipH="1">
            <a:off x="5330059" y="4996370"/>
            <a:ext cx="377428" cy="0"/>
          </a:xfrm>
          <a:prstGeom prst="line">
            <a:avLst/>
          </a:prstGeom>
          <a:noFill/>
          <a:ln w="9525">
            <a:solidFill>
              <a:srgbClr val="000099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24" name="Line 28"/>
          <p:cNvSpPr>
            <a:spLocks noChangeShapeType="1"/>
          </p:cNvSpPr>
          <p:nvPr/>
        </p:nvSpPr>
        <p:spPr bwMode="auto">
          <a:xfrm>
            <a:off x="5091915" y="4109187"/>
            <a:ext cx="377428" cy="0"/>
          </a:xfrm>
          <a:prstGeom prst="line">
            <a:avLst/>
          </a:prstGeom>
          <a:noFill/>
          <a:ln w="9525">
            <a:solidFill>
              <a:srgbClr val="000099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25" name="Line 29"/>
          <p:cNvSpPr>
            <a:spLocks noChangeShapeType="1"/>
          </p:cNvSpPr>
          <p:nvPr/>
        </p:nvSpPr>
        <p:spPr bwMode="auto">
          <a:xfrm flipH="1">
            <a:off x="5091915" y="4282906"/>
            <a:ext cx="377428" cy="0"/>
          </a:xfrm>
          <a:prstGeom prst="line">
            <a:avLst/>
          </a:prstGeom>
          <a:noFill/>
          <a:ln w="9525">
            <a:solidFill>
              <a:srgbClr val="000099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26" name="Line 30"/>
          <p:cNvSpPr>
            <a:spLocks noChangeShapeType="1"/>
          </p:cNvSpPr>
          <p:nvPr/>
        </p:nvSpPr>
        <p:spPr bwMode="auto">
          <a:xfrm>
            <a:off x="5171297" y="3520459"/>
            <a:ext cx="377428" cy="0"/>
          </a:xfrm>
          <a:prstGeom prst="line">
            <a:avLst/>
          </a:prstGeom>
          <a:noFill/>
          <a:ln w="9525">
            <a:solidFill>
              <a:srgbClr val="000099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27" name="Line 31"/>
          <p:cNvSpPr>
            <a:spLocks noChangeShapeType="1"/>
          </p:cNvSpPr>
          <p:nvPr/>
        </p:nvSpPr>
        <p:spPr bwMode="auto">
          <a:xfrm flipH="1">
            <a:off x="5125935" y="3728197"/>
            <a:ext cx="377428" cy="0"/>
          </a:xfrm>
          <a:prstGeom prst="line">
            <a:avLst/>
          </a:prstGeom>
          <a:noFill/>
          <a:ln w="9525">
            <a:solidFill>
              <a:srgbClr val="000099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28" name="Line 32"/>
          <p:cNvSpPr>
            <a:spLocks noChangeShapeType="1"/>
          </p:cNvSpPr>
          <p:nvPr/>
        </p:nvSpPr>
        <p:spPr bwMode="auto">
          <a:xfrm>
            <a:off x="5148616" y="2920391"/>
            <a:ext cx="377428" cy="0"/>
          </a:xfrm>
          <a:prstGeom prst="line">
            <a:avLst/>
          </a:prstGeom>
          <a:noFill/>
          <a:ln w="9525">
            <a:solidFill>
              <a:srgbClr val="000099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29" name="Line 33"/>
          <p:cNvSpPr>
            <a:spLocks noChangeShapeType="1"/>
          </p:cNvSpPr>
          <p:nvPr/>
        </p:nvSpPr>
        <p:spPr bwMode="auto">
          <a:xfrm flipH="1">
            <a:off x="5114596" y="3094111"/>
            <a:ext cx="377428" cy="0"/>
          </a:xfrm>
          <a:prstGeom prst="line">
            <a:avLst/>
          </a:prstGeom>
          <a:noFill/>
          <a:ln w="9525">
            <a:solidFill>
              <a:srgbClr val="000099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82863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4732352" y="5075257"/>
            <a:ext cx="593725" cy="9048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3555" name="AutoShape 3"/>
          <p:cNvSpPr>
            <a:spLocks noChangeArrowheads="1"/>
          </p:cNvSpPr>
          <p:nvPr/>
        </p:nvSpPr>
        <p:spPr bwMode="auto">
          <a:xfrm flipV="1">
            <a:off x="4143376" y="6818331"/>
            <a:ext cx="1778000" cy="714375"/>
          </a:xfrm>
          <a:custGeom>
            <a:avLst/>
            <a:gdLst>
              <a:gd name="G0" fmla="+- 2161 0 0"/>
              <a:gd name="G1" fmla="+- 10316736 0 0"/>
              <a:gd name="G2" fmla="+- 0 0 10316736"/>
              <a:gd name="T0" fmla="*/ 0 256 1"/>
              <a:gd name="T1" fmla="*/ 180 256 1"/>
              <a:gd name="G3" fmla="+- 10316736 T0 T1"/>
              <a:gd name="T2" fmla="*/ 0 256 1"/>
              <a:gd name="T3" fmla="*/ 90 256 1"/>
              <a:gd name="G4" fmla="+- 10316736 T2 T3"/>
              <a:gd name="G5" fmla="*/ G4 2 1"/>
              <a:gd name="T4" fmla="*/ 90 256 1"/>
              <a:gd name="T5" fmla="*/ 0 256 1"/>
              <a:gd name="G6" fmla="+- 10316736 T4 T5"/>
              <a:gd name="G7" fmla="*/ G6 2 1"/>
              <a:gd name="G8" fmla="abs 10316736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2161"/>
              <a:gd name="G18" fmla="*/ 2161 1 2"/>
              <a:gd name="G19" fmla="+- G18 5400 0"/>
              <a:gd name="G20" fmla="cos G19 10316736"/>
              <a:gd name="G21" fmla="sin G19 10316736"/>
              <a:gd name="G22" fmla="+- G20 10800 0"/>
              <a:gd name="G23" fmla="+- G21 10800 0"/>
              <a:gd name="G24" fmla="+- 10800 0 G20"/>
              <a:gd name="G25" fmla="+- 2161 10800 0"/>
              <a:gd name="G26" fmla="?: G9 G17 G25"/>
              <a:gd name="G27" fmla="?: G9 0 21600"/>
              <a:gd name="G28" fmla="cos 10800 10316736"/>
              <a:gd name="G29" fmla="sin 10800 10316736"/>
              <a:gd name="G30" fmla="sin 2161 10316736"/>
              <a:gd name="G31" fmla="+- G28 10800 0"/>
              <a:gd name="G32" fmla="+- G29 10800 0"/>
              <a:gd name="G33" fmla="+- G30 10800 0"/>
              <a:gd name="G34" fmla="?: G4 0 G31"/>
              <a:gd name="G35" fmla="?: 10316736 G34 0"/>
              <a:gd name="G36" fmla="?: G6 G35 G31"/>
              <a:gd name="G37" fmla="+- 21600 0 G36"/>
              <a:gd name="G38" fmla="?: G4 0 G33"/>
              <a:gd name="G39" fmla="?: 10316736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4815 w 21600"/>
              <a:gd name="T15" fmla="*/ 13288 h 21600"/>
              <a:gd name="T16" fmla="*/ 10800 w 21600"/>
              <a:gd name="T17" fmla="*/ 8639 h 21600"/>
              <a:gd name="T18" fmla="*/ 16785 w 21600"/>
              <a:gd name="T19" fmla="*/ 13288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8804" y="11629"/>
                </a:moveTo>
                <a:cubicBezTo>
                  <a:pt x="8695" y="11366"/>
                  <a:pt x="8639" y="11084"/>
                  <a:pt x="8639" y="10800"/>
                </a:cubicBezTo>
                <a:cubicBezTo>
                  <a:pt x="8639" y="9606"/>
                  <a:pt x="9606" y="8639"/>
                  <a:pt x="10800" y="8639"/>
                </a:cubicBezTo>
                <a:cubicBezTo>
                  <a:pt x="11993" y="8639"/>
                  <a:pt x="12961" y="9606"/>
                  <a:pt x="12961" y="10800"/>
                </a:cubicBezTo>
                <a:cubicBezTo>
                  <a:pt x="12960" y="11084"/>
                  <a:pt x="12904" y="11366"/>
                  <a:pt x="12795" y="11629"/>
                </a:cubicBezTo>
                <a:lnTo>
                  <a:pt x="20772" y="14946"/>
                </a:lnTo>
                <a:cubicBezTo>
                  <a:pt x="21318" y="13632"/>
                  <a:pt x="21600" y="12223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-1" y="12223"/>
                  <a:pt x="281" y="13632"/>
                  <a:pt x="827" y="14946"/>
                </a:cubicBezTo>
                <a:close/>
              </a:path>
            </a:pathLst>
          </a:cu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3556" name="Oval 4"/>
          <p:cNvSpPr>
            <a:spLocks noChangeArrowheads="1"/>
          </p:cNvSpPr>
          <p:nvPr/>
        </p:nvSpPr>
        <p:spPr bwMode="auto">
          <a:xfrm>
            <a:off x="4171951" y="6921500"/>
            <a:ext cx="1720850" cy="330200"/>
          </a:xfrm>
          <a:prstGeom prst="ellipse">
            <a:avLst/>
          </a:prstGeom>
          <a:gradFill rotWithShape="0">
            <a:gsLst>
              <a:gs pos="0">
                <a:srgbClr val="FF9966">
                  <a:gamma/>
                  <a:tint val="53725"/>
                  <a:invGamma/>
                </a:srgbClr>
              </a:gs>
              <a:gs pos="100000">
                <a:srgbClr val="FF9966"/>
              </a:gs>
            </a:gsLst>
            <a:path path="shape">
              <a:fillToRect l="50000" t="50000" r="50000" b="50000"/>
            </a:path>
          </a:gradFill>
          <a:ln w="28575">
            <a:solidFill>
              <a:srgbClr val="99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3557" name="Line 5"/>
          <p:cNvSpPr>
            <a:spLocks noChangeShapeType="1"/>
          </p:cNvSpPr>
          <p:nvPr/>
        </p:nvSpPr>
        <p:spPr bwMode="auto">
          <a:xfrm>
            <a:off x="1708150" y="5121275"/>
            <a:ext cx="474663" cy="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3558" name="Line 6"/>
          <p:cNvSpPr>
            <a:spLocks noChangeShapeType="1"/>
          </p:cNvSpPr>
          <p:nvPr/>
        </p:nvSpPr>
        <p:spPr bwMode="auto">
          <a:xfrm>
            <a:off x="1846277" y="5064128"/>
            <a:ext cx="14287" cy="150813"/>
          </a:xfrm>
          <a:prstGeom prst="line">
            <a:avLst/>
          </a:prstGeom>
          <a:noFill/>
          <a:ln w="25400">
            <a:solidFill>
              <a:srgbClr val="6600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3559" name="Line 7"/>
          <p:cNvSpPr>
            <a:spLocks noChangeShapeType="1"/>
          </p:cNvSpPr>
          <p:nvPr/>
        </p:nvSpPr>
        <p:spPr bwMode="auto">
          <a:xfrm flipH="1">
            <a:off x="2035177" y="5051443"/>
            <a:ext cx="14288" cy="180975"/>
          </a:xfrm>
          <a:prstGeom prst="line">
            <a:avLst/>
          </a:prstGeom>
          <a:noFill/>
          <a:ln w="25400">
            <a:solidFill>
              <a:srgbClr val="6600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grpSp>
        <p:nvGrpSpPr>
          <p:cNvPr id="23560" name="Group 8"/>
          <p:cNvGrpSpPr>
            <a:grpSpLocks/>
          </p:cNvGrpSpPr>
          <p:nvPr/>
        </p:nvGrpSpPr>
        <p:grpSpPr bwMode="auto">
          <a:xfrm>
            <a:off x="1646252" y="960457"/>
            <a:ext cx="827087" cy="4732337"/>
            <a:chOff x="1728" y="1008"/>
            <a:chExt cx="868" cy="4968"/>
          </a:xfrm>
        </p:grpSpPr>
        <p:graphicFrame>
          <p:nvGraphicFramePr>
            <p:cNvPr id="23561" name="Object 9"/>
            <p:cNvGraphicFramePr>
              <a:graphicFrameLocks noChangeAspect="1"/>
            </p:cNvGraphicFramePr>
            <p:nvPr/>
          </p:nvGraphicFramePr>
          <p:xfrm>
            <a:off x="1728" y="1008"/>
            <a:ext cx="868" cy="49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714" name="Image" r:id="rId3" imgW="2833745" imgH="16214613" progId="Photoshop.Image.4">
                    <p:embed/>
                  </p:oleObj>
                </mc:Choice>
                <mc:Fallback>
                  <p:oleObj name="Image" r:id="rId3" imgW="2833745" imgH="16214613" progId="Photoshop.Image.4">
                    <p:embed/>
                    <p:pic>
                      <p:nvPicPr>
                        <p:cNvPr id="0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28" y="1008"/>
                          <a:ext cx="868" cy="496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23562" name="Group 10"/>
            <p:cNvGrpSpPr>
              <a:grpSpLocks/>
            </p:cNvGrpSpPr>
            <p:nvPr/>
          </p:nvGrpSpPr>
          <p:grpSpPr bwMode="auto">
            <a:xfrm>
              <a:off x="1963" y="1157"/>
              <a:ext cx="148" cy="3280"/>
              <a:chOff x="1963" y="1157"/>
              <a:chExt cx="148" cy="3280"/>
            </a:xfrm>
          </p:grpSpPr>
          <p:sp>
            <p:nvSpPr>
              <p:cNvPr id="23563" name="Line 11"/>
              <p:cNvSpPr>
                <a:spLocks noChangeShapeType="1"/>
              </p:cNvSpPr>
              <p:nvPr/>
            </p:nvSpPr>
            <p:spPr bwMode="auto">
              <a:xfrm>
                <a:off x="1989" y="1157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564" name="Line 12"/>
              <p:cNvSpPr>
                <a:spLocks noChangeShapeType="1"/>
              </p:cNvSpPr>
              <p:nvPr/>
            </p:nvSpPr>
            <p:spPr bwMode="auto">
              <a:xfrm>
                <a:off x="1989" y="1226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565" name="Line 13"/>
              <p:cNvSpPr>
                <a:spLocks noChangeShapeType="1"/>
              </p:cNvSpPr>
              <p:nvPr/>
            </p:nvSpPr>
            <p:spPr bwMode="auto">
              <a:xfrm>
                <a:off x="1963" y="1296"/>
                <a:ext cx="148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566" name="Line 14"/>
              <p:cNvSpPr>
                <a:spLocks noChangeShapeType="1"/>
              </p:cNvSpPr>
              <p:nvPr/>
            </p:nvSpPr>
            <p:spPr bwMode="auto">
              <a:xfrm>
                <a:off x="1989" y="1366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567" name="Line 15"/>
              <p:cNvSpPr>
                <a:spLocks noChangeShapeType="1"/>
              </p:cNvSpPr>
              <p:nvPr/>
            </p:nvSpPr>
            <p:spPr bwMode="auto">
              <a:xfrm>
                <a:off x="1989" y="1436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568" name="Line 16"/>
              <p:cNvSpPr>
                <a:spLocks noChangeShapeType="1"/>
              </p:cNvSpPr>
              <p:nvPr/>
            </p:nvSpPr>
            <p:spPr bwMode="auto">
              <a:xfrm>
                <a:off x="1989" y="1505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569" name="Line 17"/>
              <p:cNvSpPr>
                <a:spLocks noChangeShapeType="1"/>
              </p:cNvSpPr>
              <p:nvPr/>
            </p:nvSpPr>
            <p:spPr bwMode="auto">
              <a:xfrm>
                <a:off x="1989" y="1575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570" name="Line 18"/>
              <p:cNvSpPr>
                <a:spLocks noChangeShapeType="1"/>
              </p:cNvSpPr>
              <p:nvPr/>
            </p:nvSpPr>
            <p:spPr bwMode="auto">
              <a:xfrm>
                <a:off x="1963" y="1645"/>
                <a:ext cx="148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571" name="Line 19"/>
              <p:cNvSpPr>
                <a:spLocks noChangeShapeType="1"/>
              </p:cNvSpPr>
              <p:nvPr/>
            </p:nvSpPr>
            <p:spPr bwMode="auto">
              <a:xfrm>
                <a:off x="1989" y="1715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572" name="Line 20"/>
              <p:cNvSpPr>
                <a:spLocks noChangeShapeType="1"/>
              </p:cNvSpPr>
              <p:nvPr/>
            </p:nvSpPr>
            <p:spPr bwMode="auto">
              <a:xfrm>
                <a:off x="1989" y="1785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573" name="Line 21"/>
              <p:cNvSpPr>
                <a:spLocks noChangeShapeType="1"/>
              </p:cNvSpPr>
              <p:nvPr/>
            </p:nvSpPr>
            <p:spPr bwMode="auto">
              <a:xfrm>
                <a:off x="1989" y="1854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574" name="Line 22"/>
              <p:cNvSpPr>
                <a:spLocks noChangeShapeType="1"/>
              </p:cNvSpPr>
              <p:nvPr/>
            </p:nvSpPr>
            <p:spPr bwMode="auto">
              <a:xfrm>
                <a:off x="1989" y="1924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575" name="Line 23"/>
              <p:cNvSpPr>
                <a:spLocks noChangeShapeType="1"/>
              </p:cNvSpPr>
              <p:nvPr/>
            </p:nvSpPr>
            <p:spPr bwMode="auto">
              <a:xfrm>
                <a:off x="1963" y="1994"/>
                <a:ext cx="148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576" name="Line 24"/>
              <p:cNvSpPr>
                <a:spLocks noChangeShapeType="1"/>
              </p:cNvSpPr>
              <p:nvPr/>
            </p:nvSpPr>
            <p:spPr bwMode="auto">
              <a:xfrm>
                <a:off x="1989" y="2064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577" name="Line 25"/>
              <p:cNvSpPr>
                <a:spLocks noChangeShapeType="1"/>
              </p:cNvSpPr>
              <p:nvPr/>
            </p:nvSpPr>
            <p:spPr bwMode="auto">
              <a:xfrm>
                <a:off x="1989" y="2134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578" name="Line 26"/>
              <p:cNvSpPr>
                <a:spLocks noChangeShapeType="1"/>
              </p:cNvSpPr>
              <p:nvPr/>
            </p:nvSpPr>
            <p:spPr bwMode="auto">
              <a:xfrm>
                <a:off x="1989" y="2203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579" name="Line 27"/>
              <p:cNvSpPr>
                <a:spLocks noChangeShapeType="1"/>
              </p:cNvSpPr>
              <p:nvPr/>
            </p:nvSpPr>
            <p:spPr bwMode="auto">
              <a:xfrm>
                <a:off x="1989" y="2273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580" name="Line 28"/>
              <p:cNvSpPr>
                <a:spLocks noChangeShapeType="1"/>
              </p:cNvSpPr>
              <p:nvPr/>
            </p:nvSpPr>
            <p:spPr bwMode="auto">
              <a:xfrm>
                <a:off x="1963" y="2343"/>
                <a:ext cx="148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581" name="Line 29"/>
              <p:cNvSpPr>
                <a:spLocks noChangeShapeType="1"/>
              </p:cNvSpPr>
              <p:nvPr/>
            </p:nvSpPr>
            <p:spPr bwMode="auto">
              <a:xfrm>
                <a:off x="1989" y="2413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582" name="Line 30"/>
              <p:cNvSpPr>
                <a:spLocks noChangeShapeType="1"/>
              </p:cNvSpPr>
              <p:nvPr/>
            </p:nvSpPr>
            <p:spPr bwMode="auto">
              <a:xfrm>
                <a:off x="1989" y="2482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583" name="Line 31"/>
              <p:cNvSpPr>
                <a:spLocks noChangeShapeType="1"/>
              </p:cNvSpPr>
              <p:nvPr/>
            </p:nvSpPr>
            <p:spPr bwMode="auto">
              <a:xfrm>
                <a:off x="1989" y="2552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584" name="Line 32"/>
              <p:cNvSpPr>
                <a:spLocks noChangeShapeType="1"/>
              </p:cNvSpPr>
              <p:nvPr/>
            </p:nvSpPr>
            <p:spPr bwMode="auto">
              <a:xfrm>
                <a:off x="1989" y="2622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585" name="Line 33"/>
              <p:cNvSpPr>
                <a:spLocks noChangeShapeType="1"/>
              </p:cNvSpPr>
              <p:nvPr/>
            </p:nvSpPr>
            <p:spPr bwMode="auto">
              <a:xfrm>
                <a:off x="1963" y="2692"/>
                <a:ext cx="148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586" name="Line 34"/>
              <p:cNvSpPr>
                <a:spLocks noChangeShapeType="1"/>
              </p:cNvSpPr>
              <p:nvPr/>
            </p:nvSpPr>
            <p:spPr bwMode="auto">
              <a:xfrm>
                <a:off x="1989" y="2762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587" name="Line 35"/>
              <p:cNvSpPr>
                <a:spLocks noChangeShapeType="1"/>
              </p:cNvSpPr>
              <p:nvPr/>
            </p:nvSpPr>
            <p:spPr bwMode="auto">
              <a:xfrm>
                <a:off x="1989" y="2831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588" name="Line 36"/>
              <p:cNvSpPr>
                <a:spLocks noChangeShapeType="1"/>
              </p:cNvSpPr>
              <p:nvPr/>
            </p:nvSpPr>
            <p:spPr bwMode="auto">
              <a:xfrm>
                <a:off x="1989" y="2901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589" name="Line 37"/>
              <p:cNvSpPr>
                <a:spLocks noChangeShapeType="1"/>
              </p:cNvSpPr>
              <p:nvPr/>
            </p:nvSpPr>
            <p:spPr bwMode="auto">
              <a:xfrm>
                <a:off x="1989" y="2971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590" name="Line 38"/>
              <p:cNvSpPr>
                <a:spLocks noChangeShapeType="1"/>
              </p:cNvSpPr>
              <p:nvPr/>
            </p:nvSpPr>
            <p:spPr bwMode="auto">
              <a:xfrm>
                <a:off x="1963" y="3041"/>
                <a:ext cx="148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591" name="Line 39"/>
              <p:cNvSpPr>
                <a:spLocks noChangeShapeType="1"/>
              </p:cNvSpPr>
              <p:nvPr/>
            </p:nvSpPr>
            <p:spPr bwMode="auto">
              <a:xfrm>
                <a:off x="1989" y="3111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592" name="Line 40"/>
              <p:cNvSpPr>
                <a:spLocks noChangeShapeType="1"/>
              </p:cNvSpPr>
              <p:nvPr/>
            </p:nvSpPr>
            <p:spPr bwMode="auto">
              <a:xfrm>
                <a:off x="1989" y="3180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593" name="Line 41"/>
              <p:cNvSpPr>
                <a:spLocks noChangeShapeType="1"/>
              </p:cNvSpPr>
              <p:nvPr/>
            </p:nvSpPr>
            <p:spPr bwMode="auto">
              <a:xfrm>
                <a:off x="1989" y="3250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594" name="Line 42"/>
              <p:cNvSpPr>
                <a:spLocks noChangeShapeType="1"/>
              </p:cNvSpPr>
              <p:nvPr/>
            </p:nvSpPr>
            <p:spPr bwMode="auto">
              <a:xfrm>
                <a:off x="1989" y="3320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595" name="Line 43"/>
              <p:cNvSpPr>
                <a:spLocks noChangeShapeType="1"/>
              </p:cNvSpPr>
              <p:nvPr/>
            </p:nvSpPr>
            <p:spPr bwMode="auto">
              <a:xfrm>
                <a:off x="1963" y="3390"/>
                <a:ext cx="148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596" name="Line 44"/>
              <p:cNvSpPr>
                <a:spLocks noChangeShapeType="1"/>
              </p:cNvSpPr>
              <p:nvPr/>
            </p:nvSpPr>
            <p:spPr bwMode="auto">
              <a:xfrm>
                <a:off x="1989" y="3459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597" name="Line 45"/>
              <p:cNvSpPr>
                <a:spLocks noChangeShapeType="1"/>
              </p:cNvSpPr>
              <p:nvPr/>
            </p:nvSpPr>
            <p:spPr bwMode="auto">
              <a:xfrm>
                <a:off x="1989" y="3529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598" name="Line 46"/>
              <p:cNvSpPr>
                <a:spLocks noChangeShapeType="1"/>
              </p:cNvSpPr>
              <p:nvPr/>
            </p:nvSpPr>
            <p:spPr bwMode="auto">
              <a:xfrm>
                <a:off x="1989" y="3599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599" name="Line 47"/>
              <p:cNvSpPr>
                <a:spLocks noChangeShapeType="1"/>
              </p:cNvSpPr>
              <p:nvPr/>
            </p:nvSpPr>
            <p:spPr bwMode="auto">
              <a:xfrm>
                <a:off x="1989" y="3669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600" name="Line 48"/>
              <p:cNvSpPr>
                <a:spLocks noChangeShapeType="1"/>
              </p:cNvSpPr>
              <p:nvPr/>
            </p:nvSpPr>
            <p:spPr bwMode="auto">
              <a:xfrm>
                <a:off x="1963" y="3739"/>
                <a:ext cx="148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601" name="Line 49"/>
              <p:cNvSpPr>
                <a:spLocks noChangeShapeType="1"/>
              </p:cNvSpPr>
              <p:nvPr/>
            </p:nvSpPr>
            <p:spPr bwMode="auto">
              <a:xfrm>
                <a:off x="1989" y="3808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602" name="Line 50"/>
              <p:cNvSpPr>
                <a:spLocks noChangeShapeType="1"/>
              </p:cNvSpPr>
              <p:nvPr/>
            </p:nvSpPr>
            <p:spPr bwMode="auto">
              <a:xfrm>
                <a:off x="1989" y="3878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603" name="Line 51"/>
              <p:cNvSpPr>
                <a:spLocks noChangeShapeType="1"/>
              </p:cNvSpPr>
              <p:nvPr/>
            </p:nvSpPr>
            <p:spPr bwMode="auto">
              <a:xfrm>
                <a:off x="1989" y="3948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604" name="Line 52"/>
              <p:cNvSpPr>
                <a:spLocks noChangeShapeType="1"/>
              </p:cNvSpPr>
              <p:nvPr/>
            </p:nvSpPr>
            <p:spPr bwMode="auto">
              <a:xfrm>
                <a:off x="1989" y="4018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605" name="Line 53"/>
              <p:cNvSpPr>
                <a:spLocks noChangeShapeType="1"/>
              </p:cNvSpPr>
              <p:nvPr/>
            </p:nvSpPr>
            <p:spPr bwMode="auto">
              <a:xfrm>
                <a:off x="1963" y="4088"/>
                <a:ext cx="148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606" name="Line 54"/>
              <p:cNvSpPr>
                <a:spLocks noChangeShapeType="1"/>
              </p:cNvSpPr>
              <p:nvPr/>
            </p:nvSpPr>
            <p:spPr bwMode="auto">
              <a:xfrm>
                <a:off x="1989" y="4157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607" name="Line 55"/>
              <p:cNvSpPr>
                <a:spLocks noChangeShapeType="1"/>
              </p:cNvSpPr>
              <p:nvPr/>
            </p:nvSpPr>
            <p:spPr bwMode="auto">
              <a:xfrm>
                <a:off x="1989" y="4227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608" name="Line 56"/>
              <p:cNvSpPr>
                <a:spLocks noChangeShapeType="1"/>
              </p:cNvSpPr>
              <p:nvPr/>
            </p:nvSpPr>
            <p:spPr bwMode="auto">
              <a:xfrm>
                <a:off x="1989" y="4297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609" name="Line 57"/>
              <p:cNvSpPr>
                <a:spLocks noChangeShapeType="1"/>
              </p:cNvSpPr>
              <p:nvPr/>
            </p:nvSpPr>
            <p:spPr bwMode="auto">
              <a:xfrm>
                <a:off x="1989" y="4367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610" name="Line 58"/>
              <p:cNvSpPr>
                <a:spLocks noChangeShapeType="1"/>
              </p:cNvSpPr>
              <p:nvPr/>
            </p:nvSpPr>
            <p:spPr bwMode="auto">
              <a:xfrm>
                <a:off x="1963" y="4437"/>
                <a:ext cx="148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sp>
          <p:nvSpPr>
            <p:cNvPr id="23611" name="Line 59"/>
            <p:cNvSpPr>
              <a:spLocks noChangeShapeType="1"/>
            </p:cNvSpPr>
            <p:nvPr/>
          </p:nvSpPr>
          <p:spPr bwMode="auto">
            <a:xfrm>
              <a:off x="1989" y="4499"/>
              <a:ext cx="96" cy="0"/>
            </a:xfrm>
            <a:prstGeom prst="line">
              <a:avLst/>
            </a:prstGeom>
            <a:noFill/>
            <a:ln w="28575">
              <a:solidFill>
                <a:srgbClr val="6600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3612" name="Line 60"/>
            <p:cNvSpPr>
              <a:spLocks noChangeShapeType="1"/>
            </p:cNvSpPr>
            <p:nvPr/>
          </p:nvSpPr>
          <p:spPr bwMode="auto">
            <a:xfrm>
              <a:off x="1989" y="4569"/>
              <a:ext cx="96" cy="0"/>
            </a:xfrm>
            <a:prstGeom prst="line">
              <a:avLst/>
            </a:prstGeom>
            <a:noFill/>
            <a:ln w="28575">
              <a:solidFill>
                <a:srgbClr val="6600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  <p:grpSp>
        <p:nvGrpSpPr>
          <p:cNvPr id="23613" name="Group 61"/>
          <p:cNvGrpSpPr>
            <a:grpSpLocks/>
          </p:cNvGrpSpPr>
          <p:nvPr/>
        </p:nvGrpSpPr>
        <p:grpSpPr bwMode="auto">
          <a:xfrm>
            <a:off x="1050926" y="5075241"/>
            <a:ext cx="1784350" cy="2465387"/>
            <a:chOff x="1104" y="5328"/>
            <a:chExt cx="1872" cy="2588"/>
          </a:xfrm>
        </p:grpSpPr>
        <p:sp>
          <p:nvSpPr>
            <p:cNvPr id="23614" name="AutoShape 62"/>
            <p:cNvSpPr>
              <a:spLocks noChangeArrowheads="1"/>
            </p:cNvSpPr>
            <p:nvPr/>
          </p:nvSpPr>
          <p:spPr bwMode="auto">
            <a:xfrm flipV="1">
              <a:off x="1110" y="7158"/>
              <a:ext cx="1866" cy="750"/>
            </a:xfrm>
            <a:custGeom>
              <a:avLst/>
              <a:gdLst>
                <a:gd name="G0" fmla="+- 2161 0 0"/>
                <a:gd name="G1" fmla="+- 10316736 0 0"/>
                <a:gd name="G2" fmla="+- 0 0 10316736"/>
                <a:gd name="T0" fmla="*/ 0 256 1"/>
                <a:gd name="T1" fmla="*/ 180 256 1"/>
                <a:gd name="G3" fmla="+- 10316736 T0 T1"/>
                <a:gd name="T2" fmla="*/ 0 256 1"/>
                <a:gd name="T3" fmla="*/ 90 256 1"/>
                <a:gd name="G4" fmla="+- 10316736 T2 T3"/>
                <a:gd name="G5" fmla="*/ G4 2 1"/>
                <a:gd name="T4" fmla="*/ 90 256 1"/>
                <a:gd name="T5" fmla="*/ 0 256 1"/>
                <a:gd name="G6" fmla="+- 10316736 T4 T5"/>
                <a:gd name="G7" fmla="*/ G6 2 1"/>
                <a:gd name="G8" fmla="abs 10316736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2161"/>
                <a:gd name="G18" fmla="*/ 2161 1 2"/>
                <a:gd name="G19" fmla="+- G18 5400 0"/>
                <a:gd name="G20" fmla="cos G19 10316736"/>
                <a:gd name="G21" fmla="sin G19 10316736"/>
                <a:gd name="G22" fmla="+- G20 10800 0"/>
                <a:gd name="G23" fmla="+- G21 10800 0"/>
                <a:gd name="G24" fmla="+- 10800 0 G20"/>
                <a:gd name="G25" fmla="+- 2161 10800 0"/>
                <a:gd name="G26" fmla="?: G9 G17 G25"/>
                <a:gd name="G27" fmla="?: G9 0 21600"/>
                <a:gd name="G28" fmla="cos 10800 10316736"/>
                <a:gd name="G29" fmla="sin 10800 10316736"/>
                <a:gd name="G30" fmla="sin 2161 10316736"/>
                <a:gd name="G31" fmla="+- G28 10800 0"/>
                <a:gd name="G32" fmla="+- G29 10800 0"/>
                <a:gd name="G33" fmla="+- G30 10800 0"/>
                <a:gd name="G34" fmla="?: G4 0 G31"/>
                <a:gd name="G35" fmla="?: 10316736 G34 0"/>
                <a:gd name="G36" fmla="?: G6 G35 G31"/>
                <a:gd name="G37" fmla="+- 21600 0 G36"/>
                <a:gd name="G38" fmla="?: G4 0 G33"/>
                <a:gd name="G39" fmla="?: 10316736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0 h 21600"/>
                <a:gd name="T14" fmla="*/ 4815 w 21600"/>
                <a:gd name="T15" fmla="*/ 13288 h 21600"/>
                <a:gd name="T16" fmla="*/ 10800 w 21600"/>
                <a:gd name="T17" fmla="*/ 8639 h 21600"/>
                <a:gd name="T18" fmla="*/ 16785 w 21600"/>
                <a:gd name="T19" fmla="*/ 13288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8804" y="11629"/>
                  </a:moveTo>
                  <a:cubicBezTo>
                    <a:pt x="8695" y="11366"/>
                    <a:pt x="8639" y="11084"/>
                    <a:pt x="8639" y="10800"/>
                  </a:cubicBezTo>
                  <a:cubicBezTo>
                    <a:pt x="8639" y="9606"/>
                    <a:pt x="9606" y="8639"/>
                    <a:pt x="10800" y="8639"/>
                  </a:cubicBezTo>
                  <a:cubicBezTo>
                    <a:pt x="11993" y="8639"/>
                    <a:pt x="12961" y="9606"/>
                    <a:pt x="12961" y="10800"/>
                  </a:cubicBezTo>
                  <a:cubicBezTo>
                    <a:pt x="12960" y="11084"/>
                    <a:pt x="12904" y="11366"/>
                    <a:pt x="12795" y="11629"/>
                  </a:cubicBezTo>
                  <a:lnTo>
                    <a:pt x="20772" y="14946"/>
                  </a:lnTo>
                  <a:cubicBezTo>
                    <a:pt x="21318" y="13632"/>
                    <a:pt x="21600" y="12223"/>
                    <a:pt x="21600" y="10800"/>
                  </a:cubicBez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cubicBezTo>
                    <a:pt x="-1" y="12223"/>
                    <a:pt x="281" y="13632"/>
                    <a:pt x="827" y="14946"/>
                  </a:cubicBezTo>
                  <a:close/>
                </a:path>
              </a:pathLst>
            </a:custGeom>
            <a:solidFill>
              <a:srgbClr val="9900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3615" name="Oval 63"/>
            <p:cNvSpPr>
              <a:spLocks noChangeArrowheads="1"/>
            </p:cNvSpPr>
            <p:nvPr/>
          </p:nvSpPr>
          <p:spPr bwMode="auto">
            <a:xfrm>
              <a:off x="1140" y="7266"/>
              <a:ext cx="1806" cy="348"/>
            </a:xfrm>
            <a:prstGeom prst="ellipse">
              <a:avLst/>
            </a:prstGeom>
            <a:gradFill rotWithShape="0">
              <a:gsLst>
                <a:gs pos="0">
                  <a:srgbClr val="990033">
                    <a:gamma/>
                    <a:tint val="63922"/>
                    <a:invGamma/>
                  </a:srgbClr>
                </a:gs>
                <a:gs pos="100000">
                  <a:srgbClr val="990033"/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660033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3616" name="Freeform 64"/>
            <p:cNvSpPr>
              <a:spLocks/>
            </p:cNvSpPr>
            <p:nvPr/>
          </p:nvSpPr>
          <p:spPr bwMode="auto">
            <a:xfrm>
              <a:off x="1104" y="5376"/>
              <a:ext cx="1872" cy="2540"/>
            </a:xfrm>
            <a:custGeom>
              <a:avLst/>
              <a:gdLst>
                <a:gd name="T0" fmla="*/ 584 w 1630"/>
                <a:gd name="T1" fmla="*/ 2 h 2120"/>
                <a:gd name="T2" fmla="*/ 584 w 1630"/>
                <a:gd name="T3" fmla="*/ 477 h 2120"/>
                <a:gd name="T4" fmla="*/ 148 w 1630"/>
                <a:gd name="T5" fmla="*/ 1357 h 2120"/>
                <a:gd name="T6" fmla="*/ 68 w 1630"/>
                <a:gd name="T7" fmla="*/ 1561 h 2120"/>
                <a:gd name="T8" fmla="*/ 33 w 1630"/>
                <a:gd name="T9" fmla="*/ 1663 h 2120"/>
                <a:gd name="T10" fmla="*/ 2 w 1630"/>
                <a:gd name="T11" fmla="*/ 1773 h 2120"/>
                <a:gd name="T12" fmla="*/ 0 w 1630"/>
                <a:gd name="T13" fmla="*/ 1800 h 2120"/>
                <a:gd name="T14" fmla="*/ 5 w 1630"/>
                <a:gd name="T15" fmla="*/ 1828 h 2120"/>
                <a:gd name="T16" fmla="*/ 14 w 1630"/>
                <a:gd name="T17" fmla="*/ 1857 h 2120"/>
                <a:gd name="T18" fmla="*/ 31 w 1630"/>
                <a:gd name="T19" fmla="*/ 1882 h 2120"/>
                <a:gd name="T20" fmla="*/ 67 w 1630"/>
                <a:gd name="T21" fmla="*/ 1922 h 2120"/>
                <a:gd name="T22" fmla="*/ 114 w 1630"/>
                <a:gd name="T23" fmla="*/ 1960 h 2120"/>
                <a:gd name="T24" fmla="*/ 159 w 1630"/>
                <a:gd name="T25" fmla="*/ 1987 h 2120"/>
                <a:gd name="T26" fmla="*/ 205 w 1630"/>
                <a:gd name="T27" fmla="*/ 2012 h 2120"/>
                <a:gd name="T28" fmla="*/ 256 w 1630"/>
                <a:gd name="T29" fmla="*/ 2034 h 2120"/>
                <a:gd name="T30" fmla="*/ 318 w 1630"/>
                <a:gd name="T31" fmla="*/ 2053 h 2120"/>
                <a:gd name="T32" fmla="*/ 372 w 1630"/>
                <a:gd name="T33" fmla="*/ 2070 h 2120"/>
                <a:gd name="T34" fmla="*/ 426 w 1630"/>
                <a:gd name="T35" fmla="*/ 2083 h 2120"/>
                <a:gd name="T36" fmla="*/ 491 w 1630"/>
                <a:gd name="T37" fmla="*/ 2097 h 2120"/>
                <a:gd name="T38" fmla="*/ 557 w 1630"/>
                <a:gd name="T39" fmla="*/ 2106 h 2120"/>
                <a:gd name="T40" fmla="*/ 627 w 1630"/>
                <a:gd name="T41" fmla="*/ 2114 h 2120"/>
                <a:gd name="T42" fmla="*/ 676 w 1630"/>
                <a:gd name="T43" fmla="*/ 2117 h 2120"/>
                <a:gd name="T44" fmla="*/ 741 w 1630"/>
                <a:gd name="T45" fmla="*/ 2120 h 2120"/>
                <a:gd name="T46" fmla="*/ 885 w 1630"/>
                <a:gd name="T47" fmla="*/ 2120 h 2120"/>
                <a:gd name="T48" fmla="*/ 949 w 1630"/>
                <a:gd name="T49" fmla="*/ 2117 h 2120"/>
                <a:gd name="T50" fmla="*/ 1009 w 1630"/>
                <a:gd name="T51" fmla="*/ 2113 h 2120"/>
                <a:gd name="T52" fmla="*/ 1073 w 1630"/>
                <a:gd name="T53" fmla="*/ 2104 h 2120"/>
                <a:gd name="T54" fmla="*/ 1133 w 1630"/>
                <a:gd name="T55" fmla="*/ 2097 h 2120"/>
                <a:gd name="T56" fmla="*/ 1186 w 1630"/>
                <a:gd name="T57" fmla="*/ 2087 h 2120"/>
                <a:gd name="T58" fmla="*/ 1239 w 1630"/>
                <a:gd name="T59" fmla="*/ 2073 h 2120"/>
                <a:gd name="T60" fmla="*/ 1303 w 1630"/>
                <a:gd name="T61" fmla="*/ 2057 h 2120"/>
                <a:gd name="T62" fmla="*/ 1359 w 1630"/>
                <a:gd name="T63" fmla="*/ 2037 h 2120"/>
                <a:gd name="T64" fmla="*/ 1413 w 1630"/>
                <a:gd name="T65" fmla="*/ 2015 h 2120"/>
                <a:gd name="T66" fmla="*/ 1469 w 1630"/>
                <a:gd name="T67" fmla="*/ 1988 h 2120"/>
                <a:gd name="T68" fmla="*/ 1508 w 1630"/>
                <a:gd name="T69" fmla="*/ 1964 h 2120"/>
                <a:gd name="T70" fmla="*/ 1544 w 1630"/>
                <a:gd name="T71" fmla="*/ 1939 h 2120"/>
                <a:gd name="T72" fmla="*/ 1580 w 1630"/>
                <a:gd name="T73" fmla="*/ 1906 h 2120"/>
                <a:gd name="T74" fmla="*/ 1603 w 1630"/>
                <a:gd name="T75" fmla="*/ 1879 h 2120"/>
                <a:gd name="T76" fmla="*/ 1616 w 1630"/>
                <a:gd name="T77" fmla="*/ 1858 h 2120"/>
                <a:gd name="T78" fmla="*/ 1625 w 1630"/>
                <a:gd name="T79" fmla="*/ 1838 h 2120"/>
                <a:gd name="T80" fmla="*/ 1629 w 1630"/>
                <a:gd name="T81" fmla="*/ 1813 h 2120"/>
                <a:gd name="T82" fmla="*/ 1630 w 1630"/>
                <a:gd name="T83" fmla="*/ 1785 h 2120"/>
                <a:gd name="T84" fmla="*/ 1615 w 1630"/>
                <a:gd name="T85" fmla="*/ 1708 h 2120"/>
                <a:gd name="T86" fmla="*/ 1590 w 1630"/>
                <a:gd name="T87" fmla="*/ 1617 h 2120"/>
                <a:gd name="T88" fmla="*/ 1551 w 1630"/>
                <a:gd name="T89" fmla="*/ 1512 h 2120"/>
                <a:gd name="T90" fmla="*/ 1466 w 1630"/>
                <a:gd name="T91" fmla="*/ 1327 h 2120"/>
                <a:gd name="T92" fmla="*/ 1051 w 1630"/>
                <a:gd name="T93" fmla="*/ 477 h 2120"/>
                <a:gd name="T94" fmla="*/ 1051 w 1630"/>
                <a:gd name="T95" fmla="*/ 0 h 2120"/>
                <a:gd name="T96" fmla="*/ 584 w 1630"/>
                <a:gd name="T97" fmla="*/ 2 h 2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630" h="2120">
                  <a:moveTo>
                    <a:pt x="584" y="2"/>
                  </a:moveTo>
                  <a:lnTo>
                    <a:pt x="584" y="477"/>
                  </a:lnTo>
                  <a:lnTo>
                    <a:pt x="148" y="1357"/>
                  </a:lnTo>
                  <a:lnTo>
                    <a:pt x="68" y="1561"/>
                  </a:lnTo>
                  <a:lnTo>
                    <a:pt x="33" y="1663"/>
                  </a:lnTo>
                  <a:lnTo>
                    <a:pt x="2" y="1773"/>
                  </a:lnTo>
                  <a:lnTo>
                    <a:pt x="0" y="1800"/>
                  </a:lnTo>
                  <a:lnTo>
                    <a:pt x="5" y="1828"/>
                  </a:lnTo>
                  <a:lnTo>
                    <a:pt x="14" y="1857"/>
                  </a:lnTo>
                  <a:lnTo>
                    <a:pt x="31" y="1882"/>
                  </a:lnTo>
                  <a:lnTo>
                    <a:pt x="67" y="1922"/>
                  </a:lnTo>
                  <a:lnTo>
                    <a:pt x="114" y="1960"/>
                  </a:lnTo>
                  <a:lnTo>
                    <a:pt x="159" y="1987"/>
                  </a:lnTo>
                  <a:lnTo>
                    <a:pt x="205" y="2012"/>
                  </a:lnTo>
                  <a:lnTo>
                    <a:pt x="256" y="2034"/>
                  </a:lnTo>
                  <a:lnTo>
                    <a:pt x="318" y="2053"/>
                  </a:lnTo>
                  <a:lnTo>
                    <a:pt x="372" y="2070"/>
                  </a:lnTo>
                  <a:lnTo>
                    <a:pt x="426" y="2083"/>
                  </a:lnTo>
                  <a:lnTo>
                    <a:pt x="491" y="2097"/>
                  </a:lnTo>
                  <a:lnTo>
                    <a:pt x="557" y="2106"/>
                  </a:lnTo>
                  <a:lnTo>
                    <a:pt x="627" y="2114"/>
                  </a:lnTo>
                  <a:lnTo>
                    <a:pt x="676" y="2117"/>
                  </a:lnTo>
                  <a:lnTo>
                    <a:pt x="741" y="2120"/>
                  </a:lnTo>
                  <a:lnTo>
                    <a:pt x="885" y="2120"/>
                  </a:lnTo>
                  <a:lnTo>
                    <a:pt x="949" y="2117"/>
                  </a:lnTo>
                  <a:lnTo>
                    <a:pt x="1009" y="2113"/>
                  </a:lnTo>
                  <a:lnTo>
                    <a:pt x="1073" y="2104"/>
                  </a:lnTo>
                  <a:lnTo>
                    <a:pt x="1133" y="2097"/>
                  </a:lnTo>
                  <a:lnTo>
                    <a:pt x="1186" y="2087"/>
                  </a:lnTo>
                  <a:lnTo>
                    <a:pt x="1239" y="2073"/>
                  </a:lnTo>
                  <a:lnTo>
                    <a:pt x="1303" y="2057"/>
                  </a:lnTo>
                  <a:lnTo>
                    <a:pt x="1359" y="2037"/>
                  </a:lnTo>
                  <a:lnTo>
                    <a:pt x="1413" y="2015"/>
                  </a:lnTo>
                  <a:lnTo>
                    <a:pt x="1469" y="1988"/>
                  </a:lnTo>
                  <a:lnTo>
                    <a:pt x="1508" y="1964"/>
                  </a:lnTo>
                  <a:lnTo>
                    <a:pt x="1544" y="1939"/>
                  </a:lnTo>
                  <a:lnTo>
                    <a:pt x="1580" y="1906"/>
                  </a:lnTo>
                  <a:lnTo>
                    <a:pt x="1603" y="1879"/>
                  </a:lnTo>
                  <a:lnTo>
                    <a:pt x="1616" y="1858"/>
                  </a:lnTo>
                  <a:lnTo>
                    <a:pt x="1625" y="1838"/>
                  </a:lnTo>
                  <a:lnTo>
                    <a:pt x="1629" y="1813"/>
                  </a:lnTo>
                  <a:lnTo>
                    <a:pt x="1630" y="1785"/>
                  </a:lnTo>
                  <a:lnTo>
                    <a:pt x="1615" y="1708"/>
                  </a:lnTo>
                  <a:lnTo>
                    <a:pt x="1590" y="1617"/>
                  </a:lnTo>
                  <a:lnTo>
                    <a:pt x="1551" y="1512"/>
                  </a:lnTo>
                  <a:lnTo>
                    <a:pt x="1466" y="1327"/>
                  </a:lnTo>
                  <a:lnTo>
                    <a:pt x="1051" y="477"/>
                  </a:lnTo>
                  <a:lnTo>
                    <a:pt x="1051" y="0"/>
                  </a:lnTo>
                  <a:lnTo>
                    <a:pt x="584" y="2"/>
                  </a:lnTo>
                  <a:close/>
                </a:path>
              </a:pathLst>
            </a:custGeom>
            <a:noFill/>
            <a:ln w="57150" cmpd="sng">
              <a:solidFill>
                <a:srgbClr val="00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3617" name="Rectangle 65"/>
            <p:cNvSpPr>
              <a:spLocks noChangeArrowheads="1"/>
            </p:cNvSpPr>
            <p:nvPr/>
          </p:nvSpPr>
          <p:spPr bwMode="auto">
            <a:xfrm>
              <a:off x="1728" y="5328"/>
              <a:ext cx="624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  <p:sp>
        <p:nvSpPr>
          <p:cNvPr id="23618" name="Line 66"/>
          <p:cNvSpPr>
            <a:spLocks noChangeShapeType="1"/>
          </p:cNvSpPr>
          <p:nvPr/>
        </p:nvSpPr>
        <p:spPr bwMode="auto">
          <a:xfrm>
            <a:off x="1846277" y="5065713"/>
            <a:ext cx="14287" cy="138112"/>
          </a:xfrm>
          <a:prstGeom prst="line">
            <a:avLst/>
          </a:prstGeom>
          <a:noFill/>
          <a:ln w="25400">
            <a:solidFill>
              <a:srgbClr val="6600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3619" name="Line 67"/>
          <p:cNvSpPr>
            <a:spLocks noChangeShapeType="1"/>
          </p:cNvSpPr>
          <p:nvPr/>
        </p:nvSpPr>
        <p:spPr bwMode="auto">
          <a:xfrm flipH="1">
            <a:off x="2036765" y="5057775"/>
            <a:ext cx="9525" cy="139700"/>
          </a:xfrm>
          <a:prstGeom prst="line">
            <a:avLst/>
          </a:prstGeom>
          <a:noFill/>
          <a:ln w="25400">
            <a:solidFill>
              <a:srgbClr val="6600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3620" name="Rectangle 68"/>
          <p:cNvSpPr>
            <a:spLocks noChangeArrowheads="1"/>
          </p:cNvSpPr>
          <p:nvPr/>
        </p:nvSpPr>
        <p:spPr bwMode="auto">
          <a:xfrm>
            <a:off x="1871677" y="1362076"/>
            <a:ext cx="136525" cy="3286125"/>
          </a:xfrm>
          <a:prstGeom prst="rect">
            <a:avLst/>
          </a:prstGeom>
          <a:solidFill>
            <a:srgbClr val="CC3300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6600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3621" name="AutoShape 69"/>
          <p:cNvSpPr>
            <a:spLocks noChangeArrowheads="1"/>
          </p:cNvSpPr>
          <p:nvPr/>
        </p:nvSpPr>
        <p:spPr bwMode="auto">
          <a:xfrm rot="5400000" flipH="1">
            <a:off x="1876439" y="4676777"/>
            <a:ext cx="123825" cy="127000"/>
          </a:xfrm>
          <a:custGeom>
            <a:avLst/>
            <a:gdLst>
              <a:gd name="G0" fmla="+- 1552 0 0"/>
              <a:gd name="G1" fmla="+- 21600 0 1552"/>
              <a:gd name="G2" fmla="*/ 1552 1 2"/>
              <a:gd name="G3" fmla="+- 21600 0 G2"/>
              <a:gd name="G4" fmla="+/ 1552 21600 2"/>
              <a:gd name="G5" fmla="+/ G1 0 2"/>
              <a:gd name="G6" fmla="*/ 21600 21600 1552"/>
              <a:gd name="G7" fmla="*/ G6 1 2"/>
              <a:gd name="G8" fmla="+- 21600 0 G7"/>
              <a:gd name="G9" fmla="*/ 21600 1 2"/>
              <a:gd name="G10" fmla="+- 1552 0 G9"/>
              <a:gd name="G11" fmla="?: G10 G8 0"/>
              <a:gd name="G12" fmla="?: G10 G7 21600"/>
              <a:gd name="T0" fmla="*/ 20824 w 21600"/>
              <a:gd name="T1" fmla="*/ 10800 h 21600"/>
              <a:gd name="T2" fmla="*/ 10800 w 21600"/>
              <a:gd name="T3" fmla="*/ 21600 h 21600"/>
              <a:gd name="T4" fmla="*/ 776 w 21600"/>
              <a:gd name="T5" fmla="*/ 10800 h 21600"/>
              <a:gd name="T6" fmla="*/ 10800 w 21600"/>
              <a:gd name="T7" fmla="*/ 0 h 21600"/>
              <a:gd name="T8" fmla="*/ 2576 w 21600"/>
              <a:gd name="T9" fmla="*/ 2576 h 21600"/>
              <a:gd name="T10" fmla="*/ 19024 w 21600"/>
              <a:gd name="T11" fmla="*/ 1902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1552" y="21600"/>
                </a:lnTo>
                <a:lnTo>
                  <a:pt x="20048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CC3300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3622" name="AutoShape 70"/>
          <p:cNvSpPr>
            <a:spLocks noChangeArrowheads="1"/>
          </p:cNvSpPr>
          <p:nvPr/>
        </p:nvSpPr>
        <p:spPr bwMode="auto">
          <a:xfrm flipH="1">
            <a:off x="1884363" y="4829175"/>
            <a:ext cx="119062" cy="796925"/>
          </a:xfrm>
          <a:custGeom>
            <a:avLst/>
            <a:gdLst>
              <a:gd name="G0" fmla="+- 7776 0 0"/>
              <a:gd name="G1" fmla="+- 21600 0 7776"/>
              <a:gd name="G2" fmla="*/ 7776 1 2"/>
              <a:gd name="G3" fmla="+- 21600 0 G2"/>
              <a:gd name="G4" fmla="+/ 7776 21600 2"/>
              <a:gd name="G5" fmla="+/ G1 0 2"/>
              <a:gd name="G6" fmla="*/ 21600 21600 7776"/>
              <a:gd name="G7" fmla="*/ G6 1 2"/>
              <a:gd name="G8" fmla="+- 21600 0 G7"/>
              <a:gd name="G9" fmla="*/ 21600 1 2"/>
              <a:gd name="G10" fmla="+- 7776 0 G9"/>
              <a:gd name="G11" fmla="?: G10 G8 0"/>
              <a:gd name="G12" fmla="?: G10 G7 21600"/>
              <a:gd name="T0" fmla="*/ 17712 w 21600"/>
              <a:gd name="T1" fmla="*/ 10800 h 21600"/>
              <a:gd name="T2" fmla="*/ 10800 w 21600"/>
              <a:gd name="T3" fmla="*/ 21600 h 21600"/>
              <a:gd name="T4" fmla="*/ 3888 w 21600"/>
              <a:gd name="T5" fmla="*/ 10800 h 21600"/>
              <a:gd name="T6" fmla="*/ 10800 w 21600"/>
              <a:gd name="T7" fmla="*/ 0 h 21600"/>
              <a:gd name="T8" fmla="*/ 5688 w 21600"/>
              <a:gd name="T9" fmla="*/ 5688 h 21600"/>
              <a:gd name="T10" fmla="*/ 15912 w 21600"/>
              <a:gd name="T11" fmla="*/ 15912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7776" y="21600"/>
                </a:lnTo>
                <a:lnTo>
                  <a:pt x="13824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CC3300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3623" name="Line 71"/>
          <p:cNvSpPr>
            <a:spLocks noChangeShapeType="1"/>
          </p:cNvSpPr>
          <p:nvPr/>
        </p:nvSpPr>
        <p:spPr bwMode="auto">
          <a:xfrm>
            <a:off x="1882776" y="4819649"/>
            <a:ext cx="120650" cy="7939"/>
          </a:xfrm>
          <a:prstGeom prst="line">
            <a:avLst/>
          </a:prstGeom>
          <a:noFill/>
          <a:ln w="38100">
            <a:solidFill>
              <a:srgbClr val="CC3300">
                <a:alpha val="50000"/>
              </a:srgb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3624" name="AutoShape 72"/>
          <p:cNvSpPr>
            <a:spLocks noChangeArrowheads="1"/>
          </p:cNvSpPr>
          <p:nvPr/>
        </p:nvSpPr>
        <p:spPr bwMode="auto">
          <a:xfrm flipV="1">
            <a:off x="1844689" y="5851525"/>
            <a:ext cx="182563" cy="228600"/>
          </a:xfrm>
          <a:prstGeom prst="wedgeEllipseCallout">
            <a:avLst>
              <a:gd name="adj1" fmla="val 1560"/>
              <a:gd name="adj2" fmla="val 118750"/>
            </a:avLst>
          </a:prstGeom>
          <a:solidFill>
            <a:srgbClr val="CC3300">
              <a:alpha val="5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rot="10800000" wrap="none" lIns="54864" tIns="27432" rIns="54864" bIns="27432" anchor="ctr"/>
          <a:lstStyle/>
          <a:p>
            <a:pPr algn="ctr" defTabSz="549275"/>
            <a:endParaRPr lang="it-IT" sz="1400"/>
          </a:p>
        </p:txBody>
      </p:sp>
      <p:sp>
        <p:nvSpPr>
          <p:cNvPr id="23625" name="Line 73"/>
          <p:cNvSpPr>
            <a:spLocks noChangeShapeType="1"/>
          </p:cNvSpPr>
          <p:nvPr/>
        </p:nvSpPr>
        <p:spPr bwMode="auto">
          <a:xfrm>
            <a:off x="4826014" y="5197475"/>
            <a:ext cx="473075" cy="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3626" name="Line 74"/>
          <p:cNvSpPr>
            <a:spLocks noChangeShapeType="1"/>
          </p:cNvSpPr>
          <p:nvPr/>
        </p:nvSpPr>
        <p:spPr bwMode="auto">
          <a:xfrm>
            <a:off x="4962526" y="5140325"/>
            <a:ext cx="14288" cy="152400"/>
          </a:xfrm>
          <a:prstGeom prst="line">
            <a:avLst/>
          </a:prstGeom>
          <a:noFill/>
          <a:ln w="25400">
            <a:solidFill>
              <a:srgbClr val="6600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3627" name="Line 75"/>
          <p:cNvSpPr>
            <a:spLocks noChangeShapeType="1"/>
          </p:cNvSpPr>
          <p:nvPr/>
        </p:nvSpPr>
        <p:spPr bwMode="auto">
          <a:xfrm flipH="1">
            <a:off x="5151452" y="5129213"/>
            <a:ext cx="14287" cy="179387"/>
          </a:xfrm>
          <a:prstGeom prst="line">
            <a:avLst/>
          </a:prstGeom>
          <a:noFill/>
          <a:ln w="25400">
            <a:solidFill>
              <a:srgbClr val="6600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grpSp>
        <p:nvGrpSpPr>
          <p:cNvPr id="23628" name="Group 76"/>
          <p:cNvGrpSpPr>
            <a:grpSpLocks/>
          </p:cNvGrpSpPr>
          <p:nvPr/>
        </p:nvGrpSpPr>
        <p:grpSpPr bwMode="auto">
          <a:xfrm>
            <a:off x="4762500" y="1036657"/>
            <a:ext cx="827088" cy="4732337"/>
            <a:chOff x="1728" y="1008"/>
            <a:chExt cx="868" cy="4968"/>
          </a:xfrm>
        </p:grpSpPr>
        <p:graphicFrame>
          <p:nvGraphicFramePr>
            <p:cNvPr id="23629" name="Object 77"/>
            <p:cNvGraphicFramePr>
              <a:graphicFrameLocks noChangeAspect="1"/>
            </p:cNvGraphicFramePr>
            <p:nvPr/>
          </p:nvGraphicFramePr>
          <p:xfrm>
            <a:off x="1728" y="1008"/>
            <a:ext cx="868" cy="49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715" name="Image" r:id="rId5" imgW="2833745" imgH="16214613" progId="Photoshop.Image.4">
                    <p:embed/>
                  </p:oleObj>
                </mc:Choice>
                <mc:Fallback>
                  <p:oleObj name="Image" r:id="rId5" imgW="2833745" imgH="16214613" progId="Photoshop.Image.4">
                    <p:embed/>
                    <p:pic>
                      <p:nvPicPr>
                        <p:cNvPr id="0" name="Object 7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28" y="1008"/>
                          <a:ext cx="868" cy="496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23630" name="Group 78"/>
            <p:cNvGrpSpPr>
              <a:grpSpLocks/>
            </p:cNvGrpSpPr>
            <p:nvPr/>
          </p:nvGrpSpPr>
          <p:grpSpPr bwMode="auto">
            <a:xfrm>
              <a:off x="1963" y="1157"/>
              <a:ext cx="148" cy="3280"/>
              <a:chOff x="1963" y="1157"/>
              <a:chExt cx="148" cy="3280"/>
            </a:xfrm>
          </p:grpSpPr>
          <p:sp>
            <p:nvSpPr>
              <p:cNvPr id="23631" name="Line 79"/>
              <p:cNvSpPr>
                <a:spLocks noChangeShapeType="1"/>
              </p:cNvSpPr>
              <p:nvPr/>
            </p:nvSpPr>
            <p:spPr bwMode="auto">
              <a:xfrm>
                <a:off x="1989" y="1157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632" name="Line 80"/>
              <p:cNvSpPr>
                <a:spLocks noChangeShapeType="1"/>
              </p:cNvSpPr>
              <p:nvPr/>
            </p:nvSpPr>
            <p:spPr bwMode="auto">
              <a:xfrm>
                <a:off x="1989" y="1226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633" name="Line 81"/>
              <p:cNvSpPr>
                <a:spLocks noChangeShapeType="1"/>
              </p:cNvSpPr>
              <p:nvPr/>
            </p:nvSpPr>
            <p:spPr bwMode="auto">
              <a:xfrm>
                <a:off x="1963" y="1296"/>
                <a:ext cx="148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634" name="Line 82"/>
              <p:cNvSpPr>
                <a:spLocks noChangeShapeType="1"/>
              </p:cNvSpPr>
              <p:nvPr/>
            </p:nvSpPr>
            <p:spPr bwMode="auto">
              <a:xfrm>
                <a:off x="1989" y="1366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635" name="Line 83"/>
              <p:cNvSpPr>
                <a:spLocks noChangeShapeType="1"/>
              </p:cNvSpPr>
              <p:nvPr/>
            </p:nvSpPr>
            <p:spPr bwMode="auto">
              <a:xfrm>
                <a:off x="1989" y="1436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636" name="Line 84"/>
              <p:cNvSpPr>
                <a:spLocks noChangeShapeType="1"/>
              </p:cNvSpPr>
              <p:nvPr/>
            </p:nvSpPr>
            <p:spPr bwMode="auto">
              <a:xfrm>
                <a:off x="1989" y="1505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637" name="Line 85"/>
              <p:cNvSpPr>
                <a:spLocks noChangeShapeType="1"/>
              </p:cNvSpPr>
              <p:nvPr/>
            </p:nvSpPr>
            <p:spPr bwMode="auto">
              <a:xfrm>
                <a:off x="1989" y="1575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638" name="Line 86"/>
              <p:cNvSpPr>
                <a:spLocks noChangeShapeType="1"/>
              </p:cNvSpPr>
              <p:nvPr/>
            </p:nvSpPr>
            <p:spPr bwMode="auto">
              <a:xfrm>
                <a:off x="1963" y="1645"/>
                <a:ext cx="148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639" name="Line 87"/>
              <p:cNvSpPr>
                <a:spLocks noChangeShapeType="1"/>
              </p:cNvSpPr>
              <p:nvPr/>
            </p:nvSpPr>
            <p:spPr bwMode="auto">
              <a:xfrm>
                <a:off x="1989" y="1715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640" name="Line 88"/>
              <p:cNvSpPr>
                <a:spLocks noChangeShapeType="1"/>
              </p:cNvSpPr>
              <p:nvPr/>
            </p:nvSpPr>
            <p:spPr bwMode="auto">
              <a:xfrm>
                <a:off x="1989" y="1785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641" name="Line 89"/>
              <p:cNvSpPr>
                <a:spLocks noChangeShapeType="1"/>
              </p:cNvSpPr>
              <p:nvPr/>
            </p:nvSpPr>
            <p:spPr bwMode="auto">
              <a:xfrm>
                <a:off x="1989" y="1854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642" name="Line 90"/>
              <p:cNvSpPr>
                <a:spLocks noChangeShapeType="1"/>
              </p:cNvSpPr>
              <p:nvPr/>
            </p:nvSpPr>
            <p:spPr bwMode="auto">
              <a:xfrm>
                <a:off x="1989" y="1924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643" name="Line 91"/>
              <p:cNvSpPr>
                <a:spLocks noChangeShapeType="1"/>
              </p:cNvSpPr>
              <p:nvPr/>
            </p:nvSpPr>
            <p:spPr bwMode="auto">
              <a:xfrm>
                <a:off x="1963" y="1994"/>
                <a:ext cx="148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644" name="Line 92"/>
              <p:cNvSpPr>
                <a:spLocks noChangeShapeType="1"/>
              </p:cNvSpPr>
              <p:nvPr/>
            </p:nvSpPr>
            <p:spPr bwMode="auto">
              <a:xfrm>
                <a:off x="1989" y="2064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645" name="Line 93"/>
              <p:cNvSpPr>
                <a:spLocks noChangeShapeType="1"/>
              </p:cNvSpPr>
              <p:nvPr/>
            </p:nvSpPr>
            <p:spPr bwMode="auto">
              <a:xfrm>
                <a:off x="1989" y="2134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646" name="Line 94"/>
              <p:cNvSpPr>
                <a:spLocks noChangeShapeType="1"/>
              </p:cNvSpPr>
              <p:nvPr/>
            </p:nvSpPr>
            <p:spPr bwMode="auto">
              <a:xfrm>
                <a:off x="1989" y="2203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647" name="Line 95"/>
              <p:cNvSpPr>
                <a:spLocks noChangeShapeType="1"/>
              </p:cNvSpPr>
              <p:nvPr/>
            </p:nvSpPr>
            <p:spPr bwMode="auto">
              <a:xfrm>
                <a:off x="1989" y="2273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648" name="Line 96"/>
              <p:cNvSpPr>
                <a:spLocks noChangeShapeType="1"/>
              </p:cNvSpPr>
              <p:nvPr/>
            </p:nvSpPr>
            <p:spPr bwMode="auto">
              <a:xfrm>
                <a:off x="1963" y="2343"/>
                <a:ext cx="148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649" name="Line 97"/>
              <p:cNvSpPr>
                <a:spLocks noChangeShapeType="1"/>
              </p:cNvSpPr>
              <p:nvPr/>
            </p:nvSpPr>
            <p:spPr bwMode="auto">
              <a:xfrm>
                <a:off x="1989" y="2413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650" name="Line 98"/>
              <p:cNvSpPr>
                <a:spLocks noChangeShapeType="1"/>
              </p:cNvSpPr>
              <p:nvPr/>
            </p:nvSpPr>
            <p:spPr bwMode="auto">
              <a:xfrm>
                <a:off x="1989" y="2482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651" name="Line 99"/>
              <p:cNvSpPr>
                <a:spLocks noChangeShapeType="1"/>
              </p:cNvSpPr>
              <p:nvPr/>
            </p:nvSpPr>
            <p:spPr bwMode="auto">
              <a:xfrm>
                <a:off x="1989" y="2552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652" name="Line 100"/>
              <p:cNvSpPr>
                <a:spLocks noChangeShapeType="1"/>
              </p:cNvSpPr>
              <p:nvPr/>
            </p:nvSpPr>
            <p:spPr bwMode="auto">
              <a:xfrm>
                <a:off x="1989" y="2622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653" name="Line 101"/>
              <p:cNvSpPr>
                <a:spLocks noChangeShapeType="1"/>
              </p:cNvSpPr>
              <p:nvPr/>
            </p:nvSpPr>
            <p:spPr bwMode="auto">
              <a:xfrm>
                <a:off x="1963" y="2692"/>
                <a:ext cx="148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654" name="Line 102"/>
              <p:cNvSpPr>
                <a:spLocks noChangeShapeType="1"/>
              </p:cNvSpPr>
              <p:nvPr/>
            </p:nvSpPr>
            <p:spPr bwMode="auto">
              <a:xfrm>
                <a:off x="1989" y="2762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655" name="Line 103"/>
              <p:cNvSpPr>
                <a:spLocks noChangeShapeType="1"/>
              </p:cNvSpPr>
              <p:nvPr/>
            </p:nvSpPr>
            <p:spPr bwMode="auto">
              <a:xfrm>
                <a:off x="1989" y="2831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656" name="Line 104"/>
              <p:cNvSpPr>
                <a:spLocks noChangeShapeType="1"/>
              </p:cNvSpPr>
              <p:nvPr/>
            </p:nvSpPr>
            <p:spPr bwMode="auto">
              <a:xfrm>
                <a:off x="1989" y="2901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657" name="Line 105"/>
              <p:cNvSpPr>
                <a:spLocks noChangeShapeType="1"/>
              </p:cNvSpPr>
              <p:nvPr/>
            </p:nvSpPr>
            <p:spPr bwMode="auto">
              <a:xfrm>
                <a:off x="1989" y="2971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658" name="Line 106"/>
              <p:cNvSpPr>
                <a:spLocks noChangeShapeType="1"/>
              </p:cNvSpPr>
              <p:nvPr/>
            </p:nvSpPr>
            <p:spPr bwMode="auto">
              <a:xfrm>
                <a:off x="1963" y="3041"/>
                <a:ext cx="148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659" name="Line 107"/>
              <p:cNvSpPr>
                <a:spLocks noChangeShapeType="1"/>
              </p:cNvSpPr>
              <p:nvPr/>
            </p:nvSpPr>
            <p:spPr bwMode="auto">
              <a:xfrm>
                <a:off x="1989" y="3111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660" name="Line 108"/>
              <p:cNvSpPr>
                <a:spLocks noChangeShapeType="1"/>
              </p:cNvSpPr>
              <p:nvPr/>
            </p:nvSpPr>
            <p:spPr bwMode="auto">
              <a:xfrm>
                <a:off x="1989" y="3180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661" name="Line 109"/>
              <p:cNvSpPr>
                <a:spLocks noChangeShapeType="1"/>
              </p:cNvSpPr>
              <p:nvPr/>
            </p:nvSpPr>
            <p:spPr bwMode="auto">
              <a:xfrm>
                <a:off x="1989" y="3250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662" name="Line 110"/>
              <p:cNvSpPr>
                <a:spLocks noChangeShapeType="1"/>
              </p:cNvSpPr>
              <p:nvPr/>
            </p:nvSpPr>
            <p:spPr bwMode="auto">
              <a:xfrm>
                <a:off x="1989" y="3320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663" name="Line 111"/>
              <p:cNvSpPr>
                <a:spLocks noChangeShapeType="1"/>
              </p:cNvSpPr>
              <p:nvPr/>
            </p:nvSpPr>
            <p:spPr bwMode="auto">
              <a:xfrm>
                <a:off x="1963" y="3390"/>
                <a:ext cx="148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664" name="Line 112"/>
              <p:cNvSpPr>
                <a:spLocks noChangeShapeType="1"/>
              </p:cNvSpPr>
              <p:nvPr/>
            </p:nvSpPr>
            <p:spPr bwMode="auto">
              <a:xfrm>
                <a:off x="1989" y="3459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665" name="Line 113"/>
              <p:cNvSpPr>
                <a:spLocks noChangeShapeType="1"/>
              </p:cNvSpPr>
              <p:nvPr/>
            </p:nvSpPr>
            <p:spPr bwMode="auto">
              <a:xfrm>
                <a:off x="1989" y="3529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666" name="Line 114"/>
              <p:cNvSpPr>
                <a:spLocks noChangeShapeType="1"/>
              </p:cNvSpPr>
              <p:nvPr/>
            </p:nvSpPr>
            <p:spPr bwMode="auto">
              <a:xfrm>
                <a:off x="1989" y="3599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667" name="Line 115"/>
              <p:cNvSpPr>
                <a:spLocks noChangeShapeType="1"/>
              </p:cNvSpPr>
              <p:nvPr/>
            </p:nvSpPr>
            <p:spPr bwMode="auto">
              <a:xfrm>
                <a:off x="1989" y="3669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668" name="Line 116"/>
              <p:cNvSpPr>
                <a:spLocks noChangeShapeType="1"/>
              </p:cNvSpPr>
              <p:nvPr/>
            </p:nvSpPr>
            <p:spPr bwMode="auto">
              <a:xfrm>
                <a:off x="1963" y="3739"/>
                <a:ext cx="148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669" name="Line 117"/>
              <p:cNvSpPr>
                <a:spLocks noChangeShapeType="1"/>
              </p:cNvSpPr>
              <p:nvPr/>
            </p:nvSpPr>
            <p:spPr bwMode="auto">
              <a:xfrm>
                <a:off x="1989" y="3808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670" name="Line 118"/>
              <p:cNvSpPr>
                <a:spLocks noChangeShapeType="1"/>
              </p:cNvSpPr>
              <p:nvPr/>
            </p:nvSpPr>
            <p:spPr bwMode="auto">
              <a:xfrm>
                <a:off x="1989" y="3878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671" name="Line 119"/>
              <p:cNvSpPr>
                <a:spLocks noChangeShapeType="1"/>
              </p:cNvSpPr>
              <p:nvPr/>
            </p:nvSpPr>
            <p:spPr bwMode="auto">
              <a:xfrm>
                <a:off x="1989" y="3948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672" name="Line 120"/>
              <p:cNvSpPr>
                <a:spLocks noChangeShapeType="1"/>
              </p:cNvSpPr>
              <p:nvPr/>
            </p:nvSpPr>
            <p:spPr bwMode="auto">
              <a:xfrm>
                <a:off x="1989" y="4018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673" name="Line 121"/>
              <p:cNvSpPr>
                <a:spLocks noChangeShapeType="1"/>
              </p:cNvSpPr>
              <p:nvPr/>
            </p:nvSpPr>
            <p:spPr bwMode="auto">
              <a:xfrm>
                <a:off x="1963" y="4088"/>
                <a:ext cx="148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674" name="Line 122"/>
              <p:cNvSpPr>
                <a:spLocks noChangeShapeType="1"/>
              </p:cNvSpPr>
              <p:nvPr/>
            </p:nvSpPr>
            <p:spPr bwMode="auto">
              <a:xfrm>
                <a:off x="1989" y="4157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675" name="Line 123"/>
              <p:cNvSpPr>
                <a:spLocks noChangeShapeType="1"/>
              </p:cNvSpPr>
              <p:nvPr/>
            </p:nvSpPr>
            <p:spPr bwMode="auto">
              <a:xfrm>
                <a:off x="1989" y="4227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676" name="Line 124"/>
              <p:cNvSpPr>
                <a:spLocks noChangeShapeType="1"/>
              </p:cNvSpPr>
              <p:nvPr/>
            </p:nvSpPr>
            <p:spPr bwMode="auto">
              <a:xfrm>
                <a:off x="1989" y="4297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677" name="Line 125"/>
              <p:cNvSpPr>
                <a:spLocks noChangeShapeType="1"/>
              </p:cNvSpPr>
              <p:nvPr/>
            </p:nvSpPr>
            <p:spPr bwMode="auto">
              <a:xfrm>
                <a:off x="1989" y="4367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678" name="Line 126"/>
              <p:cNvSpPr>
                <a:spLocks noChangeShapeType="1"/>
              </p:cNvSpPr>
              <p:nvPr/>
            </p:nvSpPr>
            <p:spPr bwMode="auto">
              <a:xfrm>
                <a:off x="1963" y="4437"/>
                <a:ext cx="148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sp>
          <p:nvSpPr>
            <p:cNvPr id="23679" name="Line 127"/>
            <p:cNvSpPr>
              <a:spLocks noChangeShapeType="1"/>
            </p:cNvSpPr>
            <p:nvPr/>
          </p:nvSpPr>
          <p:spPr bwMode="auto">
            <a:xfrm>
              <a:off x="1989" y="4499"/>
              <a:ext cx="96" cy="0"/>
            </a:xfrm>
            <a:prstGeom prst="line">
              <a:avLst/>
            </a:prstGeom>
            <a:noFill/>
            <a:ln w="28575">
              <a:solidFill>
                <a:srgbClr val="6600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3680" name="Line 128"/>
            <p:cNvSpPr>
              <a:spLocks noChangeShapeType="1"/>
            </p:cNvSpPr>
            <p:nvPr/>
          </p:nvSpPr>
          <p:spPr bwMode="auto">
            <a:xfrm>
              <a:off x="1989" y="4569"/>
              <a:ext cx="96" cy="0"/>
            </a:xfrm>
            <a:prstGeom prst="line">
              <a:avLst/>
            </a:prstGeom>
            <a:noFill/>
            <a:ln w="28575">
              <a:solidFill>
                <a:srgbClr val="6600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  <p:sp>
        <p:nvSpPr>
          <p:cNvPr id="23681" name="Line 129"/>
          <p:cNvSpPr>
            <a:spLocks noChangeShapeType="1"/>
          </p:cNvSpPr>
          <p:nvPr/>
        </p:nvSpPr>
        <p:spPr bwMode="auto">
          <a:xfrm>
            <a:off x="4962526" y="5143500"/>
            <a:ext cx="14288" cy="136525"/>
          </a:xfrm>
          <a:prstGeom prst="line">
            <a:avLst/>
          </a:prstGeom>
          <a:noFill/>
          <a:ln w="25400">
            <a:solidFill>
              <a:srgbClr val="6600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3682" name="Line 130"/>
          <p:cNvSpPr>
            <a:spLocks noChangeShapeType="1"/>
          </p:cNvSpPr>
          <p:nvPr/>
        </p:nvSpPr>
        <p:spPr bwMode="auto">
          <a:xfrm flipH="1">
            <a:off x="5154627" y="5135563"/>
            <a:ext cx="7937" cy="139700"/>
          </a:xfrm>
          <a:prstGeom prst="line">
            <a:avLst/>
          </a:prstGeom>
          <a:noFill/>
          <a:ln w="25400">
            <a:solidFill>
              <a:srgbClr val="6600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3683" name="Freeform 131"/>
          <p:cNvSpPr>
            <a:spLocks/>
          </p:cNvSpPr>
          <p:nvPr/>
        </p:nvSpPr>
        <p:spPr bwMode="auto">
          <a:xfrm>
            <a:off x="4137025" y="5124467"/>
            <a:ext cx="1784350" cy="2419351"/>
          </a:xfrm>
          <a:custGeom>
            <a:avLst/>
            <a:gdLst>
              <a:gd name="T0" fmla="*/ 584 w 1630"/>
              <a:gd name="T1" fmla="*/ 2 h 2120"/>
              <a:gd name="T2" fmla="*/ 584 w 1630"/>
              <a:gd name="T3" fmla="*/ 477 h 2120"/>
              <a:gd name="T4" fmla="*/ 148 w 1630"/>
              <a:gd name="T5" fmla="*/ 1357 h 2120"/>
              <a:gd name="T6" fmla="*/ 68 w 1630"/>
              <a:gd name="T7" fmla="*/ 1561 h 2120"/>
              <a:gd name="T8" fmla="*/ 33 w 1630"/>
              <a:gd name="T9" fmla="*/ 1663 h 2120"/>
              <a:gd name="T10" fmla="*/ 2 w 1630"/>
              <a:gd name="T11" fmla="*/ 1773 h 2120"/>
              <a:gd name="T12" fmla="*/ 0 w 1630"/>
              <a:gd name="T13" fmla="*/ 1800 h 2120"/>
              <a:gd name="T14" fmla="*/ 5 w 1630"/>
              <a:gd name="T15" fmla="*/ 1828 h 2120"/>
              <a:gd name="T16" fmla="*/ 14 w 1630"/>
              <a:gd name="T17" fmla="*/ 1857 h 2120"/>
              <a:gd name="T18" fmla="*/ 31 w 1630"/>
              <a:gd name="T19" fmla="*/ 1882 h 2120"/>
              <a:gd name="T20" fmla="*/ 67 w 1630"/>
              <a:gd name="T21" fmla="*/ 1922 h 2120"/>
              <a:gd name="T22" fmla="*/ 114 w 1630"/>
              <a:gd name="T23" fmla="*/ 1960 h 2120"/>
              <a:gd name="T24" fmla="*/ 159 w 1630"/>
              <a:gd name="T25" fmla="*/ 1987 h 2120"/>
              <a:gd name="T26" fmla="*/ 205 w 1630"/>
              <a:gd name="T27" fmla="*/ 2012 h 2120"/>
              <a:gd name="T28" fmla="*/ 256 w 1630"/>
              <a:gd name="T29" fmla="*/ 2034 h 2120"/>
              <a:gd name="T30" fmla="*/ 318 w 1630"/>
              <a:gd name="T31" fmla="*/ 2053 h 2120"/>
              <a:gd name="T32" fmla="*/ 372 w 1630"/>
              <a:gd name="T33" fmla="*/ 2070 h 2120"/>
              <a:gd name="T34" fmla="*/ 426 w 1630"/>
              <a:gd name="T35" fmla="*/ 2083 h 2120"/>
              <a:gd name="T36" fmla="*/ 491 w 1630"/>
              <a:gd name="T37" fmla="*/ 2097 h 2120"/>
              <a:gd name="T38" fmla="*/ 557 w 1630"/>
              <a:gd name="T39" fmla="*/ 2106 h 2120"/>
              <a:gd name="T40" fmla="*/ 627 w 1630"/>
              <a:gd name="T41" fmla="*/ 2114 h 2120"/>
              <a:gd name="T42" fmla="*/ 676 w 1630"/>
              <a:gd name="T43" fmla="*/ 2117 h 2120"/>
              <a:gd name="T44" fmla="*/ 741 w 1630"/>
              <a:gd name="T45" fmla="*/ 2120 h 2120"/>
              <a:gd name="T46" fmla="*/ 885 w 1630"/>
              <a:gd name="T47" fmla="*/ 2120 h 2120"/>
              <a:gd name="T48" fmla="*/ 949 w 1630"/>
              <a:gd name="T49" fmla="*/ 2117 h 2120"/>
              <a:gd name="T50" fmla="*/ 1009 w 1630"/>
              <a:gd name="T51" fmla="*/ 2113 h 2120"/>
              <a:gd name="T52" fmla="*/ 1073 w 1630"/>
              <a:gd name="T53" fmla="*/ 2104 h 2120"/>
              <a:gd name="T54" fmla="*/ 1133 w 1630"/>
              <a:gd name="T55" fmla="*/ 2097 h 2120"/>
              <a:gd name="T56" fmla="*/ 1186 w 1630"/>
              <a:gd name="T57" fmla="*/ 2087 h 2120"/>
              <a:gd name="T58" fmla="*/ 1239 w 1630"/>
              <a:gd name="T59" fmla="*/ 2073 h 2120"/>
              <a:gd name="T60" fmla="*/ 1303 w 1630"/>
              <a:gd name="T61" fmla="*/ 2057 h 2120"/>
              <a:gd name="T62" fmla="*/ 1359 w 1630"/>
              <a:gd name="T63" fmla="*/ 2037 h 2120"/>
              <a:gd name="T64" fmla="*/ 1413 w 1630"/>
              <a:gd name="T65" fmla="*/ 2015 h 2120"/>
              <a:gd name="T66" fmla="*/ 1469 w 1630"/>
              <a:gd name="T67" fmla="*/ 1988 h 2120"/>
              <a:gd name="T68" fmla="*/ 1508 w 1630"/>
              <a:gd name="T69" fmla="*/ 1964 h 2120"/>
              <a:gd name="T70" fmla="*/ 1544 w 1630"/>
              <a:gd name="T71" fmla="*/ 1939 h 2120"/>
              <a:gd name="T72" fmla="*/ 1580 w 1630"/>
              <a:gd name="T73" fmla="*/ 1906 h 2120"/>
              <a:gd name="T74" fmla="*/ 1603 w 1630"/>
              <a:gd name="T75" fmla="*/ 1879 h 2120"/>
              <a:gd name="T76" fmla="*/ 1616 w 1630"/>
              <a:gd name="T77" fmla="*/ 1858 h 2120"/>
              <a:gd name="T78" fmla="*/ 1625 w 1630"/>
              <a:gd name="T79" fmla="*/ 1838 h 2120"/>
              <a:gd name="T80" fmla="*/ 1629 w 1630"/>
              <a:gd name="T81" fmla="*/ 1813 h 2120"/>
              <a:gd name="T82" fmla="*/ 1630 w 1630"/>
              <a:gd name="T83" fmla="*/ 1785 h 2120"/>
              <a:gd name="T84" fmla="*/ 1615 w 1630"/>
              <a:gd name="T85" fmla="*/ 1708 h 2120"/>
              <a:gd name="T86" fmla="*/ 1590 w 1630"/>
              <a:gd name="T87" fmla="*/ 1617 h 2120"/>
              <a:gd name="T88" fmla="*/ 1551 w 1630"/>
              <a:gd name="T89" fmla="*/ 1512 h 2120"/>
              <a:gd name="T90" fmla="*/ 1466 w 1630"/>
              <a:gd name="T91" fmla="*/ 1327 h 2120"/>
              <a:gd name="T92" fmla="*/ 1051 w 1630"/>
              <a:gd name="T93" fmla="*/ 477 h 2120"/>
              <a:gd name="T94" fmla="*/ 1051 w 1630"/>
              <a:gd name="T95" fmla="*/ 0 h 2120"/>
              <a:gd name="T96" fmla="*/ 584 w 1630"/>
              <a:gd name="T97" fmla="*/ 2 h 21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630" h="2120">
                <a:moveTo>
                  <a:pt x="584" y="2"/>
                </a:moveTo>
                <a:lnTo>
                  <a:pt x="584" y="477"/>
                </a:lnTo>
                <a:lnTo>
                  <a:pt x="148" y="1357"/>
                </a:lnTo>
                <a:lnTo>
                  <a:pt x="68" y="1561"/>
                </a:lnTo>
                <a:lnTo>
                  <a:pt x="33" y="1663"/>
                </a:lnTo>
                <a:lnTo>
                  <a:pt x="2" y="1773"/>
                </a:lnTo>
                <a:lnTo>
                  <a:pt x="0" y="1800"/>
                </a:lnTo>
                <a:lnTo>
                  <a:pt x="5" y="1828"/>
                </a:lnTo>
                <a:lnTo>
                  <a:pt x="14" y="1857"/>
                </a:lnTo>
                <a:lnTo>
                  <a:pt x="31" y="1882"/>
                </a:lnTo>
                <a:lnTo>
                  <a:pt x="67" y="1922"/>
                </a:lnTo>
                <a:lnTo>
                  <a:pt x="114" y="1960"/>
                </a:lnTo>
                <a:lnTo>
                  <a:pt x="159" y="1987"/>
                </a:lnTo>
                <a:lnTo>
                  <a:pt x="205" y="2012"/>
                </a:lnTo>
                <a:lnTo>
                  <a:pt x="256" y="2034"/>
                </a:lnTo>
                <a:lnTo>
                  <a:pt x="318" y="2053"/>
                </a:lnTo>
                <a:lnTo>
                  <a:pt x="372" y="2070"/>
                </a:lnTo>
                <a:lnTo>
                  <a:pt x="426" y="2083"/>
                </a:lnTo>
                <a:lnTo>
                  <a:pt x="491" y="2097"/>
                </a:lnTo>
                <a:lnTo>
                  <a:pt x="557" y="2106"/>
                </a:lnTo>
                <a:lnTo>
                  <a:pt x="627" y="2114"/>
                </a:lnTo>
                <a:lnTo>
                  <a:pt x="676" y="2117"/>
                </a:lnTo>
                <a:lnTo>
                  <a:pt x="741" y="2120"/>
                </a:lnTo>
                <a:lnTo>
                  <a:pt x="885" y="2120"/>
                </a:lnTo>
                <a:lnTo>
                  <a:pt x="949" y="2117"/>
                </a:lnTo>
                <a:lnTo>
                  <a:pt x="1009" y="2113"/>
                </a:lnTo>
                <a:lnTo>
                  <a:pt x="1073" y="2104"/>
                </a:lnTo>
                <a:lnTo>
                  <a:pt x="1133" y="2097"/>
                </a:lnTo>
                <a:lnTo>
                  <a:pt x="1186" y="2087"/>
                </a:lnTo>
                <a:lnTo>
                  <a:pt x="1239" y="2073"/>
                </a:lnTo>
                <a:lnTo>
                  <a:pt x="1303" y="2057"/>
                </a:lnTo>
                <a:lnTo>
                  <a:pt x="1359" y="2037"/>
                </a:lnTo>
                <a:lnTo>
                  <a:pt x="1413" y="2015"/>
                </a:lnTo>
                <a:lnTo>
                  <a:pt x="1469" y="1988"/>
                </a:lnTo>
                <a:lnTo>
                  <a:pt x="1508" y="1964"/>
                </a:lnTo>
                <a:lnTo>
                  <a:pt x="1544" y="1939"/>
                </a:lnTo>
                <a:lnTo>
                  <a:pt x="1580" y="1906"/>
                </a:lnTo>
                <a:lnTo>
                  <a:pt x="1603" y="1879"/>
                </a:lnTo>
                <a:lnTo>
                  <a:pt x="1616" y="1858"/>
                </a:lnTo>
                <a:lnTo>
                  <a:pt x="1625" y="1838"/>
                </a:lnTo>
                <a:lnTo>
                  <a:pt x="1629" y="1813"/>
                </a:lnTo>
                <a:lnTo>
                  <a:pt x="1630" y="1785"/>
                </a:lnTo>
                <a:lnTo>
                  <a:pt x="1615" y="1708"/>
                </a:lnTo>
                <a:lnTo>
                  <a:pt x="1590" y="1617"/>
                </a:lnTo>
                <a:lnTo>
                  <a:pt x="1551" y="1512"/>
                </a:lnTo>
                <a:lnTo>
                  <a:pt x="1466" y="1327"/>
                </a:lnTo>
                <a:lnTo>
                  <a:pt x="1051" y="477"/>
                </a:lnTo>
                <a:lnTo>
                  <a:pt x="1051" y="0"/>
                </a:lnTo>
                <a:lnTo>
                  <a:pt x="584" y="2"/>
                </a:lnTo>
                <a:close/>
              </a:path>
            </a:pathLst>
          </a:custGeom>
          <a:noFill/>
          <a:ln w="57150" cmpd="sng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3684" name="Rectangle 132"/>
          <p:cNvSpPr>
            <a:spLocks noChangeArrowheads="1"/>
          </p:cNvSpPr>
          <p:nvPr/>
        </p:nvSpPr>
        <p:spPr bwMode="auto">
          <a:xfrm>
            <a:off x="4724414" y="5059365"/>
            <a:ext cx="593725" cy="920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3685" name="Line 133"/>
          <p:cNvSpPr>
            <a:spLocks noChangeShapeType="1"/>
          </p:cNvSpPr>
          <p:nvPr/>
        </p:nvSpPr>
        <p:spPr bwMode="auto">
          <a:xfrm>
            <a:off x="4954602" y="5059364"/>
            <a:ext cx="14287" cy="136525"/>
          </a:xfrm>
          <a:prstGeom prst="line">
            <a:avLst/>
          </a:prstGeom>
          <a:noFill/>
          <a:ln w="25400">
            <a:solidFill>
              <a:srgbClr val="6600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3686" name="Line 134"/>
          <p:cNvSpPr>
            <a:spLocks noChangeShapeType="1"/>
          </p:cNvSpPr>
          <p:nvPr/>
        </p:nvSpPr>
        <p:spPr bwMode="auto">
          <a:xfrm flipH="1">
            <a:off x="5160965" y="5057775"/>
            <a:ext cx="9525" cy="139700"/>
          </a:xfrm>
          <a:prstGeom prst="line">
            <a:avLst/>
          </a:prstGeom>
          <a:noFill/>
          <a:ln w="25400">
            <a:solidFill>
              <a:srgbClr val="6600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grpSp>
        <p:nvGrpSpPr>
          <p:cNvPr id="23687" name="Group 135"/>
          <p:cNvGrpSpPr>
            <a:grpSpLocks/>
          </p:cNvGrpSpPr>
          <p:nvPr/>
        </p:nvGrpSpPr>
        <p:grpSpPr bwMode="auto">
          <a:xfrm flipV="1">
            <a:off x="1866902" y="1284288"/>
            <a:ext cx="150813" cy="87312"/>
            <a:chOff x="3057" y="1441"/>
            <a:chExt cx="247" cy="144"/>
          </a:xfrm>
        </p:grpSpPr>
        <p:sp>
          <p:nvSpPr>
            <p:cNvPr id="23688" name="Arco 136"/>
            <p:cNvSpPr>
              <a:spLocks/>
            </p:cNvSpPr>
            <p:nvPr/>
          </p:nvSpPr>
          <p:spPr bwMode="auto">
            <a:xfrm>
              <a:off x="3180" y="1441"/>
              <a:ext cx="124" cy="14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18573"/>
                <a:gd name="T1" fmla="*/ 0 h 21600"/>
                <a:gd name="T2" fmla="*/ 18573 w 18573"/>
                <a:gd name="T3" fmla="*/ 10572 h 21600"/>
                <a:gd name="T4" fmla="*/ 0 w 18573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573" h="21600" fill="none" extrusionOk="0">
                  <a:moveTo>
                    <a:pt x="0" y="-1"/>
                  </a:moveTo>
                  <a:cubicBezTo>
                    <a:pt x="7622" y="-1"/>
                    <a:pt x="14680" y="4017"/>
                    <a:pt x="18572" y="10572"/>
                  </a:cubicBezTo>
                </a:path>
                <a:path w="18573" h="21600" stroke="0" extrusionOk="0">
                  <a:moveTo>
                    <a:pt x="0" y="-1"/>
                  </a:moveTo>
                  <a:cubicBezTo>
                    <a:pt x="7622" y="-1"/>
                    <a:pt x="14680" y="4017"/>
                    <a:pt x="18572" y="10572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3689" name="Arco 137"/>
            <p:cNvSpPr>
              <a:spLocks/>
            </p:cNvSpPr>
            <p:nvPr/>
          </p:nvSpPr>
          <p:spPr bwMode="auto">
            <a:xfrm rot="5400000" flipH="1" flipV="1">
              <a:off x="3050" y="1448"/>
              <a:ext cx="144" cy="129"/>
            </a:xfrm>
            <a:custGeom>
              <a:avLst/>
              <a:gdLst>
                <a:gd name="G0" fmla="+- 0 0 0"/>
                <a:gd name="G1" fmla="+- 19290 0 0"/>
                <a:gd name="G2" fmla="+- 21600 0 0"/>
                <a:gd name="T0" fmla="*/ 9719 w 21600"/>
                <a:gd name="T1" fmla="*/ 0 h 19290"/>
                <a:gd name="T2" fmla="*/ 21600 w 21600"/>
                <a:gd name="T3" fmla="*/ 19290 h 19290"/>
                <a:gd name="T4" fmla="*/ 0 w 21600"/>
                <a:gd name="T5" fmla="*/ 19290 h 19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19290" fill="none" extrusionOk="0">
                  <a:moveTo>
                    <a:pt x="9718" y="0"/>
                  </a:moveTo>
                  <a:cubicBezTo>
                    <a:pt x="17004" y="3670"/>
                    <a:pt x="21600" y="11132"/>
                    <a:pt x="21600" y="19290"/>
                  </a:cubicBezTo>
                </a:path>
                <a:path w="21600" h="19290" stroke="0" extrusionOk="0">
                  <a:moveTo>
                    <a:pt x="9718" y="0"/>
                  </a:moveTo>
                  <a:cubicBezTo>
                    <a:pt x="17004" y="3670"/>
                    <a:pt x="21600" y="11132"/>
                    <a:pt x="21600" y="19290"/>
                  </a:cubicBezTo>
                  <a:lnTo>
                    <a:pt x="0" y="1929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  <p:sp>
        <p:nvSpPr>
          <p:cNvPr id="23690" name="Line 138"/>
          <p:cNvSpPr>
            <a:spLocks noChangeShapeType="1"/>
          </p:cNvSpPr>
          <p:nvPr/>
        </p:nvSpPr>
        <p:spPr bwMode="auto">
          <a:xfrm>
            <a:off x="2103452" y="1235075"/>
            <a:ext cx="2789237" cy="0"/>
          </a:xfrm>
          <a:prstGeom prst="line">
            <a:avLst/>
          </a:prstGeom>
          <a:noFill/>
          <a:ln w="47625">
            <a:solidFill>
              <a:srgbClr val="0066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3691" name="Line 139"/>
          <p:cNvSpPr>
            <a:spLocks noChangeShapeType="1"/>
          </p:cNvSpPr>
          <p:nvPr/>
        </p:nvSpPr>
        <p:spPr bwMode="auto">
          <a:xfrm>
            <a:off x="5211763" y="1235075"/>
            <a:ext cx="411162" cy="0"/>
          </a:xfrm>
          <a:prstGeom prst="line">
            <a:avLst/>
          </a:prstGeom>
          <a:noFill/>
          <a:ln w="47625">
            <a:solidFill>
              <a:srgbClr val="0066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grpSp>
        <p:nvGrpSpPr>
          <p:cNvPr id="23692" name="Group 140"/>
          <p:cNvGrpSpPr>
            <a:grpSpLocks/>
          </p:cNvGrpSpPr>
          <p:nvPr/>
        </p:nvGrpSpPr>
        <p:grpSpPr bwMode="auto">
          <a:xfrm flipV="1">
            <a:off x="4984751" y="3881439"/>
            <a:ext cx="150813" cy="87312"/>
            <a:chOff x="3057" y="1441"/>
            <a:chExt cx="247" cy="144"/>
          </a:xfrm>
        </p:grpSpPr>
        <p:sp>
          <p:nvSpPr>
            <p:cNvPr id="23693" name="Arco 141"/>
            <p:cNvSpPr>
              <a:spLocks/>
            </p:cNvSpPr>
            <p:nvPr/>
          </p:nvSpPr>
          <p:spPr bwMode="auto">
            <a:xfrm>
              <a:off x="3180" y="1441"/>
              <a:ext cx="124" cy="14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18573"/>
                <a:gd name="T1" fmla="*/ 0 h 21600"/>
                <a:gd name="T2" fmla="*/ 18573 w 18573"/>
                <a:gd name="T3" fmla="*/ 10572 h 21600"/>
                <a:gd name="T4" fmla="*/ 0 w 18573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573" h="21600" fill="none" extrusionOk="0">
                  <a:moveTo>
                    <a:pt x="0" y="-1"/>
                  </a:moveTo>
                  <a:cubicBezTo>
                    <a:pt x="7622" y="-1"/>
                    <a:pt x="14680" y="4017"/>
                    <a:pt x="18572" y="10572"/>
                  </a:cubicBezTo>
                </a:path>
                <a:path w="18573" h="21600" stroke="0" extrusionOk="0">
                  <a:moveTo>
                    <a:pt x="0" y="-1"/>
                  </a:moveTo>
                  <a:cubicBezTo>
                    <a:pt x="7622" y="-1"/>
                    <a:pt x="14680" y="4017"/>
                    <a:pt x="18572" y="10572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3694" name="Arco 142"/>
            <p:cNvSpPr>
              <a:spLocks/>
            </p:cNvSpPr>
            <p:nvPr/>
          </p:nvSpPr>
          <p:spPr bwMode="auto">
            <a:xfrm rot="5400000" flipH="1" flipV="1">
              <a:off x="3050" y="1448"/>
              <a:ext cx="144" cy="129"/>
            </a:xfrm>
            <a:custGeom>
              <a:avLst/>
              <a:gdLst>
                <a:gd name="G0" fmla="+- 0 0 0"/>
                <a:gd name="G1" fmla="+- 19290 0 0"/>
                <a:gd name="G2" fmla="+- 21600 0 0"/>
                <a:gd name="T0" fmla="*/ 9719 w 21600"/>
                <a:gd name="T1" fmla="*/ 0 h 19290"/>
                <a:gd name="T2" fmla="*/ 21600 w 21600"/>
                <a:gd name="T3" fmla="*/ 19290 h 19290"/>
                <a:gd name="T4" fmla="*/ 0 w 21600"/>
                <a:gd name="T5" fmla="*/ 19290 h 19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19290" fill="none" extrusionOk="0">
                  <a:moveTo>
                    <a:pt x="9718" y="0"/>
                  </a:moveTo>
                  <a:cubicBezTo>
                    <a:pt x="17004" y="3670"/>
                    <a:pt x="21600" y="11132"/>
                    <a:pt x="21600" y="19290"/>
                  </a:cubicBezTo>
                </a:path>
                <a:path w="21600" h="19290" stroke="0" extrusionOk="0">
                  <a:moveTo>
                    <a:pt x="9718" y="0"/>
                  </a:moveTo>
                  <a:cubicBezTo>
                    <a:pt x="17004" y="3670"/>
                    <a:pt x="21600" y="11132"/>
                    <a:pt x="21600" y="19290"/>
                  </a:cubicBezTo>
                  <a:lnTo>
                    <a:pt x="0" y="1929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  <p:sp>
        <p:nvSpPr>
          <p:cNvPr id="23695" name="Text Box 143"/>
          <p:cNvSpPr txBox="1">
            <a:spLocks noChangeArrowheads="1"/>
          </p:cNvSpPr>
          <p:nvPr/>
        </p:nvSpPr>
        <p:spPr bwMode="auto">
          <a:xfrm>
            <a:off x="1508146" y="1050927"/>
            <a:ext cx="298651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000099"/>
                </a:solidFill>
                <a:latin typeface="Comic Sans MS" charset="0"/>
              </a:rPr>
              <a:t>0</a:t>
            </a:r>
          </a:p>
        </p:txBody>
      </p:sp>
      <p:sp>
        <p:nvSpPr>
          <p:cNvPr id="23696" name="Text Box 144"/>
          <p:cNvSpPr txBox="1">
            <a:spLocks noChangeArrowheads="1"/>
          </p:cNvSpPr>
          <p:nvPr/>
        </p:nvSpPr>
        <p:spPr bwMode="auto">
          <a:xfrm>
            <a:off x="5137164" y="3702051"/>
            <a:ext cx="1349871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000099"/>
                </a:solidFill>
                <a:latin typeface="Comic Sans MS" charset="0"/>
              </a:rPr>
              <a:t>11,2 mL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8" name="Group 2"/>
          <p:cNvGrpSpPr>
            <a:grpSpLocks/>
          </p:cNvGrpSpPr>
          <p:nvPr/>
        </p:nvGrpSpPr>
        <p:grpSpPr bwMode="auto">
          <a:xfrm>
            <a:off x="-34925" y="130177"/>
            <a:ext cx="1514475" cy="5443539"/>
            <a:chOff x="0" y="144"/>
            <a:chExt cx="1748" cy="6000"/>
          </a:xfrm>
        </p:grpSpPr>
        <p:sp>
          <p:nvSpPr>
            <p:cNvPr id="24579" name="Rectangle 3"/>
            <p:cNvSpPr>
              <a:spLocks noChangeArrowheads="1"/>
            </p:cNvSpPr>
            <p:nvPr/>
          </p:nvSpPr>
          <p:spPr bwMode="auto">
            <a:xfrm>
              <a:off x="346" y="144"/>
              <a:ext cx="4" cy="409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8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580" name="Rectangle 4"/>
            <p:cNvSpPr>
              <a:spLocks noChangeArrowheads="1"/>
            </p:cNvSpPr>
            <p:nvPr/>
          </p:nvSpPr>
          <p:spPr bwMode="auto">
            <a:xfrm>
              <a:off x="347" y="652"/>
              <a:ext cx="4" cy="409"/>
            </a:xfrm>
            <a:prstGeom prst="rect">
              <a:avLst/>
            </a:prstGeom>
            <a:solidFill>
              <a:srgbClr val="FF9933">
                <a:alpha val="50000"/>
              </a:srgbClr>
            </a:solidFill>
            <a:ln w="38100">
              <a:solidFill>
                <a:srgbClr val="8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graphicFrame>
          <p:nvGraphicFramePr>
            <p:cNvPr id="24581" name="Object 5"/>
            <p:cNvGraphicFramePr>
              <a:graphicFrameLocks noChangeAspect="1"/>
            </p:cNvGraphicFramePr>
            <p:nvPr/>
          </p:nvGraphicFramePr>
          <p:xfrm>
            <a:off x="0" y="4896"/>
            <a:ext cx="1748" cy="1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774" name="Image" r:id="rId3" imgW="3113307" imgH="3647017" progId="Photoshop.Image.4">
                    <p:embed/>
                  </p:oleObj>
                </mc:Choice>
                <mc:Fallback>
                  <p:oleObj name="Image" r:id="rId3" imgW="3113307" imgH="3647017" progId="Photoshop.Image.4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4896"/>
                          <a:ext cx="1748" cy="124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4582" name="Line 6"/>
            <p:cNvSpPr>
              <a:spLocks noChangeShapeType="1"/>
            </p:cNvSpPr>
            <p:nvPr/>
          </p:nvSpPr>
          <p:spPr bwMode="auto">
            <a:xfrm>
              <a:off x="395" y="734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583" name="Line 7"/>
            <p:cNvSpPr>
              <a:spLocks noChangeShapeType="1"/>
            </p:cNvSpPr>
            <p:nvPr/>
          </p:nvSpPr>
          <p:spPr bwMode="auto">
            <a:xfrm>
              <a:off x="395" y="801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584" name="Line 8"/>
            <p:cNvSpPr>
              <a:spLocks noChangeShapeType="1"/>
            </p:cNvSpPr>
            <p:nvPr/>
          </p:nvSpPr>
          <p:spPr bwMode="auto">
            <a:xfrm>
              <a:off x="395" y="868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585" name="Line 9"/>
            <p:cNvSpPr>
              <a:spLocks noChangeShapeType="1"/>
            </p:cNvSpPr>
            <p:nvPr/>
          </p:nvSpPr>
          <p:spPr bwMode="auto">
            <a:xfrm>
              <a:off x="395" y="935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586" name="Line 10"/>
            <p:cNvSpPr>
              <a:spLocks noChangeShapeType="1"/>
            </p:cNvSpPr>
            <p:nvPr/>
          </p:nvSpPr>
          <p:spPr bwMode="auto">
            <a:xfrm>
              <a:off x="395" y="1003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587" name="Line 11"/>
            <p:cNvSpPr>
              <a:spLocks noChangeShapeType="1"/>
            </p:cNvSpPr>
            <p:nvPr/>
          </p:nvSpPr>
          <p:spPr bwMode="auto">
            <a:xfrm>
              <a:off x="395" y="1070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588" name="Line 12"/>
            <p:cNvSpPr>
              <a:spLocks noChangeShapeType="1"/>
            </p:cNvSpPr>
            <p:nvPr/>
          </p:nvSpPr>
          <p:spPr bwMode="auto">
            <a:xfrm>
              <a:off x="395" y="1137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589" name="Line 13"/>
            <p:cNvSpPr>
              <a:spLocks noChangeShapeType="1"/>
            </p:cNvSpPr>
            <p:nvPr/>
          </p:nvSpPr>
          <p:spPr bwMode="auto">
            <a:xfrm>
              <a:off x="395" y="1204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590" name="Line 14"/>
            <p:cNvSpPr>
              <a:spLocks noChangeShapeType="1"/>
            </p:cNvSpPr>
            <p:nvPr/>
          </p:nvSpPr>
          <p:spPr bwMode="auto">
            <a:xfrm>
              <a:off x="395" y="1272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591" name="Line 15"/>
            <p:cNvSpPr>
              <a:spLocks noChangeShapeType="1"/>
            </p:cNvSpPr>
            <p:nvPr/>
          </p:nvSpPr>
          <p:spPr bwMode="auto">
            <a:xfrm>
              <a:off x="395" y="1339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592" name="Line 16"/>
            <p:cNvSpPr>
              <a:spLocks noChangeShapeType="1"/>
            </p:cNvSpPr>
            <p:nvPr/>
          </p:nvSpPr>
          <p:spPr bwMode="auto">
            <a:xfrm>
              <a:off x="395" y="1398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593" name="Line 17"/>
            <p:cNvSpPr>
              <a:spLocks noChangeShapeType="1"/>
            </p:cNvSpPr>
            <p:nvPr/>
          </p:nvSpPr>
          <p:spPr bwMode="auto">
            <a:xfrm>
              <a:off x="395" y="1473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594" name="Line 18"/>
            <p:cNvSpPr>
              <a:spLocks noChangeShapeType="1"/>
            </p:cNvSpPr>
            <p:nvPr/>
          </p:nvSpPr>
          <p:spPr bwMode="auto">
            <a:xfrm>
              <a:off x="395" y="1541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595" name="Line 19"/>
            <p:cNvSpPr>
              <a:spLocks noChangeShapeType="1"/>
            </p:cNvSpPr>
            <p:nvPr/>
          </p:nvSpPr>
          <p:spPr bwMode="auto">
            <a:xfrm>
              <a:off x="395" y="1608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596" name="Line 20"/>
            <p:cNvSpPr>
              <a:spLocks noChangeShapeType="1"/>
            </p:cNvSpPr>
            <p:nvPr/>
          </p:nvSpPr>
          <p:spPr bwMode="auto">
            <a:xfrm>
              <a:off x="395" y="1675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597" name="Line 21"/>
            <p:cNvSpPr>
              <a:spLocks noChangeShapeType="1"/>
            </p:cNvSpPr>
            <p:nvPr/>
          </p:nvSpPr>
          <p:spPr bwMode="auto">
            <a:xfrm>
              <a:off x="395" y="1742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598" name="Line 22"/>
            <p:cNvSpPr>
              <a:spLocks noChangeShapeType="1"/>
            </p:cNvSpPr>
            <p:nvPr/>
          </p:nvSpPr>
          <p:spPr bwMode="auto">
            <a:xfrm>
              <a:off x="395" y="1810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599" name="Line 23"/>
            <p:cNvSpPr>
              <a:spLocks noChangeShapeType="1"/>
            </p:cNvSpPr>
            <p:nvPr/>
          </p:nvSpPr>
          <p:spPr bwMode="auto">
            <a:xfrm>
              <a:off x="395" y="1877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600" name="Line 24"/>
            <p:cNvSpPr>
              <a:spLocks noChangeShapeType="1"/>
            </p:cNvSpPr>
            <p:nvPr/>
          </p:nvSpPr>
          <p:spPr bwMode="auto">
            <a:xfrm>
              <a:off x="395" y="1944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601" name="Line 25"/>
            <p:cNvSpPr>
              <a:spLocks noChangeShapeType="1"/>
            </p:cNvSpPr>
            <p:nvPr/>
          </p:nvSpPr>
          <p:spPr bwMode="auto">
            <a:xfrm>
              <a:off x="395" y="2011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602" name="Line 26"/>
            <p:cNvSpPr>
              <a:spLocks noChangeShapeType="1"/>
            </p:cNvSpPr>
            <p:nvPr/>
          </p:nvSpPr>
          <p:spPr bwMode="auto">
            <a:xfrm>
              <a:off x="395" y="2079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603" name="Line 27"/>
            <p:cNvSpPr>
              <a:spLocks noChangeShapeType="1"/>
            </p:cNvSpPr>
            <p:nvPr/>
          </p:nvSpPr>
          <p:spPr bwMode="auto">
            <a:xfrm>
              <a:off x="395" y="2146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604" name="Line 28"/>
            <p:cNvSpPr>
              <a:spLocks noChangeShapeType="1"/>
            </p:cNvSpPr>
            <p:nvPr/>
          </p:nvSpPr>
          <p:spPr bwMode="auto">
            <a:xfrm>
              <a:off x="395" y="2213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605" name="Line 29"/>
            <p:cNvSpPr>
              <a:spLocks noChangeShapeType="1"/>
            </p:cNvSpPr>
            <p:nvPr/>
          </p:nvSpPr>
          <p:spPr bwMode="auto">
            <a:xfrm>
              <a:off x="395" y="2280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606" name="Line 30"/>
            <p:cNvSpPr>
              <a:spLocks noChangeShapeType="1"/>
            </p:cNvSpPr>
            <p:nvPr/>
          </p:nvSpPr>
          <p:spPr bwMode="auto">
            <a:xfrm>
              <a:off x="395" y="2348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607" name="Line 31"/>
            <p:cNvSpPr>
              <a:spLocks noChangeShapeType="1"/>
            </p:cNvSpPr>
            <p:nvPr/>
          </p:nvSpPr>
          <p:spPr bwMode="auto">
            <a:xfrm>
              <a:off x="395" y="2415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608" name="Line 32"/>
            <p:cNvSpPr>
              <a:spLocks noChangeShapeType="1"/>
            </p:cNvSpPr>
            <p:nvPr/>
          </p:nvSpPr>
          <p:spPr bwMode="auto">
            <a:xfrm>
              <a:off x="395" y="2482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609" name="Line 33"/>
            <p:cNvSpPr>
              <a:spLocks noChangeShapeType="1"/>
            </p:cNvSpPr>
            <p:nvPr/>
          </p:nvSpPr>
          <p:spPr bwMode="auto">
            <a:xfrm>
              <a:off x="395" y="2549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610" name="Line 34"/>
            <p:cNvSpPr>
              <a:spLocks noChangeShapeType="1"/>
            </p:cNvSpPr>
            <p:nvPr/>
          </p:nvSpPr>
          <p:spPr bwMode="auto">
            <a:xfrm>
              <a:off x="395" y="2617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611" name="Line 35"/>
            <p:cNvSpPr>
              <a:spLocks noChangeShapeType="1"/>
            </p:cNvSpPr>
            <p:nvPr/>
          </p:nvSpPr>
          <p:spPr bwMode="auto">
            <a:xfrm>
              <a:off x="395" y="2684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612" name="Line 36"/>
            <p:cNvSpPr>
              <a:spLocks noChangeShapeType="1"/>
            </p:cNvSpPr>
            <p:nvPr/>
          </p:nvSpPr>
          <p:spPr bwMode="auto">
            <a:xfrm>
              <a:off x="395" y="2744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613" name="Line 37"/>
            <p:cNvSpPr>
              <a:spLocks noChangeShapeType="1"/>
            </p:cNvSpPr>
            <p:nvPr/>
          </p:nvSpPr>
          <p:spPr bwMode="auto">
            <a:xfrm>
              <a:off x="395" y="2818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614" name="Line 38"/>
            <p:cNvSpPr>
              <a:spLocks noChangeShapeType="1"/>
            </p:cNvSpPr>
            <p:nvPr/>
          </p:nvSpPr>
          <p:spPr bwMode="auto">
            <a:xfrm>
              <a:off x="395" y="2886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615" name="Line 39"/>
            <p:cNvSpPr>
              <a:spLocks noChangeShapeType="1"/>
            </p:cNvSpPr>
            <p:nvPr/>
          </p:nvSpPr>
          <p:spPr bwMode="auto">
            <a:xfrm>
              <a:off x="395" y="2953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616" name="Line 40"/>
            <p:cNvSpPr>
              <a:spLocks noChangeShapeType="1"/>
            </p:cNvSpPr>
            <p:nvPr/>
          </p:nvSpPr>
          <p:spPr bwMode="auto">
            <a:xfrm>
              <a:off x="395" y="3020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617" name="Line 41"/>
            <p:cNvSpPr>
              <a:spLocks noChangeShapeType="1"/>
            </p:cNvSpPr>
            <p:nvPr/>
          </p:nvSpPr>
          <p:spPr bwMode="auto">
            <a:xfrm>
              <a:off x="395" y="3087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618" name="Line 42"/>
            <p:cNvSpPr>
              <a:spLocks noChangeShapeType="1"/>
            </p:cNvSpPr>
            <p:nvPr/>
          </p:nvSpPr>
          <p:spPr bwMode="auto">
            <a:xfrm>
              <a:off x="395" y="3155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619" name="Line 43"/>
            <p:cNvSpPr>
              <a:spLocks noChangeShapeType="1"/>
            </p:cNvSpPr>
            <p:nvPr/>
          </p:nvSpPr>
          <p:spPr bwMode="auto">
            <a:xfrm>
              <a:off x="395" y="3222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620" name="Line 44"/>
            <p:cNvSpPr>
              <a:spLocks noChangeShapeType="1"/>
            </p:cNvSpPr>
            <p:nvPr/>
          </p:nvSpPr>
          <p:spPr bwMode="auto">
            <a:xfrm>
              <a:off x="395" y="3289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621" name="Line 45"/>
            <p:cNvSpPr>
              <a:spLocks noChangeShapeType="1"/>
            </p:cNvSpPr>
            <p:nvPr/>
          </p:nvSpPr>
          <p:spPr bwMode="auto">
            <a:xfrm>
              <a:off x="395" y="3356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622" name="Line 46"/>
            <p:cNvSpPr>
              <a:spLocks noChangeShapeType="1"/>
            </p:cNvSpPr>
            <p:nvPr/>
          </p:nvSpPr>
          <p:spPr bwMode="auto">
            <a:xfrm>
              <a:off x="395" y="3424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623" name="Line 47"/>
            <p:cNvSpPr>
              <a:spLocks noChangeShapeType="1"/>
            </p:cNvSpPr>
            <p:nvPr/>
          </p:nvSpPr>
          <p:spPr bwMode="auto">
            <a:xfrm>
              <a:off x="395" y="3491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624" name="Line 48"/>
            <p:cNvSpPr>
              <a:spLocks noChangeShapeType="1"/>
            </p:cNvSpPr>
            <p:nvPr/>
          </p:nvSpPr>
          <p:spPr bwMode="auto">
            <a:xfrm>
              <a:off x="395" y="3558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625" name="Line 49"/>
            <p:cNvSpPr>
              <a:spLocks noChangeShapeType="1"/>
            </p:cNvSpPr>
            <p:nvPr/>
          </p:nvSpPr>
          <p:spPr bwMode="auto">
            <a:xfrm>
              <a:off x="395" y="3625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626" name="Line 50"/>
            <p:cNvSpPr>
              <a:spLocks noChangeShapeType="1"/>
            </p:cNvSpPr>
            <p:nvPr/>
          </p:nvSpPr>
          <p:spPr bwMode="auto">
            <a:xfrm>
              <a:off x="395" y="3693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627" name="Line 51"/>
            <p:cNvSpPr>
              <a:spLocks noChangeShapeType="1"/>
            </p:cNvSpPr>
            <p:nvPr/>
          </p:nvSpPr>
          <p:spPr bwMode="auto">
            <a:xfrm>
              <a:off x="395" y="3760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628" name="Line 52"/>
            <p:cNvSpPr>
              <a:spLocks noChangeShapeType="1"/>
            </p:cNvSpPr>
            <p:nvPr/>
          </p:nvSpPr>
          <p:spPr bwMode="auto">
            <a:xfrm>
              <a:off x="395" y="3827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629" name="Line 53"/>
            <p:cNvSpPr>
              <a:spLocks noChangeShapeType="1"/>
            </p:cNvSpPr>
            <p:nvPr/>
          </p:nvSpPr>
          <p:spPr bwMode="auto">
            <a:xfrm>
              <a:off x="395" y="3894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630" name="Line 54"/>
            <p:cNvSpPr>
              <a:spLocks noChangeShapeType="1"/>
            </p:cNvSpPr>
            <p:nvPr/>
          </p:nvSpPr>
          <p:spPr bwMode="auto">
            <a:xfrm>
              <a:off x="395" y="3962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631" name="Line 55"/>
            <p:cNvSpPr>
              <a:spLocks noChangeShapeType="1"/>
            </p:cNvSpPr>
            <p:nvPr/>
          </p:nvSpPr>
          <p:spPr bwMode="auto">
            <a:xfrm>
              <a:off x="395" y="4029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632" name="Line 56"/>
            <p:cNvSpPr>
              <a:spLocks noChangeShapeType="1"/>
            </p:cNvSpPr>
            <p:nvPr/>
          </p:nvSpPr>
          <p:spPr bwMode="auto">
            <a:xfrm>
              <a:off x="395" y="4096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633" name="Line 57"/>
            <p:cNvSpPr>
              <a:spLocks noChangeShapeType="1"/>
            </p:cNvSpPr>
            <p:nvPr/>
          </p:nvSpPr>
          <p:spPr bwMode="auto">
            <a:xfrm>
              <a:off x="395" y="4163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634" name="Line 58"/>
            <p:cNvSpPr>
              <a:spLocks noChangeShapeType="1"/>
            </p:cNvSpPr>
            <p:nvPr/>
          </p:nvSpPr>
          <p:spPr bwMode="auto">
            <a:xfrm>
              <a:off x="395" y="4231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635" name="Line 59"/>
            <p:cNvSpPr>
              <a:spLocks noChangeShapeType="1"/>
            </p:cNvSpPr>
            <p:nvPr/>
          </p:nvSpPr>
          <p:spPr bwMode="auto">
            <a:xfrm>
              <a:off x="395" y="4298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636" name="Line 60"/>
            <p:cNvSpPr>
              <a:spLocks noChangeShapeType="1"/>
            </p:cNvSpPr>
            <p:nvPr/>
          </p:nvSpPr>
          <p:spPr bwMode="auto">
            <a:xfrm>
              <a:off x="395" y="4365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637" name="Line 61"/>
            <p:cNvSpPr>
              <a:spLocks noChangeShapeType="1"/>
            </p:cNvSpPr>
            <p:nvPr/>
          </p:nvSpPr>
          <p:spPr bwMode="auto">
            <a:xfrm>
              <a:off x="395" y="4432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638" name="Line 62"/>
            <p:cNvSpPr>
              <a:spLocks noChangeShapeType="1"/>
            </p:cNvSpPr>
            <p:nvPr/>
          </p:nvSpPr>
          <p:spPr bwMode="auto">
            <a:xfrm>
              <a:off x="395" y="4500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639" name="Line 63"/>
            <p:cNvSpPr>
              <a:spLocks noChangeShapeType="1"/>
            </p:cNvSpPr>
            <p:nvPr/>
          </p:nvSpPr>
          <p:spPr bwMode="auto">
            <a:xfrm>
              <a:off x="395" y="4567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640" name="Line 64"/>
            <p:cNvSpPr>
              <a:spLocks noChangeShapeType="1"/>
            </p:cNvSpPr>
            <p:nvPr/>
          </p:nvSpPr>
          <p:spPr bwMode="auto">
            <a:xfrm>
              <a:off x="395" y="4634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641" name="Line 65"/>
            <p:cNvSpPr>
              <a:spLocks noChangeShapeType="1"/>
            </p:cNvSpPr>
            <p:nvPr/>
          </p:nvSpPr>
          <p:spPr bwMode="auto">
            <a:xfrm>
              <a:off x="395" y="4701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642" name="Line 66"/>
            <p:cNvSpPr>
              <a:spLocks noChangeShapeType="1"/>
            </p:cNvSpPr>
            <p:nvPr/>
          </p:nvSpPr>
          <p:spPr bwMode="auto">
            <a:xfrm>
              <a:off x="395" y="4769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643" name="Text Box 67"/>
            <p:cNvSpPr txBox="1">
              <a:spLocks noChangeArrowheads="1"/>
            </p:cNvSpPr>
            <p:nvPr/>
          </p:nvSpPr>
          <p:spPr bwMode="auto">
            <a:xfrm>
              <a:off x="512" y="594"/>
              <a:ext cx="111" cy="2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>
              <a:lvl1pPr defTabSz="5127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255588" defTabSz="5127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512763" defTabSz="5127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768350" defTabSz="5127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023938" defTabSz="5127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481138" defTabSz="5127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1938338" defTabSz="5127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395538" defTabSz="5127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2852738" defTabSz="5127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sz="1300" b="1">
                  <a:latin typeface="Arial" charset="0"/>
                </a:rPr>
                <a:t>0</a:t>
              </a:r>
            </a:p>
          </p:txBody>
        </p:sp>
        <p:sp>
          <p:nvSpPr>
            <p:cNvPr id="24644" name="Text Box 68"/>
            <p:cNvSpPr txBox="1">
              <a:spLocks noChangeArrowheads="1"/>
            </p:cNvSpPr>
            <p:nvPr/>
          </p:nvSpPr>
          <p:spPr bwMode="auto">
            <a:xfrm>
              <a:off x="512" y="1249"/>
              <a:ext cx="111" cy="2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>
              <a:lvl1pPr defTabSz="5127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255588" defTabSz="5127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512763" defTabSz="5127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768350" defTabSz="5127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023938" defTabSz="5127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481138" defTabSz="5127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1938338" defTabSz="5127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395538" defTabSz="5127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2852738" defTabSz="5127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sz="1300" b="1">
                  <a:latin typeface="Arial" charset="0"/>
                </a:rPr>
                <a:t>1</a:t>
              </a:r>
            </a:p>
          </p:txBody>
        </p:sp>
        <p:sp>
          <p:nvSpPr>
            <p:cNvPr id="24645" name="Text Box 69"/>
            <p:cNvSpPr txBox="1">
              <a:spLocks noChangeArrowheads="1"/>
            </p:cNvSpPr>
            <p:nvPr/>
          </p:nvSpPr>
          <p:spPr bwMode="auto">
            <a:xfrm>
              <a:off x="512" y="1931"/>
              <a:ext cx="111" cy="2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>
              <a:lvl1pPr defTabSz="5127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255588" defTabSz="5127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512763" defTabSz="5127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768350" defTabSz="5127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023938" defTabSz="5127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481138" defTabSz="5127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1938338" defTabSz="5127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395538" defTabSz="5127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2852738" defTabSz="5127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sz="1300" b="1">
                  <a:latin typeface="Arial" charset="0"/>
                </a:rPr>
                <a:t>2</a:t>
              </a:r>
            </a:p>
          </p:txBody>
        </p:sp>
        <p:sp>
          <p:nvSpPr>
            <p:cNvPr id="24646" name="Text Box 70"/>
            <p:cNvSpPr txBox="1">
              <a:spLocks noChangeArrowheads="1"/>
            </p:cNvSpPr>
            <p:nvPr/>
          </p:nvSpPr>
          <p:spPr bwMode="auto">
            <a:xfrm>
              <a:off x="512" y="2586"/>
              <a:ext cx="111" cy="2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>
              <a:lvl1pPr defTabSz="5127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255588" defTabSz="5127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512763" defTabSz="5127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768350" defTabSz="5127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023938" defTabSz="5127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481138" defTabSz="5127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1938338" defTabSz="5127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395538" defTabSz="5127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2852738" defTabSz="5127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sz="1300" b="1">
                  <a:latin typeface="Arial" charset="0"/>
                </a:rPr>
                <a:t>3</a:t>
              </a:r>
            </a:p>
          </p:txBody>
        </p:sp>
        <p:sp>
          <p:nvSpPr>
            <p:cNvPr id="24647" name="Text Box 71"/>
            <p:cNvSpPr txBox="1">
              <a:spLocks noChangeArrowheads="1"/>
            </p:cNvSpPr>
            <p:nvPr/>
          </p:nvSpPr>
          <p:spPr bwMode="auto">
            <a:xfrm>
              <a:off x="512" y="3267"/>
              <a:ext cx="111" cy="2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>
              <a:lvl1pPr defTabSz="5127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255588" defTabSz="5127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512763" defTabSz="5127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768350" defTabSz="5127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023938" defTabSz="5127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481138" defTabSz="5127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1938338" defTabSz="5127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395538" defTabSz="5127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2852738" defTabSz="5127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sz="1300" b="1">
                  <a:latin typeface="Arial" charset="0"/>
                </a:rPr>
                <a:t>4</a:t>
              </a:r>
            </a:p>
          </p:txBody>
        </p:sp>
        <p:sp>
          <p:nvSpPr>
            <p:cNvPr id="24648" name="Text Box 72"/>
            <p:cNvSpPr txBox="1">
              <a:spLocks noChangeArrowheads="1"/>
            </p:cNvSpPr>
            <p:nvPr/>
          </p:nvSpPr>
          <p:spPr bwMode="auto">
            <a:xfrm>
              <a:off x="512" y="3950"/>
              <a:ext cx="111" cy="2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>
              <a:lvl1pPr defTabSz="5127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255588" defTabSz="5127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512763" defTabSz="5127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768350" defTabSz="5127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023938" defTabSz="5127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481138" defTabSz="5127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1938338" defTabSz="5127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395538" defTabSz="5127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2852738" defTabSz="5127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sz="1300" b="1">
                  <a:latin typeface="Arial" charset="0"/>
                </a:rPr>
                <a:t>5</a:t>
              </a:r>
            </a:p>
          </p:txBody>
        </p:sp>
        <p:sp>
          <p:nvSpPr>
            <p:cNvPr id="24649" name="Text Box 73"/>
            <p:cNvSpPr txBox="1">
              <a:spLocks noChangeArrowheads="1"/>
            </p:cNvSpPr>
            <p:nvPr/>
          </p:nvSpPr>
          <p:spPr bwMode="auto">
            <a:xfrm>
              <a:off x="512" y="4613"/>
              <a:ext cx="111" cy="2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>
              <a:lvl1pPr defTabSz="5127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255588" defTabSz="5127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512763" defTabSz="5127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768350" defTabSz="5127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023938" defTabSz="5127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481138" defTabSz="5127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1938338" defTabSz="5127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395538" defTabSz="5127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2852738" defTabSz="5127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sz="1300" b="1">
                  <a:latin typeface="Arial" charset="0"/>
                </a:rPr>
                <a:t>6</a:t>
              </a:r>
            </a:p>
          </p:txBody>
        </p:sp>
        <p:sp>
          <p:nvSpPr>
            <p:cNvPr id="24650" name="Line 74"/>
            <p:cNvSpPr>
              <a:spLocks noChangeShapeType="1"/>
            </p:cNvSpPr>
            <p:nvPr/>
          </p:nvSpPr>
          <p:spPr bwMode="auto">
            <a:xfrm>
              <a:off x="696" y="734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651" name="Line 75"/>
            <p:cNvSpPr>
              <a:spLocks noChangeShapeType="1"/>
            </p:cNvSpPr>
            <p:nvPr/>
          </p:nvSpPr>
          <p:spPr bwMode="auto">
            <a:xfrm>
              <a:off x="696" y="1398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652" name="Line 76"/>
            <p:cNvSpPr>
              <a:spLocks noChangeShapeType="1"/>
            </p:cNvSpPr>
            <p:nvPr/>
          </p:nvSpPr>
          <p:spPr bwMode="auto">
            <a:xfrm>
              <a:off x="696" y="2079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653" name="Line 77"/>
            <p:cNvSpPr>
              <a:spLocks noChangeShapeType="1"/>
            </p:cNvSpPr>
            <p:nvPr/>
          </p:nvSpPr>
          <p:spPr bwMode="auto">
            <a:xfrm>
              <a:off x="696" y="2744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654" name="Line 78"/>
            <p:cNvSpPr>
              <a:spLocks noChangeShapeType="1"/>
            </p:cNvSpPr>
            <p:nvPr/>
          </p:nvSpPr>
          <p:spPr bwMode="auto">
            <a:xfrm>
              <a:off x="696" y="3424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655" name="Line 79"/>
            <p:cNvSpPr>
              <a:spLocks noChangeShapeType="1"/>
            </p:cNvSpPr>
            <p:nvPr/>
          </p:nvSpPr>
          <p:spPr bwMode="auto">
            <a:xfrm>
              <a:off x="696" y="4096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656" name="Line 80"/>
            <p:cNvSpPr>
              <a:spLocks noChangeShapeType="1"/>
            </p:cNvSpPr>
            <p:nvPr/>
          </p:nvSpPr>
          <p:spPr bwMode="auto">
            <a:xfrm>
              <a:off x="696" y="4769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  <p:sp>
          <p:nvSpPr>
            <p:cNvPr id="24657" name="AutoShape 81"/>
            <p:cNvSpPr>
              <a:spLocks noChangeArrowheads="1"/>
            </p:cNvSpPr>
            <p:nvPr/>
          </p:nvSpPr>
          <p:spPr bwMode="auto">
            <a:xfrm>
              <a:off x="351" y="4894"/>
              <a:ext cx="5" cy="551"/>
            </a:xfrm>
            <a:custGeom>
              <a:avLst/>
              <a:gdLst>
                <a:gd name="G0" fmla="+- 2102 0 0"/>
                <a:gd name="G1" fmla="+- 21600 0 2102"/>
                <a:gd name="G2" fmla="*/ 2102 1 2"/>
                <a:gd name="G3" fmla="+- 21600 0 G2"/>
                <a:gd name="G4" fmla="+/ 2102 21600 2"/>
                <a:gd name="G5" fmla="+/ G1 0 2"/>
                <a:gd name="G6" fmla="*/ 21600 21600 2102"/>
                <a:gd name="G7" fmla="*/ G6 1 2"/>
                <a:gd name="G8" fmla="+- 21600 0 G7"/>
                <a:gd name="G9" fmla="*/ 21600 1 2"/>
                <a:gd name="G10" fmla="+- 2102 0 G9"/>
                <a:gd name="G11" fmla="?: G10 G8 0"/>
                <a:gd name="G12" fmla="?: G10 G7 21600"/>
                <a:gd name="T0" fmla="*/ 20549 w 21600"/>
                <a:gd name="T1" fmla="*/ 10800 h 21600"/>
                <a:gd name="T2" fmla="*/ 10800 w 21600"/>
                <a:gd name="T3" fmla="*/ 21600 h 21600"/>
                <a:gd name="T4" fmla="*/ 1051 w 21600"/>
                <a:gd name="T5" fmla="*/ 10800 h 21600"/>
                <a:gd name="T6" fmla="*/ 10800 w 21600"/>
                <a:gd name="T7" fmla="*/ 0 h 21600"/>
                <a:gd name="T8" fmla="*/ 2851 w 21600"/>
                <a:gd name="T9" fmla="*/ 2851 h 21600"/>
                <a:gd name="T10" fmla="*/ 18749 w 21600"/>
                <a:gd name="T11" fmla="*/ 1874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2102" y="21600"/>
                  </a:lnTo>
                  <a:lnTo>
                    <a:pt x="19498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FF9933">
                <a:alpha val="50000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579" tIns="790" rIns="1579" bIns="790">
              <a:spAutoFit/>
            </a:bodyPr>
            <a:lstStyle/>
            <a:p>
              <a:endParaRPr lang="it-IT"/>
            </a:p>
          </p:txBody>
        </p:sp>
      </p:grpSp>
      <p:sp>
        <p:nvSpPr>
          <p:cNvPr id="24658" name="Rectangle 82"/>
          <p:cNvSpPr>
            <a:spLocks noChangeArrowheads="1"/>
          </p:cNvSpPr>
          <p:nvPr/>
        </p:nvSpPr>
        <p:spPr bwMode="auto">
          <a:xfrm>
            <a:off x="1725613" y="130175"/>
            <a:ext cx="457200" cy="2960688"/>
          </a:xfrm>
          <a:prstGeom prst="rect">
            <a:avLst/>
          </a:prstGeom>
          <a:solidFill>
            <a:schemeClr val="bg1"/>
          </a:solidFill>
          <a:ln w="38100">
            <a:solidFill>
              <a:srgbClr val="8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659" name="Rectangle 83"/>
          <p:cNvSpPr>
            <a:spLocks noChangeArrowheads="1"/>
          </p:cNvSpPr>
          <p:nvPr/>
        </p:nvSpPr>
        <p:spPr bwMode="auto">
          <a:xfrm>
            <a:off x="1727200" y="3090881"/>
            <a:ext cx="457200" cy="1363663"/>
          </a:xfrm>
          <a:prstGeom prst="rect">
            <a:avLst/>
          </a:prstGeom>
          <a:solidFill>
            <a:srgbClr val="FF9933">
              <a:alpha val="50000"/>
            </a:srgbClr>
          </a:solidFill>
          <a:ln w="38100">
            <a:solidFill>
              <a:srgbClr val="8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graphicFrame>
        <p:nvGraphicFramePr>
          <p:cNvPr id="24660" name="Object 84"/>
          <p:cNvGraphicFramePr>
            <a:graphicFrameLocks noChangeAspect="1"/>
          </p:cNvGraphicFramePr>
          <p:nvPr/>
        </p:nvGraphicFramePr>
        <p:xfrm>
          <a:off x="1425575" y="4441825"/>
          <a:ext cx="1514475" cy="1131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75" name="Image" r:id="rId5" imgW="3113307" imgH="3647017" progId="Photoshop.Image.4">
                  <p:embed/>
                </p:oleObj>
              </mc:Choice>
              <mc:Fallback>
                <p:oleObj name="Image" r:id="rId5" imgW="3113307" imgH="3647017" progId="Photoshop.Image.4">
                  <p:embed/>
                  <p:pic>
                    <p:nvPicPr>
                      <p:cNvPr id="0" name="Object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5575" y="4441825"/>
                        <a:ext cx="1514475" cy="1131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661" name="Line 85"/>
          <p:cNvSpPr>
            <a:spLocks noChangeShapeType="1"/>
          </p:cNvSpPr>
          <p:nvPr/>
        </p:nvSpPr>
        <p:spPr bwMode="auto">
          <a:xfrm>
            <a:off x="1768475" y="665163"/>
            <a:ext cx="1238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662" name="Line 86"/>
          <p:cNvSpPr>
            <a:spLocks noChangeShapeType="1"/>
          </p:cNvSpPr>
          <p:nvPr/>
        </p:nvSpPr>
        <p:spPr bwMode="auto">
          <a:xfrm>
            <a:off x="1768477" y="727075"/>
            <a:ext cx="825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663" name="Line 87"/>
          <p:cNvSpPr>
            <a:spLocks noChangeShapeType="1"/>
          </p:cNvSpPr>
          <p:nvPr/>
        </p:nvSpPr>
        <p:spPr bwMode="auto">
          <a:xfrm>
            <a:off x="1768477" y="787400"/>
            <a:ext cx="825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664" name="Line 88"/>
          <p:cNvSpPr>
            <a:spLocks noChangeShapeType="1"/>
          </p:cNvSpPr>
          <p:nvPr/>
        </p:nvSpPr>
        <p:spPr bwMode="auto">
          <a:xfrm>
            <a:off x="1768477" y="847725"/>
            <a:ext cx="825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665" name="Line 89"/>
          <p:cNvSpPr>
            <a:spLocks noChangeShapeType="1"/>
          </p:cNvSpPr>
          <p:nvPr/>
        </p:nvSpPr>
        <p:spPr bwMode="auto">
          <a:xfrm>
            <a:off x="1768477" y="909639"/>
            <a:ext cx="825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666" name="Line 90"/>
          <p:cNvSpPr>
            <a:spLocks noChangeShapeType="1"/>
          </p:cNvSpPr>
          <p:nvPr/>
        </p:nvSpPr>
        <p:spPr bwMode="auto">
          <a:xfrm>
            <a:off x="1768475" y="969963"/>
            <a:ext cx="1238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667" name="Line 91"/>
          <p:cNvSpPr>
            <a:spLocks noChangeShapeType="1"/>
          </p:cNvSpPr>
          <p:nvPr/>
        </p:nvSpPr>
        <p:spPr bwMode="auto">
          <a:xfrm>
            <a:off x="1768477" y="1031875"/>
            <a:ext cx="825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668" name="Line 92"/>
          <p:cNvSpPr>
            <a:spLocks noChangeShapeType="1"/>
          </p:cNvSpPr>
          <p:nvPr/>
        </p:nvSpPr>
        <p:spPr bwMode="auto">
          <a:xfrm>
            <a:off x="1768477" y="1092200"/>
            <a:ext cx="825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669" name="Line 93"/>
          <p:cNvSpPr>
            <a:spLocks noChangeShapeType="1"/>
          </p:cNvSpPr>
          <p:nvPr/>
        </p:nvSpPr>
        <p:spPr bwMode="auto">
          <a:xfrm>
            <a:off x="1768477" y="1154113"/>
            <a:ext cx="825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670" name="Line 94"/>
          <p:cNvSpPr>
            <a:spLocks noChangeShapeType="1"/>
          </p:cNvSpPr>
          <p:nvPr/>
        </p:nvSpPr>
        <p:spPr bwMode="auto">
          <a:xfrm>
            <a:off x="1768477" y="1214439"/>
            <a:ext cx="825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671" name="Line 95"/>
          <p:cNvSpPr>
            <a:spLocks noChangeShapeType="1"/>
          </p:cNvSpPr>
          <p:nvPr/>
        </p:nvSpPr>
        <p:spPr bwMode="auto">
          <a:xfrm>
            <a:off x="1768475" y="1273175"/>
            <a:ext cx="1238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672" name="Line 96"/>
          <p:cNvSpPr>
            <a:spLocks noChangeShapeType="1"/>
          </p:cNvSpPr>
          <p:nvPr/>
        </p:nvSpPr>
        <p:spPr bwMode="auto">
          <a:xfrm>
            <a:off x="1768477" y="1336675"/>
            <a:ext cx="825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673" name="Line 97"/>
          <p:cNvSpPr>
            <a:spLocks noChangeShapeType="1"/>
          </p:cNvSpPr>
          <p:nvPr/>
        </p:nvSpPr>
        <p:spPr bwMode="auto">
          <a:xfrm>
            <a:off x="1768477" y="1398588"/>
            <a:ext cx="825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674" name="Line 98"/>
          <p:cNvSpPr>
            <a:spLocks noChangeShapeType="1"/>
          </p:cNvSpPr>
          <p:nvPr/>
        </p:nvSpPr>
        <p:spPr bwMode="auto">
          <a:xfrm>
            <a:off x="1768477" y="1458913"/>
            <a:ext cx="825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675" name="Line 99"/>
          <p:cNvSpPr>
            <a:spLocks noChangeShapeType="1"/>
          </p:cNvSpPr>
          <p:nvPr/>
        </p:nvSpPr>
        <p:spPr bwMode="auto">
          <a:xfrm>
            <a:off x="1768477" y="1519239"/>
            <a:ext cx="825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676" name="Line 100"/>
          <p:cNvSpPr>
            <a:spLocks noChangeShapeType="1"/>
          </p:cNvSpPr>
          <p:nvPr/>
        </p:nvSpPr>
        <p:spPr bwMode="auto">
          <a:xfrm>
            <a:off x="1768475" y="1579563"/>
            <a:ext cx="1238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677" name="Line 101"/>
          <p:cNvSpPr>
            <a:spLocks noChangeShapeType="1"/>
          </p:cNvSpPr>
          <p:nvPr/>
        </p:nvSpPr>
        <p:spPr bwMode="auto">
          <a:xfrm>
            <a:off x="1768477" y="1641475"/>
            <a:ext cx="825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678" name="Line 102"/>
          <p:cNvSpPr>
            <a:spLocks noChangeShapeType="1"/>
          </p:cNvSpPr>
          <p:nvPr/>
        </p:nvSpPr>
        <p:spPr bwMode="auto">
          <a:xfrm>
            <a:off x="1768477" y="1703388"/>
            <a:ext cx="825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679" name="Line 103"/>
          <p:cNvSpPr>
            <a:spLocks noChangeShapeType="1"/>
          </p:cNvSpPr>
          <p:nvPr/>
        </p:nvSpPr>
        <p:spPr bwMode="auto">
          <a:xfrm>
            <a:off x="1768477" y="1763713"/>
            <a:ext cx="825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680" name="Line 104"/>
          <p:cNvSpPr>
            <a:spLocks noChangeShapeType="1"/>
          </p:cNvSpPr>
          <p:nvPr/>
        </p:nvSpPr>
        <p:spPr bwMode="auto">
          <a:xfrm>
            <a:off x="1768477" y="1824039"/>
            <a:ext cx="825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681" name="Line 105"/>
          <p:cNvSpPr>
            <a:spLocks noChangeShapeType="1"/>
          </p:cNvSpPr>
          <p:nvPr/>
        </p:nvSpPr>
        <p:spPr bwMode="auto">
          <a:xfrm>
            <a:off x="1768475" y="1885951"/>
            <a:ext cx="1238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682" name="Line 106"/>
          <p:cNvSpPr>
            <a:spLocks noChangeShapeType="1"/>
          </p:cNvSpPr>
          <p:nvPr/>
        </p:nvSpPr>
        <p:spPr bwMode="auto">
          <a:xfrm>
            <a:off x="1768477" y="1946275"/>
            <a:ext cx="825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683" name="Line 107"/>
          <p:cNvSpPr>
            <a:spLocks noChangeShapeType="1"/>
          </p:cNvSpPr>
          <p:nvPr/>
        </p:nvSpPr>
        <p:spPr bwMode="auto">
          <a:xfrm>
            <a:off x="1768477" y="2008188"/>
            <a:ext cx="825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684" name="Line 108"/>
          <p:cNvSpPr>
            <a:spLocks noChangeShapeType="1"/>
          </p:cNvSpPr>
          <p:nvPr/>
        </p:nvSpPr>
        <p:spPr bwMode="auto">
          <a:xfrm>
            <a:off x="1768477" y="2068513"/>
            <a:ext cx="825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685" name="Line 109"/>
          <p:cNvSpPr>
            <a:spLocks noChangeShapeType="1"/>
          </p:cNvSpPr>
          <p:nvPr/>
        </p:nvSpPr>
        <p:spPr bwMode="auto">
          <a:xfrm>
            <a:off x="1768477" y="2130425"/>
            <a:ext cx="825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686" name="Line 110"/>
          <p:cNvSpPr>
            <a:spLocks noChangeShapeType="1"/>
          </p:cNvSpPr>
          <p:nvPr/>
        </p:nvSpPr>
        <p:spPr bwMode="auto">
          <a:xfrm>
            <a:off x="1768475" y="2190751"/>
            <a:ext cx="1238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687" name="Line 111"/>
          <p:cNvSpPr>
            <a:spLocks noChangeShapeType="1"/>
          </p:cNvSpPr>
          <p:nvPr/>
        </p:nvSpPr>
        <p:spPr bwMode="auto">
          <a:xfrm>
            <a:off x="1768477" y="2251075"/>
            <a:ext cx="825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688" name="Line 112"/>
          <p:cNvSpPr>
            <a:spLocks noChangeShapeType="1"/>
          </p:cNvSpPr>
          <p:nvPr/>
        </p:nvSpPr>
        <p:spPr bwMode="auto">
          <a:xfrm>
            <a:off x="1768477" y="2312988"/>
            <a:ext cx="825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689" name="Line 113"/>
          <p:cNvSpPr>
            <a:spLocks noChangeShapeType="1"/>
          </p:cNvSpPr>
          <p:nvPr/>
        </p:nvSpPr>
        <p:spPr bwMode="auto">
          <a:xfrm>
            <a:off x="1768477" y="2373313"/>
            <a:ext cx="825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690" name="Line 114"/>
          <p:cNvSpPr>
            <a:spLocks noChangeShapeType="1"/>
          </p:cNvSpPr>
          <p:nvPr/>
        </p:nvSpPr>
        <p:spPr bwMode="auto">
          <a:xfrm>
            <a:off x="1768477" y="2435225"/>
            <a:ext cx="825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691" name="Line 115"/>
          <p:cNvSpPr>
            <a:spLocks noChangeShapeType="1"/>
          </p:cNvSpPr>
          <p:nvPr/>
        </p:nvSpPr>
        <p:spPr bwMode="auto">
          <a:xfrm>
            <a:off x="1768475" y="2489200"/>
            <a:ext cx="1238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692" name="Line 116"/>
          <p:cNvSpPr>
            <a:spLocks noChangeShapeType="1"/>
          </p:cNvSpPr>
          <p:nvPr/>
        </p:nvSpPr>
        <p:spPr bwMode="auto">
          <a:xfrm>
            <a:off x="1768477" y="2555875"/>
            <a:ext cx="825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693" name="Line 117"/>
          <p:cNvSpPr>
            <a:spLocks noChangeShapeType="1"/>
          </p:cNvSpPr>
          <p:nvPr/>
        </p:nvSpPr>
        <p:spPr bwMode="auto">
          <a:xfrm>
            <a:off x="1768477" y="2617788"/>
            <a:ext cx="825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694" name="Line 118"/>
          <p:cNvSpPr>
            <a:spLocks noChangeShapeType="1"/>
          </p:cNvSpPr>
          <p:nvPr/>
        </p:nvSpPr>
        <p:spPr bwMode="auto">
          <a:xfrm>
            <a:off x="1768477" y="2678113"/>
            <a:ext cx="825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695" name="Line 119"/>
          <p:cNvSpPr>
            <a:spLocks noChangeShapeType="1"/>
          </p:cNvSpPr>
          <p:nvPr/>
        </p:nvSpPr>
        <p:spPr bwMode="auto">
          <a:xfrm>
            <a:off x="1768477" y="2740025"/>
            <a:ext cx="825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696" name="Line 120"/>
          <p:cNvSpPr>
            <a:spLocks noChangeShapeType="1"/>
          </p:cNvSpPr>
          <p:nvPr/>
        </p:nvSpPr>
        <p:spPr bwMode="auto">
          <a:xfrm>
            <a:off x="1768475" y="2800351"/>
            <a:ext cx="1238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697" name="Line 121"/>
          <p:cNvSpPr>
            <a:spLocks noChangeShapeType="1"/>
          </p:cNvSpPr>
          <p:nvPr/>
        </p:nvSpPr>
        <p:spPr bwMode="auto">
          <a:xfrm>
            <a:off x="1768477" y="2862263"/>
            <a:ext cx="825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698" name="Line 122"/>
          <p:cNvSpPr>
            <a:spLocks noChangeShapeType="1"/>
          </p:cNvSpPr>
          <p:nvPr/>
        </p:nvSpPr>
        <p:spPr bwMode="auto">
          <a:xfrm>
            <a:off x="1768477" y="2922588"/>
            <a:ext cx="825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699" name="Line 123"/>
          <p:cNvSpPr>
            <a:spLocks noChangeShapeType="1"/>
          </p:cNvSpPr>
          <p:nvPr/>
        </p:nvSpPr>
        <p:spPr bwMode="auto">
          <a:xfrm>
            <a:off x="1768477" y="2982913"/>
            <a:ext cx="825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700" name="Line 124"/>
          <p:cNvSpPr>
            <a:spLocks noChangeShapeType="1"/>
          </p:cNvSpPr>
          <p:nvPr/>
        </p:nvSpPr>
        <p:spPr bwMode="auto">
          <a:xfrm>
            <a:off x="1768477" y="3044825"/>
            <a:ext cx="825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701" name="Line 125"/>
          <p:cNvSpPr>
            <a:spLocks noChangeShapeType="1"/>
          </p:cNvSpPr>
          <p:nvPr/>
        </p:nvSpPr>
        <p:spPr bwMode="auto">
          <a:xfrm>
            <a:off x="1768475" y="3106739"/>
            <a:ext cx="1238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702" name="Line 126"/>
          <p:cNvSpPr>
            <a:spLocks noChangeShapeType="1"/>
          </p:cNvSpPr>
          <p:nvPr/>
        </p:nvSpPr>
        <p:spPr bwMode="auto">
          <a:xfrm>
            <a:off x="1768477" y="3167063"/>
            <a:ext cx="825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703" name="Line 127"/>
          <p:cNvSpPr>
            <a:spLocks noChangeShapeType="1"/>
          </p:cNvSpPr>
          <p:nvPr/>
        </p:nvSpPr>
        <p:spPr bwMode="auto">
          <a:xfrm>
            <a:off x="1768477" y="3227388"/>
            <a:ext cx="825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704" name="Line 128"/>
          <p:cNvSpPr>
            <a:spLocks noChangeShapeType="1"/>
          </p:cNvSpPr>
          <p:nvPr/>
        </p:nvSpPr>
        <p:spPr bwMode="auto">
          <a:xfrm>
            <a:off x="1768477" y="3287713"/>
            <a:ext cx="825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705" name="Line 129"/>
          <p:cNvSpPr>
            <a:spLocks noChangeShapeType="1"/>
          </p:cNvSpPr>
          <p:nvPr/>
        </p:nvSpPr>
        <p:spPr bwMode="auto">
          <a:xfrm>
            <a:off x="1768477" y="3349625"/>
            <a:ext cx="825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706" name="Line 130"/>
          <p:cNvSpPr>
            <a:spLocks noChangeShapeType="1"/>
          </p:cNvSpPr>
          <p:nvPr/>
        </p:nvSpPr>
        <p:spPr bwMode="auto">
          <a:xfrm>
            <a:off x="1768475" y="3411539"/>
            <a:ext cx="1238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707" name="Line 131"/>
          <p:cNvSpPr>
            <a:spLocks noChangeShapeType="1"/>
          </p:cNvSpPr>
          <p:nvPr/>
        </p:nvSpPr>
        <p:spPr bwMode="auto">
          <a:xfrm>
            <a:off x="1768477" y="3471863"/>
            <a:ext cx="825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708" name="Line 132"/>
          <p:cNvSpPr>
            <a:spLocks noChangeShapeType="1"/>
          </p:cNvSpPr>
          <p:nvPr/>
        </p:nvSpPr>
        <p:spPr bwMode="auto">
          <a:xfrm>
            <a:off x="1768477" y="3532188"/>
            <a:ext cx="825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709" name="Line 133"/>
          <p:cNvSpPr>
            <a:spLocks noChangeShapeType="1"/>
          </p:cNvSpPr>
          <p:nvPr/>
        </p:nvSpPr>
        <p:spPr bwMode="auto">
          <a:xfrm>
            <a:off x="1768477" y="3594100"/>
            <a:ext cx="825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710" name="Line 134"/>
          <p:cNvSpPr>
            <a:spLocks noChangeShapeType="1"/>
          </p:cNvSpPr>
          <p:nvPr/>
        </p:nvSpPr>
        <p:spPr bwMode="auto">
          <a:xfrm>
            <a:off x="1768477" y="3654425"/>
            <a:ext cx="825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711" name="Line 135"/>
          <p:cNvSpPr>
            <a:spLocks noChangeShapeType="1"/>
          </p:cNvSpPr>
          <p:nvPr/>
        </p:nvSpPr>
        <p:spPr bwMode="auto">
          <a:xfrm>
            <a:off x="1768475" y="3716339"/>
            <a:ext cx="1238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712" name="Line 136"/>
          <p:cNvSpPr>
            <a:spLocks noChangeShapeType="1"/>
          </p:cNvSpPr>
          <p:nvPr/>
        </p:nvSpPr>
        <p:spPr bwMode="auto">
          <a:xfrm>
            <a:off x="1768477" y="3776663"/>
            <a:ext cx="825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713" name="Line 137"/>
          <p:cNvSpPr>
            <a:spLocks noChangeShapeType="1"/>
          </p:cNvSpPr>
          <p:nvPr/>
        </p:nvSpPr>
        <p:spPr bwMode="auto">
          <a:xfrm>
            <a:off x="1768477" y="3838575"/>
            <a:ext cx="825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714" name="Line 138"/>
          <p:cNvSpPr>
            <a:spLocks noChangeShapeType="1"/>
          </p:cNvSpPr>
          <p:nvPr/>
        </p:nvSpPr>
        <p:spPr bwMode="auto">
          <a:xfrm>
            <a:off x="1768477" y="3898900"/>
            <a:ext cx="825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715" name="Line 139"/>
          <p:cNvSpPr>
            <a:spLocks noChangeShapeType="1"/>
          </p:cNvSpPr>
          <p:nvPr/>
        </p:nvSpPr>
        <p:spPr bwMode="auto">
          <a:xfrm>
            <a:off x="1768477" y="3959225"/>
            <a:ext cx="825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716" name="Line 140"/>
          <p:cNvSpPr>
            <a:spLocks noChangeShapeType="1"/>
          </p:cNvSpPr>
          <p:nvPr/>
        </p:nvSpPr>
        <p:spPr bwMode="auto">
          <a:xfrm>
            <a:off x="1768475" y="4021139"/>
            <a:ext cx="1238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717" name="Line 141"/>
          <p:cNvSpPr>
            <a:spLocks noChangeShapeType="1"/>
          </p:cNvSpPr>
          <p:nvPr/>
        </p:nvSpPr>
        <p:spPr bwMode="auto">
          <a:xfrm>
            <a:off x="1768477" y="4081463"/>
            <a:ext cx="825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718" name="Line 142"/>
          <p:cNvSpPr>
            <a:spLocks noChangeShapeType="1"/>
          </p:cNvSpPr>
          <p:nvPr/>
        </p:nvSpPr>
        <p:spPr bwMode="auto">
          <a:xfrm>
            <a:off x="1768477" y="4143375"/>
            <a:ext cx="825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719" name="Line 143"/>
          <p:cNvSpPr>
            <a:spLocks noChangeShapeType="1"/>
          </p:cNvSpPr>
          <p:nvPr/>
        </p:nvSpPr>
        <p:spPr bwMode="auto">
          <a:xfrm>
            <a:off x="1768477" y="4203700"/>
            <a:ext cx="825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720" name="Line 144"/>
          <p:cNvSpPr>
            <a:spLocks noChangeShapeType="1"/>
          </p:cNvSpPr>
          <p:nvPr/>
        </p:nvSpPr>
        <p:spPr bwMode="auto">
          <a:xfrm>
            <a:off x="1768477" y="4264025"/>
            <a:ext cx="825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721" name="Line 145"/>
          <p:cNvSpPr>
            <a:spLocks noChangeShapeType="1"/>
          </p:cNvSpPr>
          <p:nvPr/>
        </p:nvSpPr>
        <p:spPr bwMode="auto">
          <a:xfrm>
            <a:off x="1768475" y="4325939"/>
            <a:ext cx="1238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722" name="Text Box 146"/>
          <p:cNvSpPr txBox="1">
            <a:spLocks noChangeArrowheads="1"/>
          </p:cNvSpPr>
          <p:nvPr/>
        </p:nvSpPr>
        <p:spPr bwMode="auto">
          <a:xfrm>
            <a:off x="1870075" y="538182"/>
            <a:ext cx="196130" cy="251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206" tIns="25603" rIns="51206" bIns="25603">
            <a:spAutoFit/>
          </a:bodyPr>
          <a:lstStyle>
            <a:lvl1pPr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558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2763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68350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2393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811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383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3955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527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300" b="1">
                <a:latin typeface="Arial" charset="0"/>
              </a:rPr>
              <a:t>0</a:t>
            </a:r>
          </a:p>
        </p:txBody>
      </p:sp>
      <p:sp>
        <p:nvSpPr>
          <p:cNvPr id="24723" name="Text Box 147"/>
          <p:cNvSpPr txBox="1">
            <a:spLocks noChangeArrowheads="1"/>
          </p:cNvSpPr>
          <p:nvPr/>
        </p:nvSpPr>
        <p:spPr bwMode="auto">
          <a:xfrm>
            <a:off x="1870075" y="1133493"/>
            <a:ext cx="196130" cy="251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206" tIns="25603" rIns="51206" bIns="25603">
            <a:spAutoFit/>
          </a:bodyPr>
          <a:lstStyle>
            <a:lvl1pPr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558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2763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68350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2393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811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383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3955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527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300" b="1">
                <a:latin typeface="Arial" charset="0"/>
              </a:rPr>
              <a:t>1</a:t>
            </a:r>
          </a:p>
        </p:txBody>
      </p:sp>
      <p:sp>
        <p:nvSpPr>
          <p:cNvPr id="24724" name="Text Box 148"/>
          <p:cNvSpPr txBox="1">
            <a:spLocks noChangeArrowheads="1"/>
          </p:cNvSpPr>
          <p:nvPr/>
        </p:nvSpPr>
        <p:spPr bwMode="auto">
          <a:xfrm>
            <a:off x="1870075" y="1751032"/>
            <a:ext cx="196130" cy="251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206" tIns="25603" rIns="51206" bIns="25603">
            <a:spAutoFit/>
          </a:bodyPr>
          <a:lstStyle>
            <a:lvl1pPr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558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2763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68350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2393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811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383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3955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527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300" b="1">
                <a:latin typeface="Arial" charset="0"/>
              </a:rPr>
              <a:t>2</a:t>
            </a:r>
          </a:p>
        </p:txBody>
      </p:sp>
      <p:sp>
        <p:nvSpPr>
          <p:cNvPr id="24725" name="Text Box 149"/>
          <p:cNvSpPr txBox="1">
            <a:spLocks noChangeArrowheads="1"/>
          </p:cNvSpPr>
          <p:nvPr/>
        </p:nvSpPr>
        <p:spPr bwMode="auto">
          <a:xfrm>
            <a:off x="1870075" y="2346342"/>
            <a:ext cx="196130" cy="251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206" tIns="25603" rIns="51206" bIns="25603">
            <a:spAutoFit/>
          </a:bodyPr>
          <a:lstStyle>
            <a:lvl1pPr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558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2763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68350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2393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811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383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3955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527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300" b="1">
                <a:latin typeface="Arial" charset="0"/>
              </a:rPr>
              <a:t>3</a:t>
            </a:r>
          </a:p>
        </p:txBody>
      </p:sp>
      <p:sp>
        <p:nvSpPr>
          <p:cNvPr id="24726" name="Text Box 150"/>
          <p:cNvSpPr txBox="1">
            <a:spLocks noChangeArrowheads="1"/>
          </p:cNvSpPr>
          <p:nvPr/>
        </p:nvSpPr>
        <p:spPr bwMode="auto">
          <a:xfrm>
            <a:off x="1870075" y="2963881"/>
            <a:ext cx="196130" cy="251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206" tIns="25603" rIns="51206" bIns="25603">
            <a:spAutoFit/>
          </a:bodyPr>
          <a:lstStyle>
            <a:lvl1pPr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558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2763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68350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2393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811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383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3955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527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300" b="1">
                <a:latin typeface="Arial" charset="0"/>
              </a:rPr>
              <a:t>4</a:t>
            </a:r>
          </a:p>
        </p:txBody>
      </p:sp>
      <p:sp>
        <p:nvSpPr>
          <p:cNvPr id="24727" name="Text Box 151"/>
          <p:cNvSpPr txBox="1">
            <a:spLocks noChangeArrowheads="1"/>
          </p:cNvSpPr>
          <p:nvPr/>
        </p:nvSpPr>
        <p:spPr bwMode="auto">
          <a:xfrm>
            <a:off x="1870075" y="3583006"/>
            <a:ext cx="196130" cy="251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206" tIns="25603" rIns="51206" bIns="25603">
            <a:spAutoFit/>
          </a:bodyPr>
          <a:lstStyle>
            <a:lvl1pPr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558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2763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68350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2393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811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383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3955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527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300" b="1">
                <a:latin typeface="Arial" charset="0"/>
              </a:rPr>
              <a:t>5</a:t>
            </a:r>
          </a:p>
        </p:txBody>
      </p:sp>
      <p:sp>
        <p:nvSpPr>
          <p:cNvPr id="24728" name="Text Box 152"/>
          <p:cNvSpPr txBox="1">
            <a:spLocks noChangeArrowheads="1"/>
          </p:cNvSpPr>
          <p:nvPr/>
        </p:nvSpPr>
        <p:spPr bwMode="auto">
          <a:xfrm>
            <a:off x="1870075" y="4184668"/>
            <a:ext cx="196130" cy="251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206" tIns="25603" rIns="51206" bIns="25603">
            <a:spAutoFit/>
          </a:bodyPr>
          <a:lstStyle>
            <a:lvl1pPr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558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2763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68350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2393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811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383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3955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527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300" b="1">
                <a:latin typeface="Arial" charset="0"/>
              </a:rPr>
              <a:t>6</a:t>
            </a:r>
          </a:p>
        </p:txBody>
      </p:sp>
      <p:sp>
        <p:nvSpPr>
          <p:cNvPr id="24729" name="Line 153"/>
          <p:cNvSpPr>
            <a:spLocks noChangeShapeType="1"/>
          </p:cNvSpPr>
          <p:nvPr/>
        </p:nvSpPr>
        <p:spPr bwMode="auto">
          <a:xfrm>
            <a:off x="2028839" y="665163"/>
            <a:ext cx="1254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730" name="Line 154"/>
          <p:cNvSpPr>
            <a:spLocks noChangeShapeType="1"/>
          </p:cNvSpPr>
          <p:nvPr/>
        </p:nvSpPr>
        <p:spPr bwMode="auto">
          <a:xfrm>
            <a:off x="2028839" y="1273175"/>
            <a:ext cx="1254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731" name="Line 155"/>
          <p:cNvSpPr>
            <a:spLocks noChangeShapeType="1"/>
          </p:cNvSpPr>
          <p:nvPr/>
        </p:nvSpPr>
        <p:spPr bwMode="auto">
          <a:xfrm>
            <a:off x="2028839" y="1885951"/>
            <a:ext cx="1254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732" name="Line 156"/>
          <p:cNvSpPr>
            <a:spLocks noChangeShapeType="1"/>
          </p:cNvSpPr>
          <p:nvPr/>
        </p:nvSpPr>
        <p:spPr bwMode="auto">
          <a:xfrm>
            <a:off x="2028839" y="2489200"/>
            <a:ext cx="1254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733" name="Line 157"/>
          <p:cNvSpPr>
            <a:spLocks noChangeShapeType="1"/>
          </p:cNvSpPr>
          <p:nvPr/>
        </p:nvSpPr>
        <p:spPr bwMode="auto">
          <a:xfrm>
            <a:off x="2028839" y="3106739"/>
            <a:ext cx="1254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734" name="Line 158"/>
          <p:cNvSpPr>
            <a:spLocks noChangeShapeType="1"/>
          </p:cNvSpPr>
          <p:nvPr/>
        </p:nvSpPr>
        <p:spPr bwMode="auto">
          <a:xfrm>
            <a:off x="2028839" y="3716339"/>
            <a:ext cx="1254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735" name="Line 159"/>
          <p:cNvSpPr>
            <a:spLocks noChangeShapeType="1"/>
          </p:cNvSpPr>
          <p:nvPr/>
        </p:nvSpPr>
        <p:spPr bwMode="auto">
          <a:xfrm>
            <a:off x="2028839" y="4325939"/>
            <a:ext cx="1254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736" name="AutoShape 160"/>
          <p:cNvSpPr>
            <a:spLocks noChangeArrowheads="1"/>
          </p:cNvSpPr>
          <p:nvPr/>
        </p:nvSpPr>
        <p:spPr bwMode="auto">
          <a:xfrm>
            <a:off x="1730389" y="4440255"/>
            <a:ext cx="454025" cy="271463"/>
          </a:xfrm>
          <a:custGeom>
            <a:avLst/>
            <a:gdLst>
              <a:gd name="G0" fmla="+- 2102 0 0"/>
              <a:gd name="G1" fmla="+- 21600 0 2102"/>
              <a:gd name="G2" fmla="*/ 2102 1 2"/>
              <a:gd name="G3" fmla="+- 21600 0 G2"/>
              <a:gd name="G4" fmla="+/ 2102 21600 2"/>
              <a:gd name="G5" fmla="+/ G1 0 2"/>
              <a:gd name="G6" fmla="*/ 21600 21600 2102"/>
              <a:gd name="G7" fmla="*/ G6 1 2"/>
              <a:gd name="G8" fmla="+- 21600 0 G7"/>
              <a:gd name="G9" fmla="*/ 21600 1 2"/>
              <a:gd name="G10" fmla="+- 2102 0 G9"/>
              <a:gd name="G11" fmla="?: G10 G8 0"/>
              <a:gd name="G12" fmla="?: G10 G7 21600"/>
              <a:gd name="T0" fmla="*/ 20549 w 21600"/>
              <a:gd name="T1" fmla="*/ 10800 h 21600"/>
              <a:gd name="T2" fmla="*/ 10800 w 21600"/>
              <a:gd name="T3" fmla="*/ 21600 h 21600"/>
              <a:gd name="T4" fmla="*/ 1051 w 21600"/>
              <a:gd name="T5" fmla="*/ 10800 h 21600"/>
              <a:gd name="T6" fmla="*/ 10800 w 21600"/>
              <a:gd name="T7" fmla="*/ 0 h 21600"/>
              <a:gd name="T8" fmla="*/ 2851 w 21600"/>
              <a:gd name="T9" fmla="*/ 2851 h 21600"/>
              <a:gd name="T10" fmla="*/ 18749 w 21600"/>
              <a:gd name="T11" fmla="*/ 187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2102" y="21600"/>
                </a:lnTo>
                <a:lnTo>
                  <a:pt x="19498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FF9933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737" name="Line 161"/>
          <p:cNvSpPr>
            <a:spLocks noChangeShapeType="1"/>
          </p:cNvSpPr>
          <p:nvPr/>
        </p:nvSpPr>
        <p:spPr bwMode="auto">
          <a:xfrm>
            <a:off x="1160463" y="674706"/>
            <a:ext cx="0" cy="2395537"/>
          </a:xfrm>
          <a:prstGeom prst="line">
            <a:avLst/>
          </a:prstGeom>
          <a:noFill/>
          <a:ln w="38100">
            <a:solidFill>
              <a:srgbClr val="003399"/>
            </a:solidFill>
            <a:round/>
            <a:headEnd type="stealth" w="med" len="lg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738" name="Line 162"/>
          <p:cNvSpPr>
            <a:spLocks noChangeShapeType="1"/>
          </p:cNvSpPr>
          <p:nvPr/>
        </p:nvSpPr>
        <p:spPr bwMode="auto">
          <a:xfrm flipH="1">
            <a:off x="942975" y="3090863"/>
            <a:ext cx="488950" cy="0"/>
          </a:xfrm>
          <a:prstGeom prst="line">
            <a:avLst/>
          </a:prstGeom>
          <a:noFill/>
          <a:ln w="38100">
            <a:solidFill>
              <a:srgbClr val="00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739" name="Line 163"/>
          <p:cNvSpPr>
            <a:spLocks noChangeShapeType="1"/>
          </p:cNvSpPr>
          <p:nvPr/>
        </p:nvSpPr>
        <p:spPr bwMode="auto">
          <a:xfrm flipH="1">
            <a:off x="942975" y="663575"/>
            <a:ext cx="488950" cy="0"/>
          </a:xfrm>
          <a:prstGeom prst="line">
            <a:avLst/>
          </a:prstGeom>
          <a:noFill/>
          <a:ln w="38100">
            <a:solidFill>
              <a:srgbClr val="00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740" name="Text Box 164"/>
          <p:cNvSpPr txBox="1">
            <a:spLocks noChangeArrowheads="1"/>
          </p:cNvSpPr>
          <p:nvPr/>
        </p:nvSpPr>
        <p:spPr bwMode="auto">
          <a:xfrm>
            <a:off x="1244600" y="1481137"/>
            <a:ext cx="409018" cy="3902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206" tIns="25603" rIns="51206" bIns="25603">
            <a:spAutoFit/>
          </a:bodyPr>
          <a:lstStyle>
            <a:lvl1pPr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558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2763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68350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2393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811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383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3955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527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 b="1">
                <a:solidFill>
                  <a:srgbClr val="FF0000"/>
                </a:solidFill>
                <a:latin typeface="Arial" charset="0"/>
              </a:rPr>
              <a:t>V</a:t>
            </a:r>
            <a:r>
              <a:rPr lang="it-IT" sz="2200" b="1" baseline="-25000">
                <a:solidFill>
                  <a:srgbClr val="FF0000"/>
                </a:solidFill>
                <a:latin typeface="Arial" charset="0"/>
              </a:rPr>
              <a:t>0</a:t>
            </a:r>
            <a:endParaRPr lang="it-IT" sz="2200" b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24741" name="Text Box 165"/>
          <p:cNvSpPr txBox="1">
            <a:spLocks noChangeArrowheads="1"/>
          </p:cNvSpPr>
          <p:nvPr/>
        </p:nvSpPr>
        <p:spPr bwMode="auto">
          <a:xfrm>
            <a:off x="2430463" y="187325"/>
            <a:ext cx="4380424" cy="1368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206" tIns="25603" rIns="51206" bIns="25603">
            <a:spAutoFit/>
          </a:bodyPr>
          <a:lstStyle>
            <a:lvl1pPr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558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2763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68350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2393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811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383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3955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527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>
                <a:solidFill>
                  <a:srgbClr val="003399"/>
                </a:solidFill>
                <a:latin typeface="Arial" charset="0"/>
              </a:rPr>
              <a:t>Reattivo titolante (nella buretta)</a:t>
            </a:r>
          </a:p>
          <a:p>
            <a:pPr>
              <a:lnSpc>
                <a:spcPct val="120000"/>
              </a:lnSpc>
            </a:pPr>
            <a:r>
              <a:rPr lang="it-IT">
                <a:solidFill>
                  <a:srgbClr val="003399"/>
                </a:solidFill>
                <a:latin typeface="Arial" charset="0"/>
              </a:rPr>
              <a:t>a normalità nota</a:t>
            </a:r>
            <a:r>
              <a:rPr lang="it-IT" b="1">
                <a:solidFill>
                  <a:srgbClr val="003399"/>
                </a:solidFill>
                <a:latin typeface="Arial" charset="0"/>
              </a:rPr>
              <a:t> N</a:t>
            </a:r>
            <a:r>
              <a:rPr lang="it-IT" b="1" baseline="-25000">
                <a:solidFill>
                  <a:srgbClr val="003399"/>
                </a:solidFill>
                <a:latin typeface="Arial" charset="0"/>
              </a:rPr>
              <a:t>0</a:t>
            </a:r>
            <a:endParaRPr lang="it-IT">
              <a:solidFill>
                <a:srgbClr val="003399"/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it-IT">
                <a:solidFill>
                  <a:srgbClr val="003399"/>
                </a:solidFill>
                <a:latin typeface="Arial" charset="0"/>
              </a:rPr>
              <a:t>	N° di equivalenti  =  </a:t>
            </a:r>
            <a:r>
              <a:rPr lang="it-IT" b="1">
                <a:solidFill>
                  <a:srgbClr val="003399"/>
                </a:solidFill>
                <a:latin typeface="Arial" charset="0"/>
              </a:rPr>
              <a:t>V</a:t>
            </a:r>
            <a:r>
              <a:rPr lang="it-IT" b="1" baseline="-25000">
                <a:solidFill>
                  <a:srgbClr val="003399"/>
                </a:solidFill>
                <a:latin typeface="Arial" charset="0"/>
              </a:rPr>
              <a:t>0</a:t>
            </a:r>
            <a:r>
              <a:rPr lang="it-IT" b="1">
                <a:solidFill>
                  <a:srgbClr val="003399"/>
                </a:solidFill>
                <a:latin typeface="Arial" charset="0"/>
              </a:rPr>
              <a:t>N</a:t>
            </a:r>
            <a:r>
              <a:rPr lang="it-IT" b="1" baseline="-25000">
                <a:solidFill>
                  <a:srgbClr val="003399"/>
                </a:solidFill>
                <a:latin typeface="Arial" charset="0"/>
              </a:rPr>
              <a:t>0</a:t>
            </a:r>
            <a:endParaRPr lang="it-IT" sz="2200" b="1">
              <a:solidFill>
                <a:srgbClr val="003399"/>
              </a:solidFill>
              <a:latin typeface="Arial" charset="0"/>
            </a:endParaRPr>
          </a:p>
        </p:txBody>
      </p:sp>
      <p:sp>
        <p:nvSpPr>
          <p:cNvPr id="24742" name="Text Box 166"/>
          <p:cNvSpPr txBox="1">
            <a:spLocks noChangeArrowheads="1"/>
          </p:cNvSpPr>
          <p:nvPr/>
        </p:nvSpPr>
        <p:spPr bwMode="auto">
          <a:xfrm>
            <a:off x="2430463" y="1827213"/>
            <a:ext cx="4688050" cy="1368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206" tIns="25603" rIns="51206" bIns="25603">
            <a:spAutoFit/>
          </a:bodyPr>
          <a:lstStyle>
            <a:lvl1pPr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558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2763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68350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2393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811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383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3955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527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>
                <a:solidFill>
                  <a:srgbClr val="003399"/>
                </a:solidFill>
                <a:latin typeface="Arial" charset="0"/>
              </a:rPr>
              <a:t>Reattivo da titolare (nel bicchiere)</a:t>
            </a:r>
          </a:p>
          <a:p>
            <a:pPr>
              <a:lnSpc>
                <a:spcPct val="120000"/>
              </a:lnSpc>
            </a:pPr>
            <a:r>
              <a:rPr lang="it-IT">
                <a:solidFill>
                  <a:srgbClr val="003399"/>
                </a:solidFill>
                <a:latin typeface="Arial" charset="0"/>
              </a:rPr>
              <a:t>a normalità sconosciuta </a:t>
            </a:r>
            <a:r>
              <a:rPr lang="it-IT" b="1">
                <a:solidFill>
                  <a:srgbClr val="003399"/>
                </a:solidFill>
                <a:latin typeface="Arial" charset="0"/>
              </a:rPr>
              <a:t>N</a:t>
            </a:r>
            <a:r>
              <a:rPr lang="it-IT" b="1" baseline="-25000">
                <a:solidFill>
                  <a:srgbClr val="003399"/>
                </a:solidFill>
                <a:latin typeface="Arial" charset="0"/>
              </a:rPr>
              <a:t>1</a:t>
            </a:r>
            <a:endParaRPr lang="it-IT">
              <a:solidFill>
                <a:srgbClr val="003399"/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it-IT">
                <a:solidFill>
                  <a:srgbClr val="003399"/>
                </a:solidFill>
                <a:latin typeface="Arial" charset="0"/>
              </a:rPr>
              <a:t>	N° di equivalenti = </a:t>
            </a:r>
            <a:r>
              <a:rPr lang="it-IT" b="1">
                <a:solidFill>
                  <a:srgbClr val="003399"/>
                </a:solidFill>
                <a:latin typeface="Arial" charset="0"/>
              </a:rPr>
              <a:t>V</a:t>
            </a:r>
            <a:r>
              <a:rPr lang="it-IT" b="1" baseline="-25000">
                <a:solidFill>
                  <a:srgbClr val="003399"/>
                </a:solidFill>
                <a:latin typeface="Arial" charset="0"/>
              </a:rPr>
              <a:t>1</a:t>
            </a:r>
            <a:r>
              <a:rPr lang="it-IT" b="1">
                <a:solidFill>
                  <a:srgbClr val="003399"/>
                </a:solidFill>
                <a:latin typeface="Arial" charset="0"/>
              </a:rPr>
              <a:t>N</a:t>
            </a:r>
            <a:r>
              <a:rPr lang="it-IT" b="1" baseline="-25000">
                <a:solidFill>
                  <a:srgbClr val="003399"/>
                </a:solidFill>
                <a:latin typeface="Arial" charset="0"/>
              </a:rPr>
              <a:t>1</a:t>
            </a:r>
            <a:endParaRPr lang="it-IT" sz="2200" b="1">
              <a:solidFill>
                <a:srgbClr val="003399"/>
              </a:solidFill>
              <a:latin typeface="Arial" charset="0"/>
            </a:endParaRPr>
          </a:p>
        </p:txBody>
      </p:sp>
      <p:sp>
        <p:nvSpPr>
          <p:cNvPr id="24743" name="Text Box 167"/>
          <p:cNvSpPr txBox="1">
            <a:spLocks noChangeArrowheads="1"/>
          </p:cNvSpPr>
          <p:nvPr/>
        </p:nvSpPr>
        <p:spPr bwMode="auto">
          <a:xfrm>
            <a:off x="2430464" y="3468707"/>
            <a:ext cx="3384408" cy="9257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206" tIns="25603" rIns="51206" bIns="25603">
            <a:spAutoFit/>
          </a:bodyPr>
          <a:lstStyle>
            <a:lvl1pPr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558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2763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68350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2393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811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383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3955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527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>
                <a:solidFill>
                  <a:srgbClr val="003399"/>
                </a:solidFill>
                <a:latin typeface="Arial" charset="0"/>
              </a:rPr>
              <a:t>Al punto di equivalenza:</a:t>
            </a:r>
          </a:p>
          <a:p>
            <a:pPr>
              <a:lnSpc>
                <a:spcPct val="120000"/>
              </a:lnSpc>
            </a:pPr>
            <a:r>
              <a:rPr lang="it-IT">
                <a:solidFill>
                  <a:srgbClr val="003399"/>
                </a:solidFill>
                <a:latin typeface="Arial" charset="0"/>
              </a:rPr>
              <a:t>		</a:t>
            </a:r>
            <a:r>
              <a:rPr lang="it-IT" b="1">
                <a:solidFill>
                  <a:srgbClr val="003399"/>
                </a:solidFill>
                <a:latin typeface="Arial" charset="0"/>
              </a:rPr>
              <a:t>V</a:t>
            </a:r>
            <a:r>
              <a:rPr lang="it-IT" b="1" baseline="-25000">
                <a:solidFill>
                  <a:srgbClr val="003399"/>
                </a:solidFill>
                <a:latin typeface="Arial" charset="0"/>
              </a:rPr>
              <a:t>0</a:t>
            </a:r>
            <a:r>
              <a:rPr lang="it-IT" b="1">
                <a:solidFill>
                  <a:srgbClr val="003399"/>
                </a:solidFill>
                <a:latin typeface="Arial" charset="0"/>
              </a:rPr>
              <a:t>N</a:t>
            </a:r>
            <a:r>
              <a:rPr lang="it-IT" b="1" baseline="-25000">
                <a:solidFill>
                  <a:srgbClr val="003399"/>
                </a:solidFill>
                <a:latin typeface="Arial" charset="0"/>
              </a:rPr>
              <a:t>0</a:t>
            </a:r>
            <a:r>
              <a:rPr lang="it-IT" b="1">
                <a:solidFill>
                  <a:srgbClr val="003399"/>
                </a:solidFill>
                <a:latin typeface="Arial" charset="0"/>
              </a:rPr>
              <a:t> = V</a:t>
            </a:r>
            <a:r>
              <a:rPr lang="it-IT" b="1" baseline="-25000">
                <a:solidFill>
                  <a:srgbClr val="003399"/>
                </a:solidFill>
                <a:latin typeface="Arial" charset="0"/>
              </a:rPr>
              <a:t>1</a:t>
            </a:r>
            <a:r>
              <a:rPr lang="it-IT" b="1">
                <a:solidFill>
                  <a:srgbClr val="003399"/>
                </a:solidFill>
                <a:latin typeface="Arial" charset="0"/>
              </a:rPr>
              <a:t>N</a:t>
            </a:r>
            <a:r>
              <a:rPr lang="it-IT" b="1" baseline="-25000">
                <a:solidFill>
                  <a:srgbClr val="003399"/>
                </a:solidFill>
                <a:latin typeface="Arial" charset="0"/>
              </a:rPr>
              <a:t>1</a:t>
            </a:r>
            <a:endParaRPr lang="it-IT" sz="2200" b="1">
              <a:solidFill>
                <a:srgbClr val="003399"/>
              </a:solidFill>
              <a:latin typeface="Arial" charset="0"/>
            </a:endParaRPr>
          </a:p>
        </p:txBody>
      </p:sp>
      <p:grpSp>
        <p:nvGrpSpPr>
          <p:cNvPr id="24744" name="Group 168"/>
          <p:cNvGrpSpPr>
            <a:grpSpLocks/>
          </p:cNvGrpSpPr>
          <p:nvPr/>
        </p:nvGrpSpPr>
        <p:grpSpPr bwMode="auto">
          <a:xfrm>
            <a:off x="1538302" y="5703907"/>
            <a:ext cx="873125" cy="1131887"/>
            <a:chOff x="1776" y="6288"/>
            <a:chExt cx="1008" cy="1248"/>
          </a:xfrm>
        </p:grpSpPr>
        <p:sp>
          <p:nvSpPr>
            <p:cNvPr id="24745" name="AutoShape 169"/>
            <p:cNvSpPr>
              <a:spLocks noChangeArrowheads="1"/>
            </p:cNvSpPr>
            <p:nvPr/>
          </p:nvSpPr>
          <p:spPr bwMode="auto">
            <a:xfrm>
              <a:off x="1776" y="6599"/>
              <a:ext cx="1008" cy="937"/>
            </a:xfrm>
            <a:prstGeom prst="can">
              <a:avLst>
                <a:gd name="adj" fmla="val 15833"/>
              </a:avLst>
            </a:prstGeom>
            <a:solidFill>
              <a:srgbClr val="FFCC99"/>
            </a:solidFill>
            <a:ln w="38100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4746" name="AutoShape 170"/>
            <p:cNvSpPr>
              <a:spLocks noChangeArrowheads="1"/>
            </p:cNvSpPr>
            <p:nvPr/>
          </p:nvSpPr>
          <p:spPr bwMode="auto">
            <a:xfrm>
              <a:off x="1776" y="6288"/>
              <a:ext cx="1008" cy="459"/>
            </a:xfrm>
            <a:prstGeom prst="can">
              <a:avLst>
                <a:gd name="adj" fmla="val 33690"/>
              </a:avLst>
            </a:prstGeom>
            <a:noFill/>
            <a:ln w="38100">
              <a:solidFill>
                <a:srgbClr val="00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  <p:grpSp>
        <p:nvGrpSpPr>
          <p:cNvPr id="24747" name="Group 171"/>
          <p:cNvGrpSpPr>
            <a:grpSpLocks/>
          </p:cNvGrpSpPr>
          <p:nvPr/>
        </p:nvGrpSpPr>
        <p:grpSpPr bwMode="auto">
          <a:xfrm>
            <a:off x="125427" y="5726113"/>
            <a:ext cx="871537" cy="1154112"/>
            <a:chOff x="144" y="6312"/>
            <a:chExt cx="1008" cy="1272"/>
          </a:xfrm>
        </p:grpSpPr>
        <p:sp>
          <p:nvSpPr>
            <p:cNvPr id="24748" name="AutoShape 172"/>
            <p:cNvSpPr>
              <a:spLocks noChangeArrowheads="1"/>
            </p:cNvSpPr>
            <p:nvPr/>
          </p:nvSpPr>
          <p:spPr bwMode="auto">
            <a:xfrm>
              <a:off x="144" y="7008"/>
              <a:ext cx="1008" cy="576"/>
            </a:xfrm>
            <a:prstGeom prst="can">
              <a:avLst>
                <a:gd name="adj" fmla="val 15833"/>
              </a:avLst>
            </a:prstGeom>
            <a:solidFill>
              <a:srgbClr val="FFFF00"/>
            </a:solidFill>
            <a:ln w="38100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4749" name="AutoShape 173"/>
            <p:cNvSpPr>
              <a:spLocks noChangeArrowheads="1"/>
            </p:cNvSpPr>
            <p:nvPr/>
          </p:nvSpPr>
          <p:spPr bwMode="auto">
            <a:xfrm>
              <a:off x="144" y="6312"/>
              <a:ext cx="1008" cy="792"/>
            </a:xfrm>
            <a:prstGeom prst="can">
              <a:avLst>
                <a:gd name="adj" fmla="val 15833"/>
              </a:avLst>
            </a:prstGeom>
            <a:noFill/>
            <a:ln w="38100">
              <a:solidFill>
                <a:srgbClr val="00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  <p:sp>
        <p:nvSpPr>
          <p:cNvPr id="24750" name="Text Box 174"/>
          <p:cNvSpPr txBox="1">
            <a:spLocks noChangeArrowheads="1"/>
          </p:cNvSpPr>
          <p:nvPr/>
        </p:nvSpPr>
        <p:spPr bwMode="auto">
          <a:xfrm>
            <a:off x="331789" y="6443664"/>
            <a:ext cx="409018" cy="3902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206" tIns="25603" rIns="51206" bIns="25603">
            <a:spAutoFit/>
          </a:bodyPr>
          <a:lstStyle>
            <a:lvl1pPr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558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2763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68350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2393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811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383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3955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527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 b="1">
                <a:solidFill>
                  <a:srgbClr val="003399"/>
                </a:solidFill>
                <a:latin typeface="Arial" charset="0"/>
              </a:rPr>
              <a:t>V</a:t>
            </a:r>
            <a:r>
              <a:rPr lang="it-IT" sz="2200" b="1" baseline="-25000">
                <a:solidFill>
                  <a:srgbClr val="003399"/>
                </a:solidFill>
                <a:latin typeface="Arial" charset="0"/>
              </a:rPr>
              <a:t>1</a:t>
            </a:r>
            <a:endParaRPr lang="it-IT" sz="2200" b="1">
              <a:solidFill>
                <a:srgbClr val="003399"/>
              </a:solidFill>
              <a:latin typeface="Arial" charset="0"/>
            </a:endParaRPr>
          </a:p>
        </p:txBody>
      </p:sp>
      <p:sp>
        <p:nvSpPr>
          <p:cNvPr id="24751" name="Text Box 175"/>
          <p:cNvSpPr txBox="1">
            <a:spLocks noChangeArrowheads="1"/>
          </p:cNvSpPr>
          <p:nvPr/>
        </p:nvSpPr>
        <p:spPr bwMode="auto">
          <a:xfrm>
            <a:off x="1517650" y="6259513"/>
            <a:ext cx="944942" cy="3902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206" tIns="25603" rIns="51206" bIns="25603">
            <a:spAutoFit/>
          </a:bodyPr>
          <a:lstStyle>
            <a:lvl1pPr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558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2763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68350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2393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811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383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3955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527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 b="1">
                <a:solidFill>
                  <a:srgbClr val="003399"/>
                </a:solidFill>
                <a:latin typeface="Arial" charset="0"/>
              </a:rPr>
              <a:t>V</a:t>
            </a:r>
            <a:r>
              <a:rPr lang="it-IT" sz="2200" b="1" baseline="-25000">
                <a:solidFill>
                  <a:srgbClr val="003399"/>
                </a:solidFill>
                <a:latin typeface="Arial" charset="0"/>
              </a:rPr>
              <a:t>0</a:t>
            </a:r>
            <a:r>
              <a:rPr lang="it-IT" sz="2200" b="1">
                <a:solidFill>
                  <a:srgbClr val="003399"/>
                </a:solidFill>
                <a:latin typeface="Arial" charset="0"/>
              </a:rPr>
              <a:t>+ V</a:t>
            </a:r>
            <a:r>
              <a:rPr lang="it-IT" sz="2200" b="1" baseline="-25000">
                <a:solidFill>
                  <a:srgbClr val="003399"/>
                </a:solidFill>
                <a:latin typeface="Arial" charset="0"/>
              </a:rPr>
              <a:t>1</a:t>
            </a:r>
            <a:endParaRPr lang="it-IT" sz="2200" b="1">
              <a:solidFill>
                <a:srgbClr val="003399"/>
              </a:solidFill>
              <a:latin typeface="Arial" charset="0"/>
            </a:endParaRPr>
          </a:p>
        </p:txBody>
      </p:sp>
      <p:sp>
        <p:nvSpPr>
          <p:cNvPr id="24752" name="Text Box 176"/>
          <p:cNvSpPr txBox="1">
            <a:spLocks noChangeArrowheads="1"/>
          </p:cNvSpPr>
          <p:nvPr/>
        </p:nvSpPr>
        <p:spPr bwMode="auto">
          <a:xfrm>
            <a:off x="3325827" y="4727593"/>
            <a:ext cx="705039" cy="4825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206" tIns="25603" rIns="51206" bIns="25603">
            <a:spAutoFit/>
          </a:bodyPr>
          <a:lstStyle>
            <a:lvl1pPr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558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2763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68350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2393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811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383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3955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527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b="1">
                <a:solidFill>
                  <a:srgbClr val="003399"/>
                </a:solidFill>
                <a:latin typeface="Arial" charset="0"/>
              </a:rPr>
              <a:t>N</a:t>
            </a:r>
            <a:r>
              <a:rPr lang="it-IT" b="1" baseline="-25000">
                <a:solidFill>
                  <a:srgbClr val="003399"/>
                </a:solidFill>
                <a:latin typeface="Arial" charset="0"/>
              </a:rPr>
              <a:t>1</a:t>
            </a:r>
            <a:r>
              <a:rPr lang="it-IT" b="1">
                <a:solidFill>
                  <a:srgbClr val="003399"/>
                </a:solidFill>
                <a:latin typeface="Arial" charset="0"/>
              </a:rPr>
              <a:t> =</a:t>
            </a:r>
            <a:endParaRPr lang="it-IT" sz="2200" b="1">
              <a:solidFill>
                <a:srgbClr val="003399"/>
              </a:solidFill>
              <a:latin typeface="Arial" charset="0"/>
            </a:endParaRPr>
          </a:p>
        </p:txBody>
      </p:sp>
      <p:sp>
        <p:nvSpPr>
          <p:cNvPr id="24753" name="Text Box 177"/>
          <p:cNvSpPr txBox="1">
            <a:spLocks noChangeArrowheads="1"/>
          </p:cNvSpPr>
          <p:nvPr/>
        </p:nvSpPr>
        <p:spPr bwMode="auto">
          <a:xfrm>
            <a:off x="4043377" y="4494232"/>
            <a:ext cx="759191" cy="4825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206" tIns="25603" rIns="51206" bIns="25603">
            <a:spAutoFit/>
          </a:bodyPr>
          <a:lstStyle>
            <a:lvl1pPr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558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2763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68350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2393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811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383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3955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527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b="1">
                <a:solidFill>
                  <a:srgbClr val="003399"/>
                </a:solidFill>
                <a:latin typeface="Arial" charset="0"/>
              </a:rPr>
              <a:t>V</a:t>
            </a:r>
            <a:r>
              <a:rPr lang="it-IT" b="1" baseline="-25000">
                <a:solidFill>
                  <a:srgbClr val="003399"/>
                </a:solidFill>
                <a:latin typeface="Arial" charset="0"/>
              </a:rPr>
              <a:t>0</a:t>
            </a:r>
            <a:r>
              <a:rPr lang="it-IT" b="1">
                <a:solidFill>
                  <a:srgbClr val="003399"/>
                </a:solidFill>
                <a:latin typeface="Arial" charset="0"/>
              </a:rPr>
              <a:t>N</a:t>
            </a:r>
            <a:r>
              <a:rPr lang="it-IT" b="1" baseline="-25000">
                <a:solidFill>
                  <a:srgbClr val="003399"/>
                </a:solidFill>
                <a:latin typeface="Arial" charset="0"/>
              </a:rPr>
              <a:t>0</a:t>
            </a:r>
            <a:endParaRPr lang="it-IT" sz="2200" b="1">
              <a:solidFill>
                <a:srgbClr val="003399"/>
              </a:solidFill>
              <a:latin typeface="Arial" charset="0"/>
            </a:endParaRPr>
          </a:p>
        </p:txBody>
      </p:sp>
      <p:sp>
        <p:nvSpPr>
          <p:cNvPr id="24754" name="Text Box 178"/>
          <p:cNvSpPr txBox="1">
            <a:spLocks noChangeArrowheads="1"/>
          </p:cNvSpPr>
          <p:nvPr/>
        </p:nvSpPr>
        <p:spPr bwMode="auto">
          <a:xfrm>
            <a:off x="4203700" y="4919682"/>
            <a:ext cx="422810" cy="4825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206" tIns="25603" rIns="51206" bIns="25603">
            <a:spAutoFit/>
          </a:bodyPr>
          <a:lstStyle>
            <a:lvl1pPr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558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2763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68350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2393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811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383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3955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527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b="1">
                <a:solidFill>
                  <a:srgbClr val="003399"/>
                </a:solidFill>
                <a:latin typeface="Arial" charset="0"/>
              </a:rPr>
              <a:t>V</a:t>
            </a:r>
            <a:r>
              <a:rPr lang="it-IT" b="1" baseline="-25000">
                <a:solidFill>
                  <a:srgbClr val="003399"/>
                </a:solidFill>
                <a:latin typeface="Arial" charset="0"/>
              </a:rPr>
              <a:t>1</a:t>
            </a:r>
            <a:endParaRPr lang="it-IT" sz="2200" b="1">
              <a:solidFill>
                <a:srgbClr val="003399"/>
              </a:solidFill>
              <a:latin typeface="Arial" charset="0"/>
            </a:endParaRPr>
          </a:p>
        </p:txBody>
      </p:sp>
      <p:sp>
        <p:nvSpPr>
          <p:cNvPr id="24755" name="Line 179"/>
          <p:cNvSpPr>
            <a:spLocks noChangeShapeType="1"/>
          </p:cNvSpPr>
          <p:nvPr/>
        </p:nvSpPr>
        <p:spPr bwMode="auto">
          <a:xfrm flipH="1">
            <a:off x="3987814" y="4995863"/>
            <a:ext cx="976313" cy="0"/>
          </a:xfrm>
          <a:prstGeom prst="line">
            <a:avLst/>
          </a:prstGeom>
          <a:noFill/>
          <a:ln w="38100">
            <a:solidFill>
              <a:srgbClr val="00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4756" name="Text Box 180"/>
          <p:cNvSpPr txBox="1">
            <a:spLocks noChangeArrowheads="1"/>
          </p:cNvSpPr>
          <p:nvPr/>
        </p:nvSpPr>
        <p:spPr bwMode="auto">
          <a:xfrm>
            <a:off x="41289" y="7339013"/>
            <a:ext cx="6878253" cy="1368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206" tIns="25603" rIns="51206" bIns="25603">
            <a:spAutoFit/>
          </a:bodyPr>
          <a:lstStyle>
            <a:lvl1pPr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558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2763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68350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2393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811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383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3955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527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b="1">
                <a:solidFill>
                  <a:srgbClr val="003399"/>
                </a:solidFill>
                <a:latin typeface="Arial" charset="0"/>
              </a:rPr>
              <a:t>Esempio:</a:t>
            </a:r>
          </a:p>
          <a:p>
            <a:pPr>
              <a:lnSpc>
                <a:spcPct val="120000"/>
              </a:lnSpc>
            </a:pPr>
            <a:r>
              <a:rPr lang="it-IT">
                <a:solidFill>
                  <a:srgbClr val="003399"/>
                </a:solidFill>
                <a:latin typeface="Arial" charset="0"/>
              </a:rPr>
              <a:t>titolazione di HCl con NaOH usando un indicatore </a:t>
            </a:r>
          </a:p>
          <a:p>
            <a:pPr>
              <a:lnSpc>
                <a:spcPct val="120000"/>
              </a:lnSpc>
            </a:pPr>
            <a:r>
              <a:rPr lang="it-IT">
                <a:solidFill>
                  <a:srgbClr val="003399"/>
                </a:solidFill>
                <a:latin typeface="Arial" charset="0"/>
              </a:rPr>
              <a:t>per apprezzare il punto di equivalenza</a:t>
            </a:r>
            <a:endParaRPr lang="it-IT" sz="2200" b="1">
              <a:solidFill>
                <a:srgbClr val="003399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WordArt 2"/>
          <p:cNvSpPr>
            <a:spLocks noChangeArrowheads="1" noChangeShapeType="1" noTextEdit="1"/>
          </p:cNvSpPr>
          <p:nvPr/>
        </p:nvSpPr>
        <p:spPr bwMode="auto">
          <a:xfrm>
            <a:off x="214315" y="42865"/>
            <a:ext cx="6418262" cy="3714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3600" kern="10">
                <a:ln w="19050">
                  <a:solidFill>
                    <a:srgbClr val="00008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Arial Black"/>
                <a:ea typeface="Arial Black"/>
                <a:cs typeface="Arial Black"/>
              </a:rPr>
              <a:t>Titolazioni Conduttometriche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50814" y="479443"/>
            <a:ext cx="6507163" cy="791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500" b="1">
                <a:solidFill>
                  <a:srgbClr val="993366"/>
                </a:solidFill>
                <a:latin typeface="Eras Light ITC" charset="0"/>
              </a:rPr>
              <a:t>SOLUZIONE di HCl iniziale</a:t>
            </a:r>
            <a:endParaRPr lang="it-IT" sz="2300">
              <a:latin typeface="Eras Light ITC" charset="0"/>
            </a:endParaRPr>
          </a:p>
          <a:p>
            <a:r>
              <a:rPr lang="it-IT" sz="2300">
                <a:solidFill>
                  <a:srgbClr val="000099"/>
                </a:solidFill>
                <a:latin typeface="Eras Light ITC" charset="0"/>
                <a:sym typeface="Symbol" charset="0"/>
              </a:rPr>
              <a:t>				</a:t>
            </a:r>
            <a:r>
              <a:rPr lang="it-IT" sz="2300" baseline="-25000">
                <a:solidFill>
                  <a:srgbClr val="000099"/>
                </a:solidFill>
                <a:latin typeface="Eras Light ITC" charset="0"/>
                <a:sym typeface="Symbol" charset="0"/>
              </a:rPr>
              <a:t></a:t>
            </a:r>
            <a:r>
              <a:rPr lang="it-IT" sz="2300">
                <a:solidFill>
                  <a:srgbClr val="000099"/>
                </a:solidFill>
                <a:latin typeface="Eras Light ITC" charset="0"/>
              </a:rPr>
              <a:t> = </a:t>
            </a:r>
            <a:r>
              <a:rPr lang="it-IT" sz="2300">
                <a:solidFill>
                  <a:srgbClr val="000099"/>
                </a:solidFill>
                <a:latin typeface="Eras Light ITC" charset="0"/>
                <a:sym typeface="Symbol" charset="0"/>
              </a:rPr>
              <a:t></a:t>
            </a:r>
            <a:r>
              <a:rPr lang="it-IT" sz="2300" baseline="-25000">
                <a:solidFill>
                  <a:srgbClr val="000099"/>
                </a:solidFill>
                <a:latin typeface="Eras Light ITC" charset="0"/>
                <a:sym typeface="Symbol" charset="0"/>
              </a:rPr>
              <a:t>(H</a:t>
            </a:r>
            <a:r>
              <a:rPr lang="it-IT" sz="1700" baseline="-60000">
                <a:solidFill>
                  <a:srgbClr val="000099"/>
                </a:solidFill>
                <a:latin typeface="Eras Light ITC" charset="0"/>
                <a:sym typeface="Symbol" charset="0"/>
              </a:rPr>
              <a:t>3</a:t>
            </a:r>
            <a:r>
              <a:rPr lang="it-IT" sz="2300" baseline="-25000">
                <a:solidFill>
                  <a:srgbClr val="000099"/>
                </a:solidFill>
                <a:latin typeface="Eras Light ITC" charset="0"/>
                <a:sym typeface="Symbol" charset="0"/>
              </a:rPr>
              <a:t>O</a:t>
            </a:r>
            <a:r>
              <a:rPr lang="it-IT" sz="1700" baseline="-10000">
                <a:solidFill>
                  <a:srgbClr val="000099"/>
                </a:solidFill>
                <a:latin typeface="Eras Light ITC" charset="0"/>
                <a:sym typeface="Symbol" charset="0"/>
              </a:rPr>
              <a:t>+</a:t>
            </a:r>
            <a:r>
              <a:rPr lang="it-IT" sz="2300" baseline="-25000">
                <a:solidFill>
                  <a:srgbClr val="000099"/>
                </a:solidFill>
                <a:latin typeface="Eras Light ITC" charset="0"/>
                <a:sym typeface="Symbol" charset="0"/>
              </a:rPr>
              <a:t>)</a:t>
            </a:r>
            <a:r>
              <a:rPr lang="it-IT" sz="2300">
                <a:solidFill>
                  <a:srgbClr val="000099"/>
                </a:solidFill>
                <a:latin typeface="Eras Light ITC" charset="0"/>
                <a:sym typeface="Symbol" charset="0"/>
              </a:rPr>
              <a:t> + </a:t>
            </a:r>
            <a:r>
              <a:rPr lang="it-IT" sz="2300" baseline="-25000">
                <a:solidFill>
                  <a:srgbClr val="000099"/>
                </a:solidFill>
                <a:latin typeface="Eras Light ITC" charset="0"/>
                <a:sym typeface="Symbol" charset="0"/>
              </a:rPr>
              <a:t>(Cl</a:t>
            </a:r>
            <a:r>
              <a:rPr lang="it-IT" sz="2300" baseline="-6000">
                <a:solidFill>
                  <a:srgbClr val="000099"/>
                </a:solidFill>
                <a:latin typeface="Eras Light ITC" charset="0"/>
                <a:sym typeface="Symbol" charset="0"/>
              </a:rPr>
              <a:t>-</a:t>
            </a:r>
            <a:r>
              <a:rPr lang="it-IT" sz="2300" baseline="-25000">
                <a:solidFill>
                  <a:srgbClr val="000099"/>
                </a:solidFill>
                <a:latin typeface="Eras Light ITC" charset="0"/>
                <a:sym typeface="Symbol" charset="0"/>
              </a:rPr>
              <a:t>)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0" y="1219200"/>
            <a:ext cx="4065588" cy="501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500" b="1">
                <a:solidFill>
                  <a:srgbClr val="FF5050"/>
                </a:solidFill>
                <a:latin typeface="Eras Light ITC" charset="0"/>
              </a:rPr>
              <a:t>TITOLAZIONE con NaOH:</a:t>
            </a:r>
            <a:endParaRPr lang="it-IT" sz="2300">
              <a:solidFill>
                <a:srgbClr val="FF5050"/>
              </a:solidFill>
              <a:latin typeface="Eras Light ITC" charset="0"/>
              <a:sym typeface="Symbol" charset="0"/>
            </a:endParaRP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50800" y="1731964"/>
            <a:ext cx="6522258" cy="406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rgbClr val="000099"/>
                </a:solidFill>
                <a:latin typeface="Eras Light ITC" charset="0"/>
              </a:rPr>
              <a:t>	H</a:t>
            </a:r>
            <a:r>
              <a:rPr lang="it-IT" sz="2300" baseline="-25000">
                <a:solidFill>
                  <a:srgbClr val="000099"/>
                </a:solidFill>
                <a:latin typeface="Eras Light ITC" charset="0"/>
              </a:rPr>
              <a:t>3</a:t>
            </a:r>
            <a:r>
              <a:rPr lang="it-IT" sz="2300">
                <a:solidFill>
                  <a:srgbClr val="000099"/>
                </a:solidFill>
                <a:latin typeface="Eras Light ITC" charset="0"/>
              </a:rPr>
              <a:t>O</a:t>
            </a:r>
            <a:r>
              <a:rPr lang="it-IT" sz="2300" baseline="30000">
                <a:solidFill>
                  <a:srgbClr val="000099"/>
                </a:solidFill>
                <a:latin typeface="Eras Light ITC" charset="0"/>
              </a:rPr>
              <a:t>+</a:t>
            </a:r>
            <a:r>
              <a:rPr lang="it-IT" sz="2300">
                <a:solidFill>
                  <a:srgbClr val="000099"/>
                </a:solidFill>
                <a:latin typeface="Eras Light ITC" charset="0"/>
              </a:rPr>
              <a:t> + Cl</a:t>
            </a:r>
            <a:r>
              <a:rPr lang="it-IT" sz="2300" baseline="50000">
                <a:solidFill>
                  <a:srgbClr val="000099"/>
                </a:solidFill>
                <a:latin typeface="Eras Light ITC" charset="0"/>
              </a:rPr>
              <a:t>-</a:t>
            </a:r>
            <a:r>
              <a:rPr lang="it-IT" sz="2300">
                <a:solidFill>
                  <a:srgbClr val="000099"/>
                </a:solidFill>
                <a:latin typeface="Eras Light ITC" charset="0"/>
              </a:rPr>
              <a:t> + Na</a:t>
            </a:r>
            <a:r>
              <a:rPr lang="it-IT" sz="2300" baseline="30000">
                <a:solidFill>
                  <a:srgbClr val="000099"/>
                </a:solidFill>
                <a:latin typeface="Eras Light ITC" charset="0"/>
              </a:rPr>
              <a:t>+</a:t>
            </a:r>
            <a:r>
              <a:rPr lang="it-IT" sz="2300">
                <a:solidFill>
                  <a:srgbClr val="000099"/>
                </a:solidFill>
                <a:latin typeface="Eras Light ITC" charset="0"/>
              </a:rPr>
              <a:t> + OH</a:t>
            </a:r>
            <a:r>
              <a:rPr lang="it-IT" sz="2300" baseline="50000">
                <a:solidFill>
                  <a:srgbClr val="000099"/>
                </a:solidFill>
                <a:latin typeface="Eras Light ITC" charset="0"/>
              </a:rPr>
              <a:t>-</a:t>
            </a:r>
            <a:r>
              <a:rPr lang="it-IT" sz="2300">
                <a:solidFill>
                  <a:srgbClr val="000099"/>
                </a:solidFill>
                <a:latin typeface="Eras Light ITC" charset="0"/>
              </a:rPr>
              <a:t> 		2H</a:t>
            </a:r>
            <a:r>
              <a:rPr lang="it-IT" sz="2300" baseline="-25000">
                <a:solidFill>
                  <a:srgbClr val="000099"/>
                </a:solidFill>
                <a:latin typeface="Eras Light ITC" charset="0"/>
              </a:rPr>
              <a:t>2</a:t>
            </a:r>
            <a:r>
              <a:rPr lang="it-IT" sz="2300">
                <a:solidFill>
                  <a:srgbClr val="000099"/>
                </a:solidFill>
                <a:latin typeface="Eras Light ITC" charset="0"/>
              </a:rPr>
              <a:t>O + Na</a:t>
            </a:r>
            <a:r>
              <a:rPr lang="it-IT" sz="2300" baseline="30000">
                <a:solidFill>
                  <a:srgbClr val="000099"/>
                </a:solidFill>
                <a:latin typeface="Eras Light ITC" charset="0"/>
              </a:rPr>
              <a:t>+</a:t>
            </a:r>
            <a:r>
              <a:rPr lang="it-IT" sz="2300">
                <a:solidFill>
                  <a:srgbClr val="000099"/>
                </a:solidFill>
                <a:latin typeface="Eras Light ITC" charset="0"/>
              </a:rPr>
              <a:t> + Cl</a:t>
            </a:r>
            <a:r>
              <a:rPr lang="it-IT" sz="2300" baseline="50000">
                <a:solidFill>
                  <a:srgbClr val="000099"/>
                </a:solidFill>
                <a:latin typeface="Eras Light ITC" charset="0"/>
              </a:rPr>
              <a:t>-</a:t>
            </a:r>
          </a:p>
        </p:txBody>
      </p:sp>
      <p:sp>
        <p:nvSpPr>
          <p:cNvPr id="26630" name="Line 6"/>
          <p:cNvSpPr>
            <a:spLocks noChangeShapeType="1"/>
          </p:cNvSpPr>
          <p:nvPr/>
        </p:nvSpPr>
        <p:spPr bwMode="auto">
          <a:xfrm>
            <a:off x="3590926" y="1933575"/>
            <a:ext cx="600075" cy="0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50800" y="2176482"/>
            <a:ext cx="6654800" cy="791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500" b="1">
                <a:solidFill>
                  <a:srgbClr val="0000CC"/>
                </a:solidFill>
                <a:latin typeface="Eras Light ITC" charset="0"/>
              </a:rPr>
              <a:t>Al PUNTO EQUIVALENTE </a:t>
            </a:r>
            <a:r>
              <a:rPr lang="it-IT" sz="2300">
                <a:solidFill>
                  <a:srgbClr val="0000CC"/>
                </a:solidFill>
                <a:latin typeface="Eras Light ITC" charset="0"/>
              </a:rPr>
              <a:t>(soluzione di NaCl)</a:t>
            </a:r>
            <a:r>
              <a:rPr lang="it-IT" sz="2300">
                <a:latin typeface="Eras Light ITC" charset="0"/>
              </a:rPr>
              <a:t> </a:t>
            </a:r>
            <a:r>
              <a:rPr lang="it-IT" sz="2300">
                <a:solidFill>
                  <a:srgbClr val="000099"/>
                </a:solidFill>
                <a:latin typeface="Eras Light ITC" charset="0"/>
                <a:sym typeface="Symbol" charset="0"/>
              </a:rPr>
              <a:t>				</a:t>
            </a:r>
            <a:r>
              <a:rPr lang="it-IT" sz="2300" baseline="-25000">
                <a:solidFill>
                  <a:srgbClr val="000099"/>
                </a:solidFill>
                <a:latin typeface="Eras Light ITC" charset="0"/>
                <a:sym typeface="Symbol" charset="0"/>
              </a:rPr>
              <a:t></a:t>
            </a:r>
            <a:r>
              <a:rPr lang="it-IT" sz="2300">
                <a:solidFill>
                  <a:srgbClr val="000099"/>
                </a:solidFill>
                <a:latin typeface="Eras Light ITC" charset="0"/>
              </a:rPr>
              <a:t> = </a:t>
            </a:r>
            <a:r>
              <a:rPr lang="it-IT" sz="2300">
                <a:solidFill>
                  <a:srgbClr val="000099"/>
                </a:solidFill>
                <a:latin typeface="Eras Light ITC" charset="0"/>
                <a:sym typeface="Symbol" charset="0"/>
              </a:rPr>
              <a:t></a:t>
            </a:r>
            <a:r>
              <a:rPr lang="it-IT" sz="2300" baseline="-25000">
                <a:solidFill>
                  <a:srgbClr val="000099"/>
                </a:solidFill>
                <a:latin typeface="Eras Light ITC" charset="0"/>
                <a:sym typeface="Symbol" charset="0"/>
              </a:rPr>
              <a:t>(Na</a:t>
            </a:r>
            <a:r>
              <a:rPr lang="it-IT" sz="1700" baseline="-10000">
                <a:solidFill>
                  <a:srgbClr val="000099"/>
                </a:solidFill>
                <a:latin typeface="Eras Light ITC" charset="0"/>
                <a:sym typeface="Symbol" charset="0"/>
              </a:rPr>
              <a:t>+</a:t>
            </a:r>
            <a:r>
              <a:rPr lang="it-IT" sz="2300" baseline="-25000">
                <a:solidFill>
                  <a:srgbClr val="000099"/>
                </a:solidFill>
                <a:latin typeface="Eras Light ITC" charset="0"/>
                <a:sym typeface="Symbol" charset="0"/>
              </a:rPr>
              <a:t>)</a:t>
            </a:r>
            <a:r>
              <a:rPr lang="it-IT" sz="2300">
                <a:solidFill>
                  <a:srgbClr val="000099"/>
                </a:solidFill>
                <a:latin typeface="Eras Light ITC" charset="0"/>
                <a:sym typeface="Symbol" charset="0"/>
              </a:rPr>
              <a:t> + </a:t>
            </a:r>
            <a:r>
              <a:rPr lang="it-IT" sz="2300" baseline="-25000">
                <a:solidFill>
                  <a:srgbClr val="000099"/>
                </a:solidFill>
                <a:latin typeface="Eras Light ITC" charset="0"/>
                <a:sym typeface="Symbol" charset="0"/>
              </a:rPr>
              <a:t>(Cl</a:t>
            </a:r>
            <a:r>
              <a:rPr lang="it-IT" sz="2300" baseline="-6000">
                <a:solidFill>
                  <a:srgbClr val="000099"/>
                </a:solidFill>
                <a:latin typeface="Eras Light ITC" charset="0"/>
                <a:sym typeface="Symbol" charset="0"/>
              </a:rPr>
              <a:t>-</a:t>
            </a:r>
            <a:r>
              <a:rPr lang="it-IT" sz="2300" baseline="-25000">
                <a:solidFill>
                  <a:srgbClr val="000099"/>
                </a:solidFill>
                <a:latin typeface="Eras Light ITC" charset="0"/>
                <a:sym typeface="Symbol" charset="0"/>
              </a:rPr>
              <a:t>)</a:t>
            </a: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50802" y="3005140"/>
            <a:ext cx="6764338" cy="926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500" b="1">
                <a:solidFill>
                  <a:srgbClr val="009900"/>
                </a:solidFill>
                <a:latin typeface="Eras Light ITC" charset="0"/>
              </a:rPr>
              <a:t>Dopo il PUNTO EQUIVALENTE </a:t>
            </a:r>
            <a:r>
              <a:rPr lang="it-IT" sz="2300">
                <a:solidFill>
                  <a:srgbClr val="009900"/>
                </a:solidFill>
                <a:latin typeface="Eras Light ITC" charset="0"/>
              </a:rPr>
              <a:t>(soluzione di NaCl e NaOH)</a:t>
            </a:r>
            <a:endParaRPr lang="it-IT" sz="2300">
              <a:latin typeface="Eras Light ITC" charset="0"/>
              <a:sym typeface="Symbol" charset="0"/>
            </a:endParaRPr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107950" y="3875089"/>
            <a:ext cx="6775314" cy="465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/>
          <a:p>
            <a:pPr defTabSz="519113">
              <a:lnSpc>
                <a:spcPct val="120000"/>
              </a:lnSpc>
            </a:pPr>
            <a:r>
              <a:rPr lang="it-IT" sz="2300">
                <a:solidFill>
                  <a:srgbClr val="000099"/>
                </a:solidFill>
                <a:latin typeface="Eras Light ITC" charset="0"/>
                <a:sym typeface="Symbol" charset="0"/>
              </a:rPr>
              <a:t></a:t>
            </a:r>
            <a:r>
              <a:rPr lang="it-IT" sz="2300" baseline="-25000">
                <a:solidFill>
                  <a:srgbClr val="000099"/>
                </a:solidFill>
                <a:latin typeface="Eras Light ITC" charset="0"/>
                <a:sym typeface="Symbol" charset="0"/>
              </a:rPr>
              <a:t></a:t>
            </a:r>
            <a:r>
              <a:rPr lang="it-IT" sz="2300">
                <a:solidFill>
                  <a:srgbClr val="000099"/>
                </a:solidFill>
                <a:latin typeface="Eras Light ITC" charset="0"/>
                <a:sym typeface="Symbol" charset="0"/>
              </a:rPr>
              <a:t>(H</a:t>
            </a:r>
            <a:r>
              <a:rPr lang="it-IT" sz="2300" baseline="-25000">
                <a:solidFill>
                  <a:srgbClr val="000099"/>
                </a:solidFill>
                <a:latin typeface="Eras Light ITC" charset="0"/>
                <a:sym typeface="Symbol" charset="0"/>
              </a:rPr>
              <a:t>3</a:t>
            </a:r>
            <a:r>
              <a:rPr lang="it-IT" sz="2300">
                <a:solidFill>
                  <a:srgbClr val="000099"/>
                </a:solidFill>
                <a:latin typeface="Eras Light ITC" charset="0"/>
                <a:sym typeface="Symbol" charset="0"/>
              </a:rPr>
              <a:t>O</a:t>
            </a:r>
            <a:r>
              <a:rPr lang="it-IT" sz="1700" baseline="50000">
                <a:solidFill>
                  <a:srgbClr val="000099"/>
                </a:solidFill>
                <a:latin typeface="Eras Light ITC" charset="0"/>
                <a:sym typeface="Symbol" charset="0"/>
              </a:rPr>
              <a:t>+</a:t>
            </a:r>
            <a:r>
              <a:rPr lang="it-IT" sz="2300">
                <a:solidFill>
                  <a:srgbClr val="000099"/>
                </a:solidFill>
                <a:latin typeface="Eras Light ITC" charset="0"/>
                <a:sym typeface="Symbol" charset="0"/>
              </a:rPr>
              <a:t>) = 349,8  </a:t>
            </a:r>
            <a:r>
              <a:rPr lang="it-IT" sz="2300" baseline="30000">
                <a:solidFill>
                  <a:srgbClr val="000099"/>
                </a:solidFill>
                <a:latin typeface="Eras Light ITC" charset="0"/>
                <a:sym typeface="Symbol" charset="0"/>
              </a:rPr>
              <a:t>-1</a:t>
            </a:r>
            <a:r>
              <a:rPr lang="it-IT" sz="2300">
                <a:solidFill>
                  <a:srgbClr val="000099"/>
                </a:solidFill>
                <a:latin typeface="Eras Light ITC" charset="0"/>
                <a:sym typeface="Symbol" charset="0"/>
              </a:rPr>
              <a:t>cm</a:t>
            </a:r>
            <a:r>
              <a:rPr lang="it-IT" sz="2300" baseline="30000">
                <a:solidFill>
                  <a:srgbClr val="000099"/>
                </a:solidFill>
                <a:latin typeface="Eras Light ITC" charset="0"/>
                <a:sym typeface="Symbol" charset="0"/>
              </a:rPr>
              <a:t>2</a:t>
            </a:r>
            <a:r>
              <a:rPr lang="it-IT" sz="2300">
                <a:solidFill>
                  <a:srgbClr val="000099"/>
                </a:solidFill>
                <a:latin typeface="Eras Light ITC" charset="0"/>
                <a:sym typeface="Symbol" charset="0"/>
              </a:rPr>
              <a:t>  </a:t>
            </a:r>
            <a:r>
              <a:rPr lang="it-IT" sz="2300" baseline="-25000">
                <a:solidFill>
                  <a:srgbClr val="000099"/>
                </a:solidFill>
                <a:latin typeface="Eras Light ITC" charset="0"/>
                <a:sym typeface="Symbol" charset="0"/>
              </a:rPr>
              <a:t></a:t>
            </a:r>
            <a:r>
              <a:rPr lang="it-IT" sz="2300">
                <a:solidFill>
                  <a:srgbClr val="000099"/>
                </a:solidFill>
                <a:latin typeface="Eras Light ITC" charset="0"/>
                <a:sym typeface="Symbol" charset="0"/>
              </a:rPr>
              <a:t>(OH</a:t>
            </a:r>
            <a:r>
              <a:rPr lang="it-IT" sz="2300" baseline="50000">
                <a:solidFill>
                  <a:srgbClr val="000099"/>
                </a:solidFill>
                <a:latin typeface="Eras Light ITC" charset="0"/>
              </a:rPr>
              <a:t>-</a:t>
            </a:r>
            <a:r>
              <a:rPr lang="it-IT" sz="2300">
                <a:solidFill>
                  <a:srgbClr val="000099"/>
                </a:solidFill>
                <a:latin typeface="Eras Light ITC" charset="0"/>
                <a:sym typeface="Symbol" charset="0"/>
              </a:rPr>
              <a:t>) = 197,6  </a:t>
            </a:r>
            <a:r>
              <a:rPr lang="it-IT" sz="2300" baseline="30000">
                <a:solidFill>
                  <a:srgbClr val="000099"/>
                </a:solidFill>
                <a:latin typeface="Eras Light ITC" charset="0"/>
                <a:sym typeface="Symbol" charset="0"/>
              </a:rPr>
              <a:t>-1</a:t>
            </a:r>
            <a:r>
              <a:rPr lang="it-IT" sz="2300">
                <a:solidFill>
                  <a:srgbClr val="000099"/>
                </a:solidFill>
                <a:latin typeface="Eras Light ITC" charset="0"/>
                <a:sym typeface="Symbol" charset="0"/>
              </a:rPr>
              <a:t>cm</a:t>
            </a:r>
            <a:r>
              <a:rPr lang="it-IT" sz="2300" baseline="30000">
                <a:solidFill>
                  <a:srgbClr val="000099"/>
                </a:solidFill>
                <a:latin typeface="Eras Light ITC" charset="0"/>
                <a:sym typeface="Symbol" charset="0"/>
              </a:rPr>
              <a:t>2</a:t>
            </a:r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107964" y="4365625"/>
            <a:ext cx="6818711" cy="465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/>
          <a:p>
            <a:pPr defTabSz="519113">
              <a:lnSpc>
                <a:spcPct val="120000"/>
              </a:lnSpc>
            </a:pPr>
            <a:r>
              <a:rPr lang="it-IT" sz="2300">
                <a:solidFill>
                  <a:srgbClr val="000099"/>
                </a:solidFill>
                <a:latin typeface="Eras Light ITC" charset="0"/>
                <a:sym typeface="Symbol" charset="0"/>
              </a:rPr>
              <a:t></a:t>
            </a:r>
            <a:r>
              <a:rPr lang="it-IT" sz="2300" baseline="-25000">
                <a:solidFill>
                  <a:srgbClr val="000099"/>
                </a:solidFill>
                <a:latin typeface="Eras Light ITC" charset="0"/>
                <a:sym typeface="Symbol" charset="0"/>
              </a:rPr>
              <a:t></a:t>
            </a:r>
            <a:r>
              <a:rPr lang="it-IT" sz="2300">
                <a:solidFill>
                  <a:srgbClr val="000099"/>
                </a:solidFill>
                <a:latin typeface="Eras Light ITC" charset="0"/>
                <a:sym typeface="Symbol" charset="0"/>
              </a:rPr>
              <a:t>(Na</a:t>
            </a:r>
            <a:r>
              <a:rPr lang="it-IT" sz="1700" baseline="50000">
                <a:solidFill>
                  <a:srgbClr val="000099"/>
                </a:solidFill>
                <a:latin typeface="Eras Light ITC" charset="0"/>
                <a:sym typeface="Symbol" charset="0"/>
              </a:rPr>
              <a:t>+</a:t>
            </a:r>
            <a:r>
              <a:rPr lang="it-IT" sz="2300">
                <a:solidFill>
                  <a:srgbClr val="000099"/>
                </a:solidFill>
                <a:latin typeface="Eras Light ITC" charset="0"/>
                <a:sym typeface="Symbol" charset="0"/>
              </a:rPr>
              <a:t>)   = 50,1     </a:t>
            </a:r>
            <a:r>
              <a:rPr lang="it-IT" sz="2300" baseline="30000">
                <a:solidFill>
                  <a:srgbClr val="000099"/>
                </a:solidFill>
                <a:latin typeface="Eras Light ITC" charset="0"/>
                <a:sym typeface="Symbol" charset="0"/>
              </a:rPr>
              <a:t>-1</a:t>
            </a:r>
            <a:r>
              <a:rPr lang="it-IT" sz="2300">
                <a:solidFill>
                  <a:srgbClr val="000099"/>
                </a:solidFill>
                <a:latin typeface="Eras Light ITC" charset="0"/>
                <a:sym typeface="Symbol" charset="0"/>
              </a:rPr>
              <a:t>cm  </a:t>
            </a:r>
            <a:r>
              <a:rPr lang="it-IT" sz="2300" baseline="-25000">
                <a:solidFill>
                  <a:srgbClr val="000099"/>
                </a:solidFill>
                <a:latin typeface="Eras Light ITC" charset="0"/>
                <a:sym typeface="Symbol" charset="0"/>
              </a:rPr>
              <a:t></a:t>
            </a:r>
            <a:r>
              <a:rPr lang="it-IT" sz="2300">
                <a:solidFill>
                  <a:srgbClr val="000099"/>
                </a:solidFill>
                <a:latin typeface="Eras Light ITC" charset="0"/>
                <a:sym typeface="Symbol" charset="0"/>
              </a:rPr>
              <a:t>(Cl</a:t>
            </a:r>
            <a:r>
              <a:rPr lang="it-IT" sz="2300" baseline="50000">
                <a:solidFill>
                  <a:srgbClr val="000099"/>
                </a:solidFill>
                <a:latin typeface="Eras Light ITC" charset="0"/>
              </a:rPr>
              <a:t>-</a:t>
            </a:r>
            <a:r>
              <a:rPr lang="it-IT" sz="2300">
                <a:solidFill>
                  <a:srgbClr val="000099"/>
                </a:solidFill>
                <a:latin typeface="Eras Light ITC" charset="0"/>
                <a:sym typeface="Symbol" charset="0"/>
              </a:rPr>
              <a:t>)   =  76,3    </a:t>
            </a:r>
            <a:r>
              <a:rPr lang="it-IT" sz="2300" baseline="30000">
                <a:solidFill>
                  <a:srgbClr val="000099"/>
                </a:solidFill>
                <a:latin typeface="Eras Light ITC" charset="0"/>
                <a:sym typeface="Symbol" charset="0"/>
              </a:rPr>
              <a:t>-1</a:t>
            </a:r>
            <a:r>
              <a:rPr lang="it-IT" sz="2300">
                <a:solidFill>
                  <a:srgbClr val="000099"/>
                </a:solidFill>
                <a:latin typeface="Eras Light ITC" charset="0"/>
                <a:sym typeface="Symbol" charset="0"/>
              </a:rPr>
              <a:t>cm</a:t>
            </a:r>
            <a:r>
              <a:rPr lang="it-IT" sz="2300" baseline="30000">
                <a:solidFill>
                  <a:srgbClr val="000099"/>
                </a:solidFill>
                <a:latin typeface="Eras Light ITC" charset="0"/>
                <a:sym typeface="Symbol" charset="0"/>
              </a:rPr>
              <a:t>2</a:t>
            </a:r>
          </a:p>
        </p:txBody>
      </p:sp>
      <p:grpSp>
        <p:nvGrpSpPr>
          <p:cNvPr id="26635" name="Group 11"/>
          <p:cNvGrpSpPr>
            <a:grpSpLocks/>
          </p:cNvGrpSpPr>
          <p:nvPr/>
        </p:nvGrpSpPr>
        <p:grpSpPr bwMode="auto">
          <a:xfrm>
            <a:off x="728663" y="4829175"/>
            <a:ext cx="495300" cy="2552700"/>
            <a:chOff x="652" y="5616"/>
            <a:chExt cx="745" cy="2777"/>
          </a:xfrm>
        </p:grpSpPr>
        <p:sp>
          <p:nvSpPr>
            <p:cNvPr id="26636" name="Line 12"/>
            <p:cNvSpPr>
              <a:spLocks noChangeShapeType="1"/>
            </p:cNvSpPr>
            <p:nvPr/>
          </p:nvSpPr>
          <p:spPr bwMode="auto">
            <a:xfrm>
              <a:off x="708" y="8058"/>
              <a:ext cx="428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6637" name="Line 13"/>
            <p:cNvSpPr>
              <a:spLocks noChangeShapeType="1"/>
            </p:cNvSpPr>
            <p:nvPr/>
          </p:nvSpPr>
          <p:spPr bwMode="auto">
            <a:xfrm>
              <a:off x="832" y="8024"/>
              <a:ext cx="13" cy="89"/>
            </a:xfrm>
            <a:prstGeom prst="line">
              <a:avLst/>
            </a:prstGeom>
            <a:noFill/>
            <a:ln w="25400">
              <a:solidFill>
                <a:srgbClr val="6600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6638" name="Line 14"/>
            <p:cNvSpPr>
              <a:spLocks noChangeShapeType="1"/>
            </p:cNvSpPr>
            <p:nvPr/>
          </p:nvSpPr>
          <p:spPr bwMode="auto">
            <a:xfrm flipH="1">
              <a:off x="1002" y="8017"/>
              <a:ext cx="13" cy="106"/>
            </a:xfrm>
            <a:prstGeom prst="line">
              <a:avLst/>
            </a:prstGeom>
            <a:noFill/>
            <a:ln w="25400">
              <a:solidFill>
                <a:srgbClr val="6600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grpSp>
          <p:nvGrpSpPr>
            <p:cNvPr id="26639" name="Group 15"/>
            <p:cNvGrpSpPr>
              <a:grpSpLocks/>
            </p:cNvGrpSpPr>
            <p:nvPr/>
          </p:nvGrpSpPr>
          <p:grpSpPr bwMode="auto">
            <a:xfrm>
              <a:off x="652" y="5616"/>
              <a:ext cx="745" cy="2777"/>
              <a:chOff x="1728" y="1008"/>
              <a:chExt cx="868" cy="4968"/>
            </a:xfrm>
          </p:grpSpPr>
          <p:graphicFrame>
            <p:nvGraphicFramePr>
              <p:cNvPr id="26640" name="Object 16"/>
              <p:cNvGraphicFramePr>
                <a:graphicFrameLocks noChangeAspect="1"/>
              </p:cNvGraphicFramePr>
              <p:nvPr/>
            </p:nvGraphicFramePr>
            <p:xfrm>
              <a:off x="1728" y="1008"/>
              <a:ext cx="868" cy="496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6751" name="Image" r:id="rId3" imgW="2833745" imgH="16214613" progId="Photoshop.Image.4">
                      <p:embed/>
                    </p:oleObj>
                  </mc:Choice>
                  <mc:Fallback>
                    <p:oleObj name="Image" r:id="rId3" imgW="2833745" imgH="16214613" progId="Photoshop.Image.4">
                      <p:embed/>
                      <p:pic>
                        <p:nvPicPr>
                          <p:cNvPr id="0" name="Object 16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728" y="1008"/>
                            <a:ext cx="868" cy="496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pSp>
            <p:nvGrpSpPr>
              <p:cNvPr id="26641" name="Group 17"/>
              <p:cNvGrpSpPr>
                <a:grpSpLocks/>
              </p:cNvGrpSpPr>
              <p:nvPr/>
            </p:nvGrpSpPr>
            <p:grpSpPr bwMode="auto">
              <a:xfrm>
                <a:off x="1963" y="1157"/>
                <a:ext cx="148" cy="3280"/>
                <a:chOff x="1963" y="1157"/>
                <a:chExt cx="148" cy="3280"/>
              </a:xfrm>
            </p:grpSpPr>
            <p:sp>
              <p:nvSpPr>
                <p:cNvPr id="26642" name="Line 18"/>
                <p:cNvSpPr>
                  <a:spLocks noChangeShapeType="1"/>
                </p:cNvSpPr>
                <p:nvPr/>
              </p:nvSpPr>
              <p:spPr bwMode="auto">
                <a:xfrm>
                  <a:off x="1989" y="1157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rgbClr val="6600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6643" name="Line 19"/>
                <p:cNvSpPr>
                  <a:spLocks noChangeShapeType="1"/>
                </p:cNvSpPr>
                <p:nvPr/>
              </p:nvSpPr>
              <p:spPr bwMode="auto">
                <a:xfrm>
                  <a:off x="1989" y="1226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rgbClr val="6600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6644" name="Line 20"/>
                <p:cNvSpPr>
                  <a:spLocks noChangeShapeType="1"/>
                </p:cNvSpPr>
                <p:nvPr/>
              </p:nvSpPr>
              <p:spPr bwMode="auto">
                <a:xfrm>
                  <a:off x="1963" y="1296"/>
                  <a:ext cx="148" cy="0"/>
                </a:xfrm>
                <a:prstGeom prst="line">
                  <a:avLst/>
                </a:prstGeom>
                <a:noFill/>
                <a:ln w="28575">
                  <a:solidFill>
                    <a:srgbClr val="6600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6645" name="Line 21"/>
                <p:cNvSpPr>
                  <a:spLocks noChangeShapeType="1"/>
                </p:cNvSpPr>
                <p:nvPr/>
              </p:nvSpPr>
              <p:spPr bwMode="auto">
                <a:xfrm>
                  <a:off x="1989" y="1366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rgbClr val="6600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6646" name="Line 22"/>
                <p:cNvSpPr>
                  <a:spLocks noChangeShapeType="1"/>
                </p:cNvSpPr>
                <p:nvPr/>
              </p:nvSpPr>
              <p:spPr bwMode="auto">
                <a:xfrm>
                  <a:off x="1989" y="1436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rgbClr val="6600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6647" name="Line 23"/>
                <p:cNvSpPr>
                  <a:spLocks noChangeShapeType="1"/>
                </p:cNvSpPr>
                <p:nvPr/>
              </p:nvSpPr>
              <p:spPr bwMode="auto">
                <a:xfrm>
                  <a:off x="1989" y="1505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rgbClr val="6600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6648" name="Line 24"/>
                <p:cNvSpPr>
                  <a:spLocks noChangeShapeType="1"/>
                </p:cNvSpPr>
                <p:nvPr/>
              </p:nvSpPr>
              <p:spPr bwMode="auto">
                <a:xfrm>
                  <a:off x="1989" y="1575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rgbClr val="6600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6649" name="Line 25"/>
                <p:cNvSpPr>
                  <a:spLocks noChangeShapeType="1"/>
                </p:cNvSpPr>
                <p:nvPr/>
              </p:nvSpPr>
              <p:spPr bwMode="auto">
                <a:xfrm>
                  <a:off x="1963" y="1645"/>
                  <a:ext cx="148" cy="0"/>
                </a:xfrm>
                <a:prstGeom prst="line">
                  <a:avLst/>
                </a:prstGeom>
                <a:noFill/>
                <a:ln w="28575">
                  <a:solidFill>
                    <a:srgbClr val="6600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6650" name="Line 26"/>
                <p:cNvSpPr>
                  <a:spLocks noChangeShapeType="1"/>
                </p:cNvSpPr>
                <p:nvPr/>
              </p:nvSpPr>
              <p:spPr bwMode="auto">
                <a:xfrm>
                  <a:off x="1989" y="1715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rgbClr val="6600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6651" name="Line 27"/>
                <p:cNvSpPr>
                  <a:spLocks noChangeShapeType="1"/>
                </p:cNvSpPr>
                <p:nvPr/>
              </p:nvSpPr>
              <p:spPr bwMode="auto">
                <a:xfrm>
                  <a:off x="1989" y="1785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rgbClr val="6600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6652" name="Line 28"/>
                <p:cNvSpPr>
                  <a:spLocks noChangeShapeType="1"/>
                </p:cNvSpPr>
                <p:nvPr/>
              </p:nvSpPr>
              <p:spPr bwMode="auto">
                <a:xfrm>
                  <a:off x="1989" y="1854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rgbClr val="6600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6653" name="Line 29"/>
                <p:cNvSpPr>
                  <a:spLocks noChangeShapeType="1"/>
                </p:cNvSpPr>
                <p:nvPr/>
              </p:nvSpPr>
              <p:spPr bwMode="auto">
                <a:xfrm>
                  <a:off x="1989" y="1924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rgbClr val="6600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6654" name="Line 30"/>
                <p:cNvSpPr>
                  <a:spLocks noChangeShapeType="1"/>
                </p:cNvSpPr>
                <p:nvPr/>
              </p:nvSpPr>
              <p:spPr bwMode="auto">
                <a:xfrm>
                  <a:off x="1963" y="1994"/>
                  <a:ext cx="148" cy="0"/>
                </a:xfrm>
                <a:prstGeom prst="line">
                  <a:avLst/>
                </a:prstGeom>
                <a:noFill/>
                <a:ln w="28575">
                  <a:solidFill>
                    <a:srgbClr val="6600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6655" name="Line 31"/>
                <p:cNvSpPr>
                  <a:spLocks noChangeShapeType="1"/>
                </p:cNvSpPr>
                <p:nvPr/>
              </p:nvSpPr>
              <p:spPr bwMode="auto">
                <a:xfrm>
                  <a:off x="1989" y="2064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rgbClr val="6600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6656" name="Line 32"/>
                <p:cNvSpPr>
                  <a:spLocks noChangeShapeType="1"/>
                </p:cNvSpPr>
                <p:nvPr/>
              </p:nvSpPr>
              <p:spPr bwMode="auto">
                <a:xfrm>
                  <a:off x="1989" y="2134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rgbClr val="6600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6657" name="Line 33"/>
                <p:cNvSpPr>
                  <a:spLocks noChangeShapeType="1"/>
                </p:cNvSpPr>
                <p:nvPr/>
              </p:nvSpPr>
              <p:spPr bwMode="auto">
                <a:xfrm>
                  <a:off x="1989" y="2203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rgbClr val="6600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6658" name="Line 34"/>
                <p:cNvSpPr>
                  <a:spLocks noChangeShapeType="1"/>
                </p:cNvSpPr>
                <p:nvPr/>
              </p:nvSpPr>
              <p:spPr bwMode="auto">
                <a:xfrm>
                  <a:off x="1989" y="2273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rgbClr val="6600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6659" name="Line 35"/>
                <p:cNvSpPr>
                  <a:spLocks noChangeShapeType="1"/>
                </p:cNvSpPr>
                <p:nvPr/>
              </p:nvSpPr>
              <p:spPr bwMode="auto">
                <a:xfrm>
                  <a:off x="1963" y="2343"/>
                  <a:ext cx="148" cy="0"/>
                </a:xfrm>
                <a:prstGeom prst="line">
                  <a:avLst/>
                </a:prstGeom>
                <a:noFill/>
                <a:ln w="28575">
                  <a:solidFill>
                    <a:srgbClr val="6600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6660" name="Line 36"/>
                <p:cNvSpPr>
                  <a:spLocks noChangeShapeType="1"/>
                </p:cNvSpPr>
                <p:nvPr/>
              </p:nvSpPr>
              <p:spPr bwMode="auto">
                <a:xfrm>
                  <a:off x="1989" y="2413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rgbClr val="6600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6661" name="Line 37"/>
                <p:cNvSpPr>
                  <a:spLocks noChangeShapeType="1"/>
                </p:cNvSpPr>
                <p:nvPr/>
              </p:nvSpPr>
              <p:spPr bwMode="auto">
                <a:xfrm>
                  <a:off x="1989" y="2482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rgbClr val="6600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6662" name="Line 38"/>
                <p:cNvSpPr>
                  <a:spLocks noChangeShapeType="1"/>
                </p:cNvSpPr>
                <p:nvPr/>
              </p:nvSpPr>
              <p:spPr bwMode="auto">
                <a:xfrm>
                  <a:off x="1989" y="2552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rgbClr val="6600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6663" name="Line 39"/>
                <p:cNvSpPr>
                  <a:spLocks noChangeShapeType="1"/>
                </p:cNvSpPr>
                <p:nvPr/>
              </p:nvSpPr>
              <p:spPr bwMode="auto">
                <a:xfrm>
                  <a:off x="1989" y="2622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rgbClr val="6600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6664" name="Line 40"/>
                <p:cNvSpPr>
                  <a:spLocks noChangeShapeType="1"/>
                </p:cNvSpPr>
                <p:nvPr/>
              </p:nvSpPr>
              <p:spPr bwMode="auto">
                <a:xfrm>
                  <a:off x="1963" y="2692"/>
                  <a:ext cx="148" cy="0"/>
                </a:xfrm>
                <a:prstGeom prst="line">
                  <a:avLst/>
                </a:prstGeom>
                <a:noFill/>
                <a:ln w="28575">
                  <a:solidFill>
                    <a:srgbClr val="6600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6665" name="Line 41"/>
                <p:cNvSpPr>
                  <a:spLocks noChangeShapeType="1"/>
                </p:cNvSpPr>
                <p:nvPr/>
              </p:nvSpPr>
              <p:spPr bwMode="auto">
                <a:xfrm>
                  <a:off x="1989" y="2762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rgbClr val="6600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6666" name="Line 42"/>
                <p:cNvSpPr>
                  <a:spLocks noChangeShapeType="1"/>
                </p:cNvSpPr>
                <p:nvPr/>
              </p:nvSpPr>
              <p:spPr bwMode="auto">
                <a:xfrm>
                  <a:off x="1989" y="2831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rgbClr val="6600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6667" name="Line 43"/>
                <p:cNvSpPr>
                  <a:spLocks noChangeShapeType="1"/>
                </p:cNvSpPr>
                <p:nvPr/>
              </p:nvSpPr>
              <p:spPr bwMode="auto">
                <a:xfrm>
                  <a:off x="1989" y="2901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rgbClr val="6600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6668" name="Line 44"/>
                <p:cNvSpPr>
                  <a:spLocks noChangeShapeType="1"/>
                </p:cNvSpPr>
                <p:nvPr/>
              </p:nvSpPr>
              <p:spPr bwMode="auto">
                <a:xfrm>
                  <a:off x="1989" y="2971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rgbClr val="6600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6669" name="Line 45"/>
                <p:cNvSpPr>
                  <a:spLocks noChangeShapeType="1"/>
                </p:cNvSpPr>
                <p:nvPr/>
              </p:nvSpPr>
              <p:spPr bwMode="auto">
                <a:xfrm>
                  <a:off x="1963" y="3041"/>
                  <a:ext cx="148" cy="0"/>
                </a:xfrm>
                <a:prstGeom prst="line">
                  <a:avLst/>
                </a:prstGeom>
                <a:noFill/>
                <a:ln w="28575">
                  <a:solidFill>
                    <a:srgbClr val="6600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6670" name="Line 46"/>
                <p:cNvSpPr>
                  <a:spLocks noChangeShapeType="1"/>
                </p:cNvSpPr>
                <p:nvPr/>
              </p:nvSpPr>
              <p:spPr bwMode="auto">
                <a:xfrm>
                  <a:off x="1989" y="3111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rgbClr val="6600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6671" name="Line 47"/>
                <p:cNvSpPr>
                  <a:spLocks noChangeShapeType="1"/>
                </p:cNvSpPr>
                <p:nvPr/>
              </p:nvSpPr>
              <p:spPr bwMode="auto">
                <a:xfrm>
                  <a:off x="1989" y="3180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rgbClr val="6600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6672" name="Line 48"/>
                <p:cNvSpPr>
                  <a:spLocks noChangeShapeType="1"/>
                </p:cNvSpPr>
                <p:nvPr/>
              </p:nvSpPr>
              <p:spPr bwMode="auto">
                <a:xfrm>
                  <a:off x="1989" y="3250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rgbClr val="6600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6673" name="Line 49"/>
                <p:cNvSpPr>
                  <a:spLocks noChangeShapeType="1"/>
                </p:cNvSpPr>
                <p:nvPr/>
              </p:nvSpPr>
              <p:spPr bwMode="auto">
                <a:xfrm>
                  <a:off x="1989" y="3320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rgbClr val="6600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6674" name="Line 50"/>
                <p:cNvSpPr>
                  <a:spLocks noChangeShapeType="1"/>
                </p:cNvSpPr>
                <p:nvPr/>
              </p:nvSpPr>
              <p:spPr bwMode="auto">
                <a:xfrm>
                  <a:off x="1963" y="3390"/>
                  <a:ext cx="148" cy="0"/>
                </a:xfrm>
                <a:prstGeom prst="line">
                  <a:avLst/>
                </a:prstGeom>
                <a:noFill/>
                <a:ln w="28575">
                  <a:solidFill>
                    <a:srgbClr val="6600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6675" name="Line 51"/>
                <p:cNvSpPr>
                  <a:spLocks noChangeShapeType="1"/>
                </p:cNvSpPr>
                <p:nvPr/>
              </p:nvSpPr>
              <p:spPr bwMode="auto">
                <a:xfrm>
                  <a:off x="1989" y="3459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rgbClr val="6600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6676" name="Line 52"/>
                <p:cNvSpPr>
                  <a:spLocks noChangeShapeType="1"/>
                </p:cNvSpPr>
                <p:nvPr/>
              </p:nvSpPr>
              <p:spPr bwMode="auto">
                <a:xfrm>
                  <a:off x="1989" y="3529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rgbClr val="6600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6677" name="Line 53"/>
                <p:cNvSpPr>
                  <a:spLocks noChangeShapeType="1"/>
                </p:cNvSpPr>
                <p:nvPr/>
              </p:nvSpPr>
              <p:spPr bwMode="auto">
                <a:xfrm>
                  <a:off x="1989" y="3599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rgbClr val="6600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6678" name="Line 54"/>
                <p:cNvSpPr>
                  <a:spLocks noChangeShapeType="1"/>
                </p:cNvSpPr>
                <p:nvPr/>
              </p:nvSpPr>
              <p:spPr bwMode="auto">
                <a:xfrm>
                  <a:off x="1989" y="3669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rgbClr val="6600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6679" name="Line 55"/>
                <p:cNvSpPr>
                  <a:spLocks noChangeShapeType="1"/>
                </p:cNvSpPr>
                <p:nvPr/>
              </p:nvSpPr>
              <p:spPr bwMode="auto">
                <a:xfrm>
                  <a:off x="1963" y="3739"/>
                  <a:ext cx="148" cy="0"/>
                </a:xfrm>
                <a:prstGeom prst="line">
                  <a:avLst/>
                </a:prstGeom>
                <a:noFill/>
                <a:ln w="28575">
                  <a:solidFill>
                    <a:srgbClr val="6600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6680" name="Line 56"/>
                <p:cNvSpPr>
                  <a:spLocks noChangeShapeType="1"/>
                </p:cNvSpPr>
                <p:nvPr/>
              </p:nvSpPr>
              <p:spPr bwMode="auto">
                <a:xfrm>
                  <a:off x="1989" y="3808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rgbClr val="6600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6681" name="Line 57"/>
                <p:cNvSpPr>
                  <a:spLocks noChangeShapeType="1"/>
                </p:cNvSpPr>
                <p:nvPr/>
              </p:nvSpPr>
              <p:spPr bwMode="auto">
                <a:xfrm>
                  <a:off x="1989" y="3878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rgbClr val="6600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6682" name="Line 58"/>
                <p:cNvSpPr>
                  <a:spLocks noChangeShapeType="1"/>
                </p:cNvSpPr>
                <p:nvPr/>
              </p:nvSpPr>
              <p:spPr bwMode="auto">
                <a:xfrm>
                  <a:off x="1989" y="3948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rgbClr val="6600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6683" name="Line 59"/>
                <p:cNvSpPr>
                  <a:spLocks noChangeShapeType="1"/>
                </p:cNvSpPr>
                <p:nvPr/>
              </p:nvSpPr>
              <p:spPr bwMode="auto">
                <a:xfrm>
                  <a:off x="1989" y="4018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rgbClr val="6600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6684" name="Line 60"/>
                <p:cNvSpPr>
                  <a:spLocks noChangeShapeType="1"/>
                </p:cNvSpPr>
                <p:nvPr/>
              </p:nvSpPr>
              <p:spPr bwMode="auto">
                <a:xfrm>
                  <a:off x="1963" y="4088"/>
                  <a:ext cx="148" cy="0"/>
                </a:xfrm>
                <a:prstGeom prst="line">
                  <a:avLst/>
                </a:prstGeom>
                <a:noFill/>
                <a:ln w="28575">
                  <a:solidFill>
                    <a:srgbClr val="6600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6685" name="Line 61"/>
                <p:cNvSpPr>
                  <a:spLocks noChangeShapeType="1"/>
                </p:cNvSpPr>
                <p:nvPr/>
              </p:nvSpPr>
              <p:spPr bwMode="auto">
                <a:xfrm>
                  <a:off x="1989" y="4157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rgbClr val="6600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6686" name="Line 62"/>
                <p:cNvSpPr>
                  <a:spLocks noChangeShapeType="1"/>
                </p:cNvSpPr>
                <p:nvPr/>
              </p:nvSpPr>
              <p:spPr bwMode="auto">
                <a:xfrm>
                  <a:off x="1989" y="4227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rgbClr val="6600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6687" name="Line 63"/>
                <p:cNvSpPr>
                  <a:spLocks noChangeShapeType="1"/>
                </p:cNvSpPr>
                <p:nvPr/>
              </p:nvSpPr>
              <p:spPr bwMode="auto">
                <a:xfrm>
                  <a:off x="1989" y="4297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rgbClr val="6600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6688" name="Line 64"/>
                <p:cNvSpPr>
                  <a:spLocks noChangeShapeType="1"/>
                </p:cNvSpPr>
                <p:nvPr/>
              </p:nvSpPr>
              <p:spPr bwMode="auto">
                <a:xfrm>
                  <a:off x="1989" y="4367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rgbClr val="6600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6689" name="Line 65"/>
                <p:cNvSpPr>
                  <a:spLocks noChangeShapeType="1"/>
                </p:cNvSpPr>
                <p:nvPr/>
              </p:nvSpPr>
              <p:spPr bwMode="auto">
                <a:xfrm>
                  <a:off x="1963" y="4437"/>
                  <a:ext cx="148" cy="0"/>
                </a:xfrm>
                <a:prstGeom prst="line">
                  <a:avLst/>
                </a:prstGeom>
                <a:noFill/>
                <a:ln w="28575">
                  <a:solidFill>
                    <a:srgbClr val="6600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</p:grpSp>
          <p:sp>
            <p:nvSpPr>
              <p:cNvPr id="26690" name="Line 66"/>
              <p:cNvSpPr>
                <a:spLocks noChangeShapeType="1"/>
              </p:cNvSpPr>
              <p:nvPr/>
            </p:nvSpPr>
            <p:spPr bwMode="auto">
              <a:xfrm>
                <a:off x="1989" y="4499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6691" name="Line 67"/>
              <p:cNvSpPr>
                <a:spLocks noChangeShapeType="1"/>
              </p:cNvSpPr>
              <p:nvPr/>
            </p:nvSpPr>
            <p:spPr bwMode="auto">
              <a:xfrm>
                <a:off x="1989" y="4569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6600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sp>
          <p:nvSpPr>
            <p:cNvPr id="26692" name="Line 68"/>
            <p:cNvSpPr>
              <a:spLocks noChangeShapeType="1"/>
            </p:cNvSpPr>
            <p:nvPr/>
          </p:nvSpPr>
          <p:spPr bwMode="auto">
            <a:xfrm>
              <a:off x="832" y="8026"/>
              <a:ext cx="13" cy="80"/>
            </a:xfrm>
            <a:prstGeom prst="line">
              <a:avLst/>
            </a:prstGeom>
            <a:noFill/>
            <a:ln w="25400">
              <a:solidFill>
                <a:srgbClr val="6600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6693" name="Line 69"/>
            <p:cNvSpPr>
              <a:spLocks noChangeShapeType="1"/>
            </p:cNvSpPr>
            <p:nvPr/>
          </p:nvSpPr>
          <p:spPr bwMode="auto">
            <a:xfrm flipH="1">
              <a:off x="1005" y="8021"/>
              <a:ext cx="7" cy="82"/>
            </a:xfrm>
            <a:prstGeom prst="line">
              <a:avLst/>
            </a:prstGeom>
            <a:noFill/>
            <a:ln w="25400">
              <a:solidFill>
                <a:srgbClr val="6600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6694" name="Rectangle 70"/>
            <p:cNvSpPr>
              <a:spLocks noChangeArrowheads="1"/>
            </p:cNvSpPr>
            <p:nvPr/>
          </p:nvSpPr>
          <p:spPr bwMode="auto">
            <a:xfrm>
              <a:off x="855" y="6598"/>
              <a:ext cx="114" cy="1182"/>
            </a:xfrm>
            <a:prstGeom prst="rect">
              <a:avLst/>
            </a:prstGeom>
            <a:solidFill>
              <a:srgbClr val="CC3300">
                <a:alpha val="50000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660033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6695" name="AutoShape 71"/>
            <p:cNvSpPr>
              <a:spLocks noChangeArrowheads="1"/>
            </p:cNvSpPr>
            <p:nvPr/>
          </p:nvSpPr>
          <p:spPr bwMode="auto">
            <a:xfrm rot="5400000" flipH="1">
              <a:off x="878" y="7778"/>
              <a:ext cx="73" cy="114"/>
            </a:xfrm>
            <a:custGeom>
              <a:avLst/>
              <a:gdLst>
                <a:gd name="G0" fmla="+- 1552 0 0"/>
                <a:gd name="G1" fmla="+- 21600 0 1552"/>
                <a:gd name="G2" fmla="*/ 1552 1 2"/>
                <a:gd name="G3" fmla="+- 21600 0 G2"/>
                <a:gd name="G4" fmla="+/ 1552 21600 2"/>
                <a:gd name="G5" fmla="+/ G1 0 2"/>
                <a:gd name="G6" fmla="*/ 21600 21600 1552"/>
                <a:gd name="G7" fmla="*/ G6 1 2"/>
                <a:gd name="G8" fmla="+- 21600 0 G7"/>
                <a:gd name="G9" fmla="*/ 21600 1 2"/>
                <a:gd name="G10" fmla="+- 1552 0 G9"/>
                <a:gd name="G11" fmla="?: G10 G8 0"/>
                <a:gd name="G12" fmla="?: G10 G7 21600"/>
                <a:gd name="T0" fmla="*/ 20824 w 21600"/>
                <a:gd name="T1" fmla="*/ 10800 h 21600"/>
                <a:gd name="T2" fmla="*/ 10800 w 21600"/>
                <a:gd name="T3" fmla="*/ 21600 h 21600"/>
                <a:gd name="T4" fmla="*/ 776 w 21600"/>
                <a:gd name="T5" fmla="*/ 10800 h 21600"/>
                <a:gd name="T6" fmla="*/ 10800 w 21600"/>
                <a:gd name="T7" fmla="*/ 0 h 21600"/>
                <a:gd name="T8" fmla="*/ 2576 w 21600"/>
                <a:gd name="T9" fmla="*/ 2576 h 21600"/>
                <a:gd name="T10" fmla="*/ 19024 w 21600"/>
                <a:gd name="T11" fmla="*/ 1902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1552" y="21600"/>
                  </a:lnTo>
                  <a:lnTo>
                    <a:pt x="20048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C3300">
                <a:alpha val="50000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6696" name="AutoShape 72"/>
            <p:cNvSpPr>
              <a:spLocks noChangeArrowheads="1"/>
            </p:cNvSpPr>
            <p:nvPr/>
          </p:nvSpPr>
          <p:spPr bwMode="auto">
            <a:xfrm flipH="1">
              <a:off x="866" y="7887"/>
              <a:ext cx="108" cy="467"/>
            </a:xfrm>
            <a:custGeom>
              <a:avLst/>
              <a:gdLst>
                <a:gd name="G0" fmla="+- 7776 0 0"/>
                <a:gd name="G1" fmla="+- 21600 0 7776"/>
                <a:gd name="G2" fmla="*/ 7776 1 2"/>
                <a:gd name="G3" fmla="+- 21600 0 G2"/>
                <a:gd name="G4" fmla="+/ 7776 21600 2"/>
                <a:gd name="G5" fmla="+/ G1 0 2"/>
                <a:gd name="G6" fmla="*/ 21600 21600 7776"/>
                <a:gd name="G7" fmla="*/ G6 1 2"/>
                <a:gd name="G8" fmla="+- 21600 0 G7"/>
                <a:gd name="G9" fmla="*/ 21600 1 2"/>
                <a:gd name="G10" fmla="+- 7776 0 G9"/>
                <a:gd name="G11" fmla="?: G10 G8 0"/>
                <a:gd name="G12" fmla="?: G10 G7 21600"/>
                <a:gd name="T0" fmla="*/ 17712 w 21600"/>
                <a:gd name="T1" fmla="*/ 10800 h 21600"/>
                <a:gd name="T2" fmla="*/ 10800 w 21600"/>
                <a:gd name="T3" fmla="*/ 21600 h 21600"/>
                <a:gd name="T4" fmla="*/ 3888 w 21600"/>
                <a:gd name="T5" fmla="*/ 10800 h 21600"/>
                <a:gd name="T6" fmla="*/ 10800 w 21600"/>
                <a:gd name="T7" fmla="*/ 0 h 21600"/>
                <a:gd name="T8" fmla="*/ 5688 w 21600"/>
                <a:gd name="T9" fmla="*/ 5688 h 21600"/>
                <a:gd name="T10" fmla="*/ 15912 w 21600"/>
                <a:gd name="T11" fmla="*/ 15912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7776" y="21600"/>
                  </a:lnTo>
                  <a:lnTo>
                    <a:pt x="13824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C3300">
                <a:alpha val="50000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6697" name="Line 73"/>
            <p:cNvSpPr>
              <a:spLocks noChangeShapeType="1"/>
            </p:cNvSpPr>
            <p:nvPr/>
          </p:nvSpPr>
          <p:spPr bwMode="auto">
            <a:xfrm>
              <a:off x="865" y="7881"/>
              <a:ext cx="110" cy="5"/>
            </a:xfrm>
            <a:prstGeom prst="line">
              <a:avLst/>
            </a:prstGeom>
            <a:noFill/>
            <a:ln w="38100">
              <a:solidFill>
                <a:srgbClr val="CC3300">
                  <a:alpha val="50000"/>
                </a:srgb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  <p:grpSp>
        <p:nvGrpSpPr>
          <p:cNvPr id="26698" name="Group 74"/>
          <p:cNvGrpSpPr>
            <a:grpSpLocks/>
          </p:cNvGrpSpPr>
          <p:nvPr/>
        </p:nvGrpSpPr>
        <p:grpSpPr bwMode="auto">
          <a:xfrm>
            <a:off x="514351" y="7402513"/>
            <a:ext cx="814388" cy="1077912"/>
            <a:chOff x="1776" y="6288"/>
            <a:chExt cx="1008" cy="1248"/>
          </a:xfrm>
        </p:grpSpPr>
        <p:sp>
          <p:nvSpPr>
            <p:cNvPr id="26699" name="AutoShape 75"/>
            <p:cNvSpPr>
              <a:spLocks noChangeArrowheads="1"/>
            </p:cNvSpPr>
            <p:nvPr/>
          </p:nvSpPr>
          <p:spPr bwMode="auto">
            <a:xfrm>
              <a:off x="1776" y="6599"/>
              <a:ext cx="1008" cy="937"/>
            </a:xfrm>
            <a:prstGeom prst="can">
              <a:avLst>
                <a:gd name="adj" fmla="val 15833"/>
              </a:avLst>
            </a:prstGeom>
            <a:solidFill>
              <a:srgbClr val="FFCC99"/>
            </a:solidFill>
            <a:ln w="38100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6700" name="AutoShape 76"/>
            <p:cNvSpPr>
              <a:spLocks noChangeArrowheads="1"/>
            </p:cNvSpPr>
            <p:nvPr/>
          </p:nvSpPr>
          <p:spPr bwMode="auto">
            <a:xfrm>
              <a:off x="1776" y="6288"/>
              <a:ext cx="1008" cy="459"/>
            </a:xfrm>
            <a:prstGeom prst="can">
              <a:avLst>
                <a:gd name="adj" fmla="val 33690"/>
              </a:avLst>
            </a:prstGeom>
            <a:noFill/>
            <a:ln w="38100">
              <a:solidFill>
                <a:srgbClr val="00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  <p:sp>
        <p:nvSpPr>
          <p:cNvPr id="26701" name="Oval 77"/>
          <p:cNvSpPr>
            <a:spLocks noChangeArrowheads="1"/>
          </p:cNvSpPr>
          <p:nvPr/>
        </p:nvSpPr>
        <p:spPr bwMode="auto">
          <a:xfrm>
            <a:off x="600077" y="7799406"/>
            <a:ext cx="85725" cy="566737"/>
          </a:xfrm>
          <a:prstGeom prst="ellipse">
            <a:avLst/>
          </a:prstGeom>
          <a:solidFill>
            <a:srgbClr val="0000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 anchor="ctr"/>
          <a:lstStyle/>
          <a:p>
            <a:pPr algn="ctr" defTabSz="519113"/>
            <a:endParaRPr lang="it-IT" sz="1400">
              <a:solidFill>
                <a:srgbClr val="000099"/>
              </a:solidFill>
            </a:endParaRPr>
          </a:p>
        </p:txBody>
      </p:sp>
      <p:sp>
        <p:nvSpPr>
          <p:cNvPr id="26702" name="Oval 78"/>
          <p:cNvSpPr>
            <a:spLocks noChangeArrowheads="1"/>
          </p:cNvSpPr>
          <p:nvPr/>
        </p:nvSpPr>
        <p:spPr bwMode="auto">
          <a:xfrm>
            <a:off x="1157288" y="7799406"/>
            <a:ext cx="85725" cy="566737"/>
          </a:xfrm>
          <a:prstGeom prst="ellipse">
            <a:avLst/>
          </a:prstGeom>
          <a:solidFill>
            <a:srgbClr val="0000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 anchor="ctr"/>
          <a:lstStyle/>
          <a:p>
            <a:pPr algn="ctr" defTabSz="519113"/>
            <a:endParaRPr lang="it-IT" sz="1400">
              <a:solidFill>
                <a:srgbClr val="000099"/>
              </a:solidFill>
            </a:endParaRPr>
          </a:p>
        </p:txBody>
      </p:sp>
      <p:sp>
        <p:nvSpPr>
          <p:cNvPr id="26703" name="Line 79"/>
          <p:cNvSpPr>
            <a:spLocks noChangeShapeType="1"/>
          </p:cNvSpPr>
          <p:nvPr/>
        </p:nvSpPr>
        <p:spPr bwMode="auto">
          <a:xfrm flipH="1" flipV="1">
            <a:off x="3086100" y="4975243"/>
            <a:ext cx="0" cy="3094039"/>
          </a:xfrm>
          <a:prstGeom prst="line">
            <a:avLst/>
          </a:prstGeom>
          <a:noFill/>
          <a:ln w="47625">
            <a:solidFill>
              <a:srgbClr val="0033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6704" name="Line 80"/>
          <p:cNvSpPr>
            <a:spLocks noChangeShapeType="1"/>
          </p:cNvSpPr>
          <p:nvPr/>
        </p:nvSpPr>
        <p:spPr bwMode="auto">
          <a:xfrm rot="5400000" flipV="1">
            <a:off x="4778375" y="6362702"/>
            <a:ext cx="0" cy="3384550"/>
          </a:xfrm>
          <a:prstGeom prst="line">
            <a:avLst/>
          </a:prstGeom>
          <a:noFill/>
          <a:ln w="47625">
            <a:solidFill>
              <a:srgbClr val="0033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6705" name="Line 81"/>
          <p:cNvSpPr>
            <a:spLocks noChangeShapeType="1"/>
          </p:cNvSpPr>
          <p:nvPr/>
        </p:nvSpPr>
        <p:spPr bwMode="auto">
          <a:xfrm>
            <a:off x="2817815" y="7358063"/>
            <a:ext cx="257175" cy="0"/>
          </a:xfrm>
          <a:prstGeom prst="line">
            <a:avLst/>
          </a:prstGeom>
          <a:noFill/>
          <a:ln w="47625">
            <a:solidFill>
              <a:srgbClr val="00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6706" name="Line 82"/>
          <p:cNvSpPr>
            <a:spLocks noChangeShapeType="1"/>
          </p:cNvSpPr>
          <p:nvPr/>
        </p:nvSpPr>
        <p:spPr bwMode="auto">
          <a:xfrm>
            <a:off x="2817815" y="6792913"/>
            <a:ext cx="257175" cy="0"/>
          </a:xfrm>
          <a:prstGeom prst="line">
            <a:avLst/>
          </a:prstGeom>
          <a:noFill/>
          <a:ln w="47625">
            <a:solidFill>
              <a:srgbClr val="00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6707" name="Line 83"/>
          <p:cNvSpPr>
            <a:spLocks noChangeShapeType="1"/>
          </p:cNvSpPr>
          <p:nvPr/>
        </p:nvSpPr>
        <p:spPr bwMode="auto">
          <a:xfrm>
            <a:off x="2817815" y="6226175"/>
            <a:ext cx="257175" cy="0"/>
          </a:xfrm>
          <a:prstGeom prst="line">
            <a:avLst/>
          </a:prstGeom>
          <a:noFill/>
          <a:ln w="47625">
            <a:solidFill>
              <a:srgbClr val="00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6708" name="Line 84"/>
          <p:cNvSpPr>
            <a:spLocks noChangeShapeType="1"/>
          </p:cNvSpPr>
          <p:nvPr/>
        </p:nvSpPr>
        <p:spPr bwMode="auto">
          <a:xfrm>
            <a:off x="2817815" y="5661025"/>
            <a:ext cx="257175" cy="0"/>
          </a:xfrm>
          <a:prstGeom prst="line">
            <a:avLst/>
          </a:prstGeom>
          <a:noFill/>
          <a:ln w="47625">
            <a:solidFill>
              <a:srgbClr val="00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6709" name="Line 85"/>
          <p:cNvSpPr>
            <a:spLocks noChangeShapeType="1"/>
          </p:cNvSpPr>
          <p:nvPr/>
        </p:nvSpPr>
        <p:spPr bwMode="auto">
          <a:xfrm>
            <a:off x="2817815" y="7924800"/>
            <a:ext cx="257175" cy="0"/>
          </a:xfrm>
          <a:prstGeom prst="line">
            <a:avLst/>
          </a:prstGeom>
          <a:noFill/>
          <a:ln w="47625">
            <a:solidFill>
              <a:srgbClr val="00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6710" name="Rectangle 86"/>
          <p:cNvSpPr>
            <a:spLocks noChangeArrowheads="1"/>
          </p:cNvSpPr>
          <p:nvPr/>
        </p:nvSpPr>
        <p:spPr bwMode="auto">
          <a:xfrm>
            <a:off x="2263789" y="5459414"/>
            <a:ext cx="596913" cy="406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/>
          <a:p>
            <a:pPr defTabSz="519113"/>
            <a:r>
              <a:rPr lang="it-IT" sz="2300" b="1">
                <a:solidFill>
                  <a:srgbClr val="660066"/>
                </a:solidFill>
                <a:latin typeface="Eras Light ITC" charset="0"/>
                <a:sym typeface="Symbol" charset="0"/>
              </a:rPr>
              <a:t>500</a:t>
            </a:r>
          </a:p>
        </p:txBody>
      </p:sp>
      <p:sp>
        <p:nvSpPr>
          <p:cNvPr id="26711" name="Rectangle 87"/>
          <p:cNvSpPr>
            <a:spLocks noChangeArrowheads="1"/>
          </p:cNvSpPr>
          <p:nvPr/>
        </p:nvSpPr>
        <p:spPr bwMode="auto">
          <a:xfrm>
            <a:off x="2263789" y="6019800"/>
            <a:ext cx="596913" cy="406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/>
          <a:p>
            <a:pPr defTabSz="519113"/>
            <a:r>
              <a:rPr lang="it-IT" sz="2300" b="1">
                <a:solidFill>
                  <a:srgbClr val="660066"/>
                </a:solidFill>
                <a:latin typeface="Eras Light ITC" charset="0"/>
                <a:sym typeface="Symbol" charset="0"/>
              </a:rPr>
              <a:t>400</a:t>
            </a:r>
          </a:p>
        </p:txBody>
      </p:sp>
      <p:sp>
        <p:nvSpPr>
          <p:cNvPr id="26712" name="Rectangle 88"/>
          <p:cNvSpPr>
            <a:spLocks noChangeArrowheads="1"/>
          </p:cNvSpPr>
          <p:nvPr/>
        </p:nvSpPr>
        <p:spPr bwMode="auto">
          <a:xfrm>
            <a:off x="2263789" y="6597650"/>
            <a:ext cx="596913" cy="406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/>
          <a:p>
            <a:pPr defTabSz="519113"/>
            <a:r>
              <a:rPr lang="it-IT" sz="2300" b="1">
                <a:solidFill>
                  <a:srgbClr val="660066"/>
                </a:solidFill>
                <a:latin typeface="Eras Light ITC" charset="0"/>
                <a:sym typeface="Symbol" charset="0"/>
              </a:rPr>
              <a:t>300</a:t>
            </a:r>
          </a:p>
        </p:txBody>
      </p:sp>
      <p:sp>
        <p:nvSpPr>
          <p:cNvPr id="26713" name="Rectangle 89"/>
          <p:cNvSpPr>
            <a:spLocks noChangeArrowheads="1"/>
          </p:cNvSpPr>
          <p:nvPr/>
        </p:nvSpPr>
        <p:spPr bwMode="auto">
          <a:xfrm>
            <a:off x="2263789" y="7158039"/>
            <a:ext cx="596913" cy="406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/>
          <a:p>
            <a:pPr defTabSz="519113"/>
            <a:r>
              <a:rPr lang="it-IT" sz="2300" b="1">
                <a:solidFill>
                  <a:srgbClr val="660066"/>
                </a:solidFill>
                <a:latin typeface="Eras Light ITC" charset="0"/>
                <a:sym typeface="Symbol" charset="0"/>
              </a:rPr>
              <a:t>200</a:t>
            </a:r>
          </a:p>
        </p:txBody>
      </p:sp>
      <p:sp>
        <p:nvSpPr>
          <p:cNvPr id="26714" name="Rectangle 90"/>
          <p:cNvSpPr>
            <a:spLocks noChangeArrowheads="1"/>
          </p:cNvSpPr>
          <p:nvPr/>
        </p:nvSpPr>
        <p:spPr bwMode="auto">
          <a:xfrm>
            <a:off x="2263789" y="7726364"/>
            <a:ext cx="596913" cy="406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/>
          <a:p>
            <a:pPr defTabSz="519113"/>
            <a:r>
              <a:rPr lang="it-IT" sz="2300" b="1">
                <a:solidFill>
                  <a:srgbClr val="660066"/>
                </a:solidFill>
                <a:latin typeface="Eras Light ITC" charset="0"/>
                <a:sym typeface="Symbol" charset="0"/>
              </a:rPr>
              <a:t>100</a:t>
            </a:r>
          </a:p>
        </p:txBody>
      </p:sp>
      <p:sp>
        <p:nvSpPr>
          <p:cNvPr id="26715" name="Line 91"/>
          <p:cNvSpPr>
            <a:spLocks noChangeShapeType="1"/>
          </p:cNvSpPr>
          <p:nvPr/>
        </p:nvSpPr>
        <p:spPr bwMode="auto">
          <a:xfrm>
            <a:off x="3086114" y="5311794"/>
            <a:ext cx="1450975" cy="2460625"/>
          </a:xfrm>
          <a:prstGeom prst="line">
            <a:avLst/>
          </a:prstGeom>
          <a:noFill/>
          <a:ln w="47625">
            <a:solidFill>
              <a:srgbClr val="00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6716" name="Line 92"/>
          <p:cNvSpPr>
            <a:spLocks noChangeShapeType="1"/>
          </p:cNvSpPr>
          <p:nvPr/>
        </p:nvSpPr>
        <p:spPr bwMode="auto">
          <a:xfrm flipV="1">
            <a:off x="4514850" y="6110306"/>
            <a:ext cx="1017588" cy="1647825"/>
          </a:xfrm>
          <a:prstGeom prst="line">
            <a:avLst/>
          </a:prstGeom>
          <a:noFill/>
          <a:ln w="47625">
            <a:solidFill>
              <a:srgbClr val="00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6717" name="Oval 93"/>
          <p:cNvSpPr>
            <a:spLocks noChangeArrowheads="1"/>
          </p:cNvSpPr>
          <p:nvPr/>
        </p:nvSpPr>
        <p:spPr bwMode="auto">
          <a:xfrm>
            <a:off x="5351477" y="6262688"/>
            <a:ext cx="92075" cy="101600"/>
          </a:xfrm>
          <a:prstGeom prst="ellipse">
            <a:avLst/>
          </a:prstGeom>
          <a:solidFill>
            <a:srgbClr val="660066"/>
          </a:solidFill>
          <a:ln w="9525">
            <a:solidFill>
              <a:srgbClr val="0000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6718" name="Oval 94"/>
          <p:cNvSpPr>
            <a:spLocks noChangeArrowheads="1"/>
          </p:cNvSpPr>
          <p:nvPr/>
        </p:nvSpPr>
        <p:spPr bwMode="auto">
          <a:xfrm>
            <a:off x="5114927" y="6646863"/>
            <a:ext cx="93663" cy="101600"/>
          </a:xfrm>
          <a:prstGeom prst="ellipse">
            <a:avLst/>
          </a:prstGeom>
          <a:solidFill>
            <a:srgbClr val="660066"/>
          </a:solidFill>
          <a:ln w="9525">
            <a:solidFill>
              <a:srgbClr val="0000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6719" name="Oval 95"/>
          <p:cNvSpPr>
            <a:spLocks noChangeArrowheads="1"/>
          </p:cNvSpPr>
          <p:nvPr/>
        </p:nvSpPr>
        <p:spPr bwMode="auto">
          <a:xfrm>
            <a:off x="4980002" y="6858000"/>
            <a:ext cx="92075" cy="101600"/>
          </a:xfrm>
          <a:prstGeom prst="ellipse">
            <a:avLst/>
          </a:prstGeom>
          <a:solidFill>
            <a:srgbClr val="660066"/>
          </a:solidFill>
          <a:ln w="9525">
            <a:solidFill>
              <a:srgbClr val="0000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6720" name="Oval 96"/>
          <p:cNvSpPr>
            <a:spLocks noChangeArrowheads="1"/>
          </p:cNvSpPr>
          <p:nvPr/>
        </p:nvSpPr>
        <p:spPr bwMode="auto">
          <a:xfrm>
            <a:off x="4794264" y="7185025"/>
            <a:ext cx="92075" cy="101600"/>
          </a:xfrm>
          <a:prstGeom prst="ellipse">
            <a:avLst/>
          </a:prstGeom>
          <a:solidFill>
            <a:srgbClr val="660066"/>
          </a:solidFill>
          <a:ln w="9525">
            <a:solidFill>
              <a:srgbClr val="0000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6721" name="Oval 97"/>
          <p:cNvSpPr>
            <a:spLocks noChangeArrowheads="1"/>
          </p:cNvSpPr>
          <p:nvPr/>
        </p:nvSpPr>
        <p:spPr bwMode="auto">
          <a:xfrm>
            <a:off x="4643440" y="7431088"/>
            <a:ext cx="93662" cy="101600"/>
          </a:xfrm>
          <a:prstGeom prst="ellipse">
            <a:avLst/>
          </a:prstGeom>
          <a:solidFill>
            <a:srgbClr val="660066"/>
          </a:solidFill>
          <a:ln w="9525">
            <a:solidFill>
              <a:srgbClr val="0000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6722" name="Oval 98"/>
          <p:cNvSpPr>
            <a:spLocks noChangeArrowheads="1"/>
          </p:cNvSpPr>
          <p:nvPr/>
        </p:nvSpPr>
        <p:spPr bwMode="auto">
          <a:xfrm>
            <a:off x="4308489" y="7431088"/>
            <a:ext cx="92075" cy="101600"/>
          </a:xfrm>
          <a:prstGeom prst="ellipse">
            <a:avLst/>
          </a:prstGeom>
          <a:solidFill>
            <a:srgbClr val="660066"/>
          </a:solidFill>
          <a:ln w="9525">
            <a:solidFill>
              <a:srgbClr val="0000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6723" name="Oval 99"/>
          <p:cNvSpPr>
            <a:spLocks noChangeArrowheads="1"/>
          </p:cNvSpPr>
          <p:nvPr/>
        </p:nvSpPr>
        <p:spPr bwMode="auto">
          <a:xfrm>
            <a:off x="4479939" y="7707313"/>
            <a:ext cx="92075" cy="101600"/>
          </a:xfrm>
          <a:prstGeom prst="ellipse">
            <a:avLst/>
          </a:prstGeom>
          <a:solidFill>
            <a:srgbClr val="660066"/>
          </a:solidFill>
          <a:ln w="9525">
            <a:solidFill>
              <a:srgbClr val="0000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6724" name="Oval 100"/>
          <p:cNvSpPr>
            <a:spLocks noChangeArrowheads="1"/>
          </p:cNvSpPr>
          <p:nvPr/>
        </p:nvSpPr>
        <p:spPr bwMode="auto">
          <a:xfrm>
            <a:off x="4186240" y="7185025"/>
            <a:ext cx="93662" cy="101600"/>
          </a:xfrm>
          <a:prstGeom prst="ellipse">
            <a:avLst/>
          </a:prstGeom>
          <a:solidFill>
            <a:srgbClr val="660066"/>
          </a:solidFill>
          <a:ln w="9525">
            <a:solidFill>
              <a:srgbClr val="0000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6725" name="Oval 101"/>
          <p:cNvSpPr>
            <a:spLocks noChangeArrowheads="1"/>
          </p:cNvSpPr>
          <p:nvPr/>
        </p:nvSpPr>
        <p:spPr bwMode="auto">
          <a:xfrm>
            <a:off x="3951302" y="6784975"/>
            <a:ext cx="92075" cy="101600"/>
          </a:xfrm>
          <a:prstGeom prst="ellipse">
            <a:avLst/>
          </a:prstGeom>
          <a:solidFill>
            <a:srgbClr val="660066"/>
          </a:solidFill>
          <a:ln w="9525">
            <a:solidFill>
              <a:srgbClr val="0000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6726" name="Oval 102"/>
          <p:cNvSpPr>
            <a:spLocks noChangeArrowheads="1"/>
          </p:cNvSpPr>
          <p:nvPr/>
        </p:nvSpPr>
        <p:spPr bwMode="auto">
          <a:xfrm>
            <a:off x="3736989" y="6443663"/>
            <a:ext cx="92075" cy="101600"/>
          </a:xfrm>
          <a:prstGeom prst="ellipse">
            <a:avLst/>
          </a:prstGeom>
          <a:solidFill>
            <a:srgbClr val="660066"/>
          </a:solidFill>
          <a:ln w="9525">
            <a:solidFill>
              <a:srgbClr val="0000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6727" name="Oval 103"/>
          <p:cNvSpPr>
            <a:spLocks noChangeArrowheads="1"/>
          </p:cNvSpPr>
          <p:nvPr/>
        </p:nvSpPr>
        <p:spPr bwMode="auto">
          <a:xfrm>
            <a:off x="3579827" y="6175375"/>
            <a:ext cx="92075" cy="101600"/>
          </a:xfrm>
          <a:prstGeom prst="ellipse">
            <a:avLst/>
          </a:prstGeom>
          <a:solidFill>
            <a:srgbClr val="660066"/>
          </a:solidFill>
          <a:ln w="9525">
            <a:solidFill>
              <a:srgbClr val="0000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6728" name="Oval 104"/>
          <p:cNvSpPr>
            <a:spLocks noChangeArrowheads="1"/>
          </p:cNvSpPr>
          <p:nvPr/>
        </p:nvSpPr>
        <p:spPr bwMode="auto">
          <a:xfrm>
            <a:off x="3294077" y="5681663"/>
            <a:ext cx="92075" cy="101600"/>
          </a:xfrm>
          <a:prstGeom prst="ellipse">
            <a:avLst/>
          </a:prstGeom>
          <a:solidFill>
            <a:srgbClr val="660066"/>
          </a:solidFill>
          <a:ln w="9525">
            <a:solidFill>
              <a:srgbClr val="0000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6729" name="Oval 105"/>
          <p:cNvSpPr>
            <a:spLocks noChangeArrowheads="1"/>
          </p:cNvSpPr>
          <p:nvPr/>
        </p:nvSpPr>
        <p:spPr bwMode="auto">
          <a:xfrm>
            <a:off x="3036902" y="5291139"/>
            <a:ext cx="92075" cy="101600"/>
          </a:xfrm>
          <a:prstGeom prst="ellipse">
            <a:avLst/>
          </a:prstGeom>
          <a:solidFill>
            <a:srgbClr val="660066"/>
          </a:solidFill>
          <a:ln w="9525">
            <a:solidFill>
              <a:srgbClr val="0000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6730" name="Line 106"/>
          <p:cNvSpPr>
            <a:spLocks noChangeShapeType="1"/>
          </p:cNvSpPr>
          <p:nvPr/>
        </p:nvSpPr>
        <p:spPr bwMode="auto">
          <a:xfrm>
            <a:off x="4518025" y="7837507"/>
            <a:ext cx="7938" cy="623887"/>
          </a:xfrm>
          <a:prstGeom prst="line">
            <a:avLst/>
          </a:prstGeom>
          <a:noFill/>
          <a:ln w="47625">
            <a:solidFill>
              <a:schemeClr val="tx1"/>
            </a:solidFill>
            <a:prstDash val="sysDot"/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6731" name="Rectangle 107"/>
          <p:cNvSpPr>
            <a:spLocks noChangeArrowheads="1"/>
          </p:cNvSpPr>
          <p:nvPr/>
        </p:nvSpPr>
        <p:spPr bwMode="auto">
          <a:xfrm>
            <a:off x="3267166" y="8359793"/>
            <a:ext cx="2519211" cy="760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/>
          <a:p>
            <a:pPr algn="ctr" defTabSz="519113"/>
            <a:r>
              <a:rPr lang="it-IT" sz="2300" i="1">
                <a:solidFill>
                  <a:srgbClr val="006600"/>
                </a:solidFill>
                <a:latin typeface="Eras Light ITC" charset="0"/>
                <a:sym typeface="Symbol" charset="0"/>
              </a:rPr>
              <a:t>Punto Equivalente</a:t>
            </a:r>
            <a:endParaRPr lang="it-IT" sz="2300">
              <a:solidFill>
                <a:srgbClr val="006600"/>
              </a:solidFill>
              <a:latin typeface="Eras Light ITC" charset="0"/>
              <a:sym typeface="Symbol" charset="0"/>
            </a:endParaRPr>
          </a:p>
          <a:p>
            <a:pPr algn="ctr" defTabSz="519113"/>
            <a:r>
              <a:rPr lang="it-IT" sz="2300">
                <a:solidFill>
                  <a:srgbClr val="006600"/>
                </a:solidFill>
                <a:latin typeface="Eras Light ITC" charset="0"/>
                <a:sym typeface="Symbol" charset="0"/>
              </a:rPr>
              <a:t>V</a:t>
            </a:r>
            <a:r>
              <a:rPr lang="it-IT" sz="2300" baseline="-25000">
                <a:solidFill>
                  <a:srgbClr val="006600"/>
                </a:solidFill>
                <a:latin typeface="Eras Light ITC" charset="0"/>
                <a:sym typeface="Symbol" charset="0"/>
              </a:rPr>
              <a:t>0</a:t>
            </a:r>
            <a:r>
              <a:rPr lang="it-IT" sz="2300">
                <a:solidFill>
                  <a:srgbClr val="006600"/>
                </a:solidFill>
                <a:latin typeface="Eras Light ITC" charset="0"/>
                <a:sym typeface="Symbol" charset="0"/>
              </a:rPr>
              <a:t>N</a:t>
            </a:r>
            <a:r>
              <a:rPr lang="it-IT" sz="2300" baseline="-25000">
                <a:solidFill>
                  <a:srgbClr val="006600"/>
                </a:solidFill>
                <a:latin typeface="Eras Light ITC" charset="0"/>
                <a:sym typeface="Symbol" charset="0"/>
              </a:rPr>
              <a:t>0</a:t>
            </a:r>
            <a:r>
              <a:rPr lang="it-IT" sz="2300">
                <a:solidFill>
                  <a:srgbClr val="006600"/>
                </a:solidFill>
                <a:latin typeface="Eras Light ITC" charset="0"/>
                <a:sym typeface="Symbol" charset="0"/>
              </a:rPr>
              <a:t> = V</a:t>
            </a:r>
            <a:r>
              <a:rPr lang="it-IT" sz="2300" baseline="-25000">
                <a:solidFill>
                  <a:srgbClr val="006600"/>
                </a:solidFill>
                <a:latin typeface="Eras Light ITC" charset="0"/>
                <a:sym typeface="Symbol" charset="0"/>
              </a:rPr>
              <a:t>1</a:t>
            </a:r>
            <a:r>
              <a:rPr lang="it-IT" sz="2300">
                <a:solidFill>
                  <a:srgbClr val="006600"/>
                </a:solidFill>
                <a:latin typeface="Eras Light ITC" charset="0"/>
                <a:sym typeface="Symbol" charset="0"/>
              </a:rPr>
              <a:t>N</a:t>
            </a:r>
            <a:r>
              <a:rPr lang="it-IT" sz="2300" baseline="-25000">
                <a:solidFill>
                  <a:srgbClr val="006600"/>
                </a:solidFill>
                <a:latin typeface="Eras Light ITC" charset="0"/>
                <a:sym typeface="Symbol" charset="0"/>
              </a:rPr>
              <a:t>1</a:t>
            </a:r>
            <a:endParaRPr lang="it-IT" sz="2300">
              <a:solidFill>
                <a:srgbClr val="006600"/>
              </a:solidFill>
              <a:latin typeface="Eras Light ITC" charset="0"/>
              <a:sym typeface="Symbol" charset="0"/>
            </a:endParaRPr>
          </a:p>
        </p:txBody>
      </p:sp>
      <p:sp>
        <p:nvSpPr>
          <p:cNvPr id="26732" name="Rectangle 108"/>
          <p:cNvSpPr>
            <a:spLocks noChangeArrowheads="1"/>
          </p:cNvSpPr>
          <p:nvPr/>
        </p:nvSpPr>
        <p:spPr bwMode="auto">
          <a:xfrm>
            <a:off x="5386670" y="8047038"/>
            <a:ext cx="1350425" cy="406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/>
          <a:p>
            <a:pPr algn="ctr" defTabSz="519113"/>
            <a:r>
              <a:rPr lang="it-IT" sz="2300" b="1">
                <a:solidFill>
                  <a:srgbClr val="FF0000"/>
                </a:solidFill>
                <a:latin typeface="Eras Light ITC" charset="0"/>
                <a:sym typeface="Symbol" charset="0"/>
              </a:rPr>
              <a:t>ml NaOH</a:t>
            </a:r>
          </a:p>
        </p:txBody>
      </p:sp>
      <p:sp>
        <p:nvSpPr>
          <p:cNvPr id="26733" name="Rectangle 109"/>
          <p:cNvSpPr>
            <a:spLocks noChangeArrowheads="1"/>
          </p:cNvSpPr>
          <p:nvPr/>
        </p:nvSpPr>
        <p:spPr bwMode="auto">
          <a:xfrm>
            <a:off x="3165257" y="5000626"/>
            <a:ext cx="1041838" cy="406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/>
          <a:p>
            <a:pPr algn="ctr" defTabSz="519113"/>
            <a:r>
              <a:rPr lang="it-IT" sz="2300" b="1">
                <a:solidFill>
                  <a:srgbClr val="FF0000"/>
                </a:solidFill>
                <a:latin typeface="Eras Light ITC" charset="0"/>
                <a:sym typeface="Symbol" charset="0"/>
              </a:rPr>
              <a:t></a:t>
            </a:r>
            <a:r>
              <a:rPr lang="it-IT" sz="2300" b="1" baseline="30000">
                <a:solidFill>
                  <a:srgbClr val="FF0000"/>
                </a:solidFill>
                <a:latin typeface="Eras Light ITC" charset="0"/>
                <a:sym typeface="Symbol" charset="0"/>
              </a:rPr>
              <a:t>-1</a:t>
            </a:r>
            <a:r>
              <a:rPr lang="it-IT" sz="2300" b="1">
                <a:solidFill>
                  <a:srgbClr val="FF0000"/>
                </a:solidFill>
                <a:latin typeface="Eras Light ITC" charset="0"/>
                <a:sym typeface="Symbol" charset="0"/>
              </a:rPr>
              <a:t>cm</a:t>
            </a:r>
            <a:r>
              <a:rPr lang="it-IT" sz="2300" b="1" baseline="30000">
                <a:solidFill>
                  <a:srgbClr val="FF0000"/>
                </a:solidFill>
                <a:latin typeface="Eras Light ITC" charset="0"/>
                <a:sym typeface="Symbol" charset="0"/>
              </a:rPr>
              <a:t>2</a:t>
            </a:r>
          </a:p>
        </p:txBody>
      </p:sp>
      <p:sp>
        <p:nvSpPr>
          <p:cNvPr id="26734" name="Rectangle 110"/>
          <p:cNvSpPr>
            <a:spLocks noChangeArrowheads="1"/>
          </p:cNvSpPr>
          <p:nvPr/>
        </p:nvSpPr>
        <p:spPr bwMode="auto">
          <a:xfrm>
            <a:off x="2657475" y="4876800"/>
            <a:ext cx="322806" cy="406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/>
          <a:p>
            <a:pPr defTabSz="519113"/>
            <a:r>
              <a:rPr lang="it-IT" sz="2300" b="1">
                <a:solidFill>
                  <a:srgbClr val="FF0000"/>
                </a:solidFill>
                <a:latin typeface="Eras Light ITC" charset="0"/>
                <a:sym typeface="Symbol" charset="0"/>
              </a:rPr>
              <a:t></a:t>
            </a:r>
          </a:p>
        </p:txBody>
      </p:sp>
      <p:sp>
        <p:nvSpPr>
          <p:cNvPr id="26735" name="Line 111"/>
          <p:cNvSpPr>
            <a:spLocks noChangeShapeType="1"/>
          </p:cNvSpPr>
          <p:nvPr/>
        </p:nvSpPr>
        <p:spPr bwMode="auto">
          <a:xfrm flipH="1" flipV="1">
            <a:off x="1028701" y="6008689"/>
            <a:ext cx="406400" cy="106363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6736" name="Rectangle 112"/>
          <p:cNvSpPr>
            <a:spLocks noChangeArrowheads="1"/>
          </p:cNvSpPr>
          <p:nvPr/>
        </p:nvSpPr>
        <p:spPr bwMode="auto">
          <a:xfrm>
            <a:off x="1384301" y="5718194"/>
            <a:ext cx="888916" cy="7295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/>
          <a:p>
            <a:pPr defTabSz="519113"/>
            <a:r>
              <a:rPr lang="it-IT" sz="2200">
                <a:solidFill>
                  <a:srgbClr val="660066"/>
                </a:solidFill>
                <a:latin typeface="Eras Light ITC" charset="0"/>
                <a:sym typeface="Symbol" charset="0"/>
              </a:rPr>
              <a:t>Soluz.</a:t>
            </a:r>
          </a:p>
          <a:p>
            <a:pPr defTabSz="519113"/>
            <a:r>
              <a:rPr lang="it-IT" sz="2200" b="1">
                <a:solidFill>
                  <a:srgbClr val="660066"/>
                </a:solidFill>
                <a:latin typeface="Eras Light ITC" charset="0"/>
                <a:sym typeface="Symbol" charset="0"/>
              </a:rPr>
              <a:t>NaOH</a:t>
            </a:r>
            <a:endParaRPr lang="it-IT" sz="2200">
              <a:solidFill>
                <a:srgbClr val="660066"/>
              </a:solidFill>
              <a:latin typeface="Eras Light ITC" charset="0"/>
              <a:sym typeface="Symbol" charset="0"/>
            </a:endParaRPr>
          </a:p>
        </p:txBody>
      </p:sp>
      <p:sp>
        <p:nvSpPr>
          <p:cNvPr id="26737" name="Line 113"/>
          <p:cNvSpPr>
            <a:spLocks noChangeShapeType="1"/>
          </p:cNvSpPr>
          <p:nvPr/>
        </p:nvSpPr>
        <p:spPr bwMode="auto">
          <a:xfrm flipH="1">
            <a:off x="900113" y="7227891"/>
            <a:ext cx="411162" cy="800100"/>
          </a:xfrm>
          <a:prstGeom prst="line">
            <a:avLst/>
          </a:prstGeom>
          <a:noFill/>
          <a:ln w="47625">
            <a:solidFill>
              <a:srgbClr val="000099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6738" name="Rectangle 114"/>
          <p:cNvSpPr>
            <a:spLocks noChangeArrowheads="1"/>
          </p:cNvSpPr>
          <p:nvPr/>
        </p:nvSpPr>
        <p:spPr bwMode="auto">
          <a:xfrm>
            <a:off x="1328738" y="6792931"/>
            <a:ext cx="888916" cy="7295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/>
          <a:p>
            <a:pPr defTabSz="519113"/>
            <a:r>
              <a:rPr lang="it-IT" sz="2200">
                <a:solidFill>
                  <a:srgbClr val="660066"/>
                </a:solidFill>
                <a:latin typeface="Eras Light ITC" charset="0"/>
                <a:sym typeface="Symbol" charset="0"/>
              </a:rPr>
              <a:t>Soluz.</a:t>
            </a:r>
          </a:p>
          <a:p>
            <a:pPr defTabSz="519113"/>
            <a:r>
              <a:rPr lang="it-IT" sz="2200" b="1">
                <a:solidFill>
                  <a:srgbClr val="660066"/>
                </a:solidFill>
                <a:latin typeface="Eras Light ITC" charset="0"/>
                <a:sym typeface="Symbol" charset="0"/>
              </a:rPr>
              <a:t>HCl</a:t>
            </a:r>
            <a:endParaRPr lang="it-IT" sz="2200">
              <a:solidFill>
                <a:srgbClr val="660066"/>
              </a:solidFill>
              <a:latin typeface="Eras Light ITC" charset="0"/>
              <a:sym typeface="Symbol" charset="0"/>
            </a:endParaRPr>
          </a:p>
        </p:txBody>
      </p:sp>
      <p:sp>
        <p:nvSpPr>
          <p:cNvPr id="26739" name="Freeform 115"/>
          <p:cNvSpPr>
            <a:spLocks/>
          </p:cNvSpPr>
          <p:nvPr/>
        </p:nvSpPr>
        <p:spPr bwMode="auto">
          <a:xfrm>
            <a:off x="406401" y="7991492"/>
            <a:ext cx="215900" cy="641351"/>
          </a:xfrm>
          <a:custGeom>
            <a:avLst/>
            <a:gdLst>
              <a:gd name="T0" fmla="*/ 241 w 241"/>
              <a:gd name="T1" fmla="*/ 707 h 707"/>
              <a:gd name="T2" fmla="*/ 22 w 241"/>
              <a:gd name="T3" fmla="*/ 573 h 707"/>
              <a:gd name="T4" fmla="*/ 0 w 241"/>
              <a:gd name="T5" fmla="*/ 482 h 707"/>
              <a:gd name="T6" fmla="*/ 0 w 241"/>
              <a:gd name="T7" fmla="*/ 127 h 707"/>
              <a:gd name="T8" fmla="*/ 22 w 241"/>
              <a:gd name="T9" fmla="*/ 9 h 707"/>
              <a:gd name="T10" fmla="*/ 231 w 241"/>
              <a:gd name="T11" fmla="*/ 0 h 7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41" h="707">
                <a:moveTo>
                  <a:pt x="241" y="707"/>
                </a:moveTo>
                <a:lnTo>
                  <a:pt x="22" y="573"/>
                </a:lnTo>
                <a:lnTo>
                  <a:pt x="0" y="482"/>
                </a:lnTo>
                <a:lnTo>
                  <a:pt x="0" y="127"/>
                </a:lnTo>
                <a:lnTo>
                  <a:pt x="22" y="9"/>
                </a:lnTo>
                <a:lnTo>
                  <a:pt x="231" y="0"/>
                </a:lnTo>
              </a:path>
            </a:pathLst>
          </a:custGeom>
          <a:noFill/>
          <a:ln w="47625" cap="flat" cmpd="sng">
            <a:solidFill>
              <a:srgbClr val="000099"/>
            </a:solidFill>
            <a:prstDash val="solid"/>
            <a:round/>
            <a:headEnd type="none" w="med" len="med"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6740" name="Rectangle 116"/>
          <p:cNvSpPr>
            <a:spLocks noChangeArrowheads="1"/>
          </p:cNvSpPr>
          <p:nvPr/>
        </p:nvSpPr>
        <p:spPr bwMode="auto">
          <a:xfrm>
            <a:off x="389788" y="8532831"/>
            <a:ext cx="1249291" cy="667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/>
          <a:p>
            <a:pPr algn="ctr" defTabSz="519113">
              <a:lnSpc>
                <a:spcPct val="90000"/>
              </a:lnSpc>
            </a:pPr>
            <a:r>
              <a:rPr lang="it-IT" sz="2200">
                <a:solidFill>
                  <a:srgbClr val="660066"/>
                </a:solidFill>
                <a:latin typeface="Eras Light ITC" charset="0"/>
                <a:sym typeface="Symbol" charset="0"/>
              </a:rPr>
              <a:t>Misura di</a:t>
            </a:r>
          </a:p>
          <a:p>
            <a:pPr algn="ctr" defTabSz="519113">
              <a:lnSpc>
                <a:spcPct val="90000"/>
              </a:lnSpc>
            </a:pPr>
            <a:r>
              <a:rPr lang="it-IT" sz="2200" b="1">
                <a:solidFill>
                  <a:srgbClr val="660066"/>
                </a:solidFill>
                <a:latin typeface="Symbol" charset="0"/>
                <a:sym typeface="Symbol" charset="0"/>
              </a:rPr>
              <a:t>L</a:t>
            </a:r>
            <a:endParaRPr lang="it-IT" sz="2200">
              <a:solidFill>
                <a:srgbClr val="660066"/>
              </a:solidFill>
              <a:latin typeface="Eras Light ITC" charset="0"/>
              <a:sym typeface="Symbol" charset="0"/>
            </a:endParaRPr>
          </a:p>
        </p:txBody>
      </p:sp>
      <p:sp>
        <p:nvSpPr>
          <p:cNvPr id="26741" name="Freeform 117"/>
          <p:cNvSpPr>
            <a:spLocks/>
          </p:cNvSpPr>
          <p:nvPr/>
        </p:nvSpPr>
        <p:spPr bwMode="auto">
          <a:xfrm flipH="1">
            <a:off x="1198564" y="7991492"/>
            <a:ext cx="215900" cy="641351"/>
          </a:xfrm>
          <a:custGeom>
            <a:avLst/>
            <a:gdLst>
              <a:gd name="T0" fmla="*/ 241 w 241"/>
              <a:gd name="T1" fmla="*/ 707 h 707"/>
              <a:gd name="T2" fmla="*/ 22 w 241"/>
              <a:gd name="T3" fmla="*/ 573 h 707"/>
              <a:gd name="T4" fmla="*/ 0 w 241"/>
              <a:gd name="T5" fmla="*/ 482 h 707"/>
              <a:gd name="T6" fmla="*/ 0 w 241"/>
              <a:gd name="T7" fmla="*/ 127 h 707"/>
              <a:gd name="T8" fmla="*/ 22 w 241"/>
              <a:gd name="T9" fmla="*/ 9 h 707"/>
              <a:gd name="T10" fmla="*/ 231 w 241"/>
              <a:gd name="T11" fmla="*/ 0 h 7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41" h="707">
                <a:moveTo>
                  <a:pt x="241" y="707"/>
                </a:moveTo>
                <a:lnTo>
                  <a:pt x="22" y="573"/>
                </a:lnTo>
                <a:lnTo>
                  <a:pt x="0" y="482"/>
                </a:lnTo>
                <a:lnTo>
                  <a:pt x="0" y="127"/>
                </a:lnTo>
                <a:lnTo>
                  <a:pt x="22" y="9"/>
                </a:lnTo>
                <a:lnTo>
                  <a:pt x="231" y="0"/>
                </a:lnTo>
              </a:path>
            </a:pathLst>
          </a:custGeom>
          <a:noFill/>
          <a:ln w="47625" cap="flat" cmpd="sng">
            <a:solidFill>
              <a:srgbClr val="000099"/>
            </a:solidFill>
            <a:prstDash val="solid"/>
            <a:round/>
            <a:headEnd type="none" w="med" len="med"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2"/>
          <p:cNvSpPr>
            <a:spLocks noChangeArrowheads="1" noChangeShapeType="1" noTextEdit="1"/>
          </p:cNvSpPr>
          <p:nvPr/>
        </p:nvSpPr>
        <p:spPr bwMode="auto">
          <a:xfrm>
            <a:off x="822722" y="243417"/>
            <a:ext cx="5143500" cy="142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3600" kern="10">
                <a:ln w="19050">
                  <a:solidFill>
                    <a:srgbClr val="9933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effectLst>
                  <a:outerShdw blurRad="63500" dist="107763" dir="13500000" algn="ctr" rotWithShape="0">
                    <a:srgbClr val="868686">
                      <a:alpha val="50000"/>
                    </a:srgbClr>
                  </a:outerShdw>
                </a:effectLst>
                <a:latin typeface="Times New Roman"/>
                <a:ea typeface="Times New Roman"/>
                <a:cs typeface="Times New Roman"/>
              </a:rPr>
              <a:t>Titolazione di Acido Forte</a:t>
            </a:r>
          </a:p>
          <a:p>
            <a:pPr algn="ctr"/>
            <a:r>
              <a:rPr lang="it-IT" sz="3600" kern="10">
                <a:ln w="19050">
                  <a:solidFill>
                    <a:srgbClr val="9933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effectLst>
                  <a:outerShdw blurRad="63500" dist="107763" dir="13500000" algn="ctr" rotWithShape="0">
                    <a:srgbClr val="868686">
                      <a:alpha val="50000"/>
                    </a:srgbClr>
                  </a:outerShdw>
                </a:effectLst>
                <a:latin typeface="Times New Roman"/>
                <a:ea typeface="Times New Roman"/>
                <a:cs typeface="Times New Roman"/>
              </a:rPr>
              <a:t>con Base Forte</a:t>
            </a: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515522" y="2043483"/>
            <a:ext cx="4780209" cy="5221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600" b="1" dirty="0">
                <a:solidFill>
                  <a:srgbClr val="FF0000"/>
                </a:solidFill>
                <a:latin typeface="Arial" charset="0"/>
              </a:rPr>
              <a:t>Zona I :</a:t>
            </a:r>
            <a:r>
              <a:rPr lang="it-IT" sz="2600" b="1" dirty="0">
                <a:solidFill>
                  <a:srgbClr val="003399"/>
                </a:solidFill>
                <a:latin typeface="Arial" charset="0"/>
              </a:rPr>
              <a:t> </a:t>
            </a:r>
            <a:r>
              <a:rPr lang="it-IT" sz="2600" dirty="0">
                <a:solidFill>
                  <a:srgbClr val="003399"/>
                </a:solidFill>
                <a:latin typeface="Arial" charset="0"/>
              </a:rPr>
              <a:t>Eccesso di Acido Forte</a:t>
            </a:r>
            <a:endParaRPr lang="it-IT" sz="2600" b="1" dirty="0">
              <a:solidFill>
                <a:srgbClr val="003399"/>
              </a:solidFill>
              <a:latin typeface="Arial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874602" y="3031808"/>
            <a:ext cx="1325210" cy="5042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500" b="1">
                <a:solidFill>
                  <a:srgbClr val="003399"/>
                </a:solidFill>
                <a:latin typeface="Arial" charset="0"/>
              </a:rPr>
              <a:t>[H</a:t>
            </a:r>
            <a:r>
              <a:rPr lang="it-IT" sz="2500" b="1" baseline="-25000">
                <a:solidFill>
                  <a:srgbClr val="003399"/>
                </a:solidFill>
                <a:latin typeface="Arial" charset="0"/>
              </a:rPr>
              <a:t>3</a:t>
            </a:r>
            <a:r>
              <a:rPr lang="it-IT" sz="2500" b="1">
                <a:solidFill>
                  <a:srgbClr val="003399"/>
                </a:solidFill>
                <a:latin typeface="Arial" charset="0"/>
              </a:rPr>
              <a:t>O</a:t>
            </a:r>
            <a:r>
              <a:rPr lang="it-IT" sz="2500" b="1" baseline="30000">
                <a:solidFill>
                  <a:srgbClr val="003399"/>
                </a:solidFill>
                <a:latin typeface="Arial" charset="0"/>
              </a:rPr>
              <a:t>+</a:t>
            </a:r>
            <a:r>
              <a:rPr lang="it-IT" sz="2500" b="1">
                <a:solidFill>
                  <a:srgbClr val="003399"/>
                </a:solidFill>
                <a:latin typeface="Arial" charset="0"/>
              </a:rPr>
              <a:t>] =</a:t>
            </a:r>
            <a:endParaRPr lang="it-IT" b="1">
              <a:solidFill>
                <a:srgbClr val="003399"/>
              </a:solidFill>
              <a:latin typeface="Arial" charset="0"/>
            </a:endParaRP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2210678" y="2671823"/>
            <a:ext cx="1761913" cy="5042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500" b="1" dirty="0">
                <a:solidFill>
                  <a:srgbClr val="003399"/>
                </a:solidFill>
                <a:latin typeface="Arial" charset="0"/>
              </a:rPr>
              <a:t>V</a:t>
            </a:r>
            <a:r>
              <a:rPr lang="it-IT" sz="2500" b="1" baseline="-25000" dirty="0">
                <a:solidFill>
                  <a:srgbClr val="003399"/>
                </a:solidFill>
                <a:latin typeface="Arial" charset="0"/>
              </a:rPr>
              <a:t>1</a:t>
            </a:r>
            <a:r>
              <a:rPr lang="it-IT" sz="2500" b="1" dirty="0">
                <a:solidFill>
                  <a:srgbClr val="003399"/>
                </a:solidFill>
                <a:latin typeface="Arial" charset="0"/>
              </a:rPr>
              <a:t>N</a:t>
            </a:r>
            <a:r>
              <a:rPr lang="it-IT" sz="2500" b="1" baseline="-25000" dirty="0">
                <a:solidFill>
                  <a:srgbClr val="003399"/>
                </a:solidFill>
                <a:latin typeface="Arial" charset="0"/>
              </a:rPr>
              <a:t>1</a:t>
            </a:r>
            <a:r>
              <a:rPr lang="it-IT" sz="2500" b="1" dirty="0">
                <a:solidFill>
                  <a:srgbClr val="003399"/>
                </a:solidFill>
                <a:latin typeface="Arial" charset="0"/>
              </a:rPr>
              <a:t> - V</a:t>
            </a:r>
            <a:r>
              <a:rPr lang="it-IT" sz="2500" b="1" baseline="-25000" dirty="0">
                <a:solidFill>
                  <a:srgbClr val="003399"/>
                </a:solidFill>
                <a:latin typeface="Arial" charset="0"/>
              </a:rPr>
              <a:t>0</a:t>
            </a:r>
            <a:r>
              <a:rPr lang="it-IT" sz="2500" b="1" dirty="0">
                <a:solidFill>
                  <a:srgbClr val="003399"/>
                </a:solidFill>
                <a:latin typeface="Arial" charset="0"/>
              </a:rPr>
              <a:t>N</a:t>
            </a:r>
            <a:r>
              <a:rPr lang="it-IT" sz="2500" b="1" baseline="-25000" dirty="0">
                <a:solidFill>
                  <a:srgbClr val="003399"/>
                </a:solidFill>
                <a:latin typeface="Arial" charset="0"/>
              </a:rPr>
              <a:t>0</a:t>
            </a:r>
            <a:endParaRPr lang="it-IT" b="1" dirty="0">
              <a:solidFill>
                <a:srgbClr val="003399"/>
              </a:solidFill>
              <a:latin typeface="Arial" charset="0"/>
            </a:endParaRP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2476872" y="3427478"/>
            <a:ext cx="1141584" cy="5042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500" b="1" dirty="0">
                <a:solidFill>
                  <a:srgbClr val="003399"/>
                </a:solidFill>
                <a:latin typeface="Arial" charset="0"/>
              </a:rPr>
              <a:t>V</a:t>
            </a:r>
            <a:r>
              <a:rPr lang="it-IT" sz="2500" b="1" baseline="-25000" dirty="0">
                <a:solidFill>
                  <a:srgbClr val="003399"/>
                </a:solidFill>
                <a:latin typeface="Arial" charset="0"/>
              </a:rPr>
              <a:t>1</a:t>
            </a:r>
            <a:r>
              <a:rPr lang="it-IT" sz="2500" b="1" dirty="0">
                <a:solidFill>
                  <a:srgbClr val="003399"/>
                </a:solidFill>
                <a:latin typeface="Arial" charset="0"/>
              </a:rPr>
              <a:t> + V</a:t>
            </a:r>
            <a:r>
              <a:rPr lang="it-IT" sz="2500" b="1" baseline="-25000" dirty="0">
                <a:solidFill>
                  <a:srgbClr val="003399"/>
                </a:solidFill>
                <a:latin typeface="Arial" charset="0"/>
              </a:rPr>
              <a:t>0</a:t>
            </a:r>
            <a:endParaRPr lang="it-IT" b="1" dirty="0">
              <a:solidFill>
                <a:srgbClr val="003399"/>
              </a:solidFill>
              <a:latin typeface="Arial" charset="0"/>
            </a:endParaRPr>
          </a:p>
        </p:txBody>
      </p:sp>
      <p:sp>
        <p:nvSpPr>
          <p:cNvPr id="3079" name="Line 7"/>
          <p:cNvSpPr>
            <a:spLocks noChangeShapeType="1"/>
          </p:cNvSpPr>
          <p:nvPr/>
        </p:nvSpPr>
        <p:spPr bwMode="auto">
          <a:xfrm flipH="1">
            <a:off x="2229337" y="3374556"/>
            <a:ext cx="1441847" cy="0"/>
          </a:xfrm>
          <a:prstGeom prst="line">
            <a:avLst/>
          </a:prstGeom>
          <a:noFill/>
          <a:ln w="38100">
            <a:solidFill>
              <a:srgbClr val="00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185405" y="4423063"/>
            <a:ext cx="2241591" cy="5221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600" b="1" dirty="0">
                <a:solidFill>
                  <a:srgbClr val="FF0000"/>
                </a:solidFill>
                <a:latin typeface="Arial" charset="0"/>
              </a:rPr>
              <a:t>Equivalenza :</a:t>
            </a: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2021995" y="5107197"/>
            <a:ext cx="3507422" cy="5042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500" b="1">
                <a:solidFill>
                  <a:srgbClr val="003399"/>
                </a:solidFill>
                <a:latin typeface="Arial" charset="0"/>
              </a:rPr>
              <a:t>[H</a:t>
            </a:r>
            <a:r>
              <a:rPr lang="it-IT" sz="2500" b="1" baseline="-25000">
                <a:solidFill>
                  <a:srgbClr val="003399"/>
                </a:solidFill>
                <a:latin typeface="Arial" charset="0"/>
              </a:rPr>
              <a:t>3</a:t>
            </a:r>
            <a:r>
              <a:rPr lang="it-IT" sz="2500" b="1">
                <a:solidFill>
                  <a:srgbClr val="003399"/>
                </a:solidFill>
                <a:latin typeface="Arial" charset="0"/>
              </a:rPr>
              <a:t>O</a:t>
            </a:r>
            <a:r>
              <a:rPr lang="it-IT" sz="2500" b="1" baseline="30000">
                <a:solidFill>
                  <a:srgbClr val="003399"/>
                </a:solidFill>
                <a:latin typeface="Arial" charset="0"/>
              </a:rPr>
              <a:t>+</a:t>
            </a:r>
            <a:r>
              <a:rPr lang="it-IT" sz="2500" b="1">
                <a:solidFill>
                  <a:srgbClr val="003399"/>
                </a:solidFill>
                <a:latin typeface="Arial" charset="0"/>
              </a:rPr>
              <a:t>] = [OH</a:t>
            </a:r>
            <a:r>
              <a:rPr lang="it-IT" sz="2500" b="1" baseline="50000">
                <a:solidFill>
                  <a:srgbClr val="003399"/>
                </a:solidFill>
                <a:latin typeface="Arial" charset="0"/>
              </a:rPr>
              <a:t>- </a:t>
            </a:r>
            <a:r>
              <a:rPr lang="it-IT" sz="2500" b="1">
                <a:solidFill>
                  <a:srgbClr val="003399"/>
                </a:solidFill>
                <a:latin typeface="Arial" charset="0"/>
              </a:rPr>
              <a:t>] = 10</a:t>
            </a:r>
            <a:r>
              <a:rPr lang="it-IT" sz="2500" b="1" baseline="30000">
                <a:solidFill>
                  <a:srgbClr val="003399"/>
                </a:solidFill>
                <a:latin typeface="Arial" charset="0"/>
              </a:rPr>
              <a:t>-7</a:t>
            </a:r>
            <a:r>
              <a:rPr lang="it-IT" sz="2500" b="1">
                <a:solidFill>
                  <a:srgbClr val="003399"/>
                </a:solidFill>
                <a:latin typeface="Arial" charset="0"/>
              </a:rPr>
              <a:t> M</a:t>
            </a:r>
            <a:endParaRPr lang="it-IT" b="1">
              <a:solidFill>
                <a:srgbClr val="003399"/>
              </a:solidFill>
              <a:latin typeface="Arial" charset="0"/>
            </a:endParaRP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277376" y="6076770"/>
            <a:ext cx="3946322" cy="5221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600" b="1" dirty="0">
                <a:solidFill>
                  <a:srgbClr val="FF0000"/>
                </a:solidFill>
                <a:latin typeface="Arial" charset="0"/>
              </a:rPr>
              <a:t>Zona II :</a:t>
            </a:r>
            <a:r>
              <a:rPr lang="it-IT" sz="2600" b="1" dirty="0">
                <a:solidFill>
                  <a:srgbClr val="003399"/>
                </a:solidFill>
                <a:latin typeface="Arial" charset="0"/>
              </a:rPr>
              <a:t> </a:t>
            </a:r>
            <a:r>
              <a:rPr lang="it-IT" sz="2600" dirty="0">
                <a:solidFill>
                  <a:srgbClr val="003399"/>
                </a:solidFill>
                <a:latin typeface="Arial" charset="0"/>
              </a:rPr>
              <a:t>Eccesso di Base</a:t>
            </a:r>
            <a:endParaRPr lang="it-IT" sz="2600" b="1" dirty="0">
              <a:solidFill>
                <a:srgbClr val="003399"/>
              </a:solidFill>
              <a:latin typeface="Arial" charset="0"/>
            </a:endParaRPr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1228960" y="7208887"/>
            <a:ext cx="1212081" cy="5042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500" b="1">
                <a:solidFill>
                  <a:srgbClr val="003399"/>
                </a:solidFill>
                <a:latin typeface="Arial" charset="0"/>
              </a:rPr>
              <a:t>[OH</a:t>
            </a:r>
            <a:r>
              <a:rPr lang="it-IT" sz="2500" b="1" baseline="50000">
                <a:solidFill>
                  <a:srgbClr val="003399"/>
                </a:solidFill>
                <a:latin typeface="Arial" charset="0"/>
              </a:rPr>
              <a:t>- </a:t>
            </a:r>
            <a:r>
              <a:rPr lang="it-IT" sz="2500" b="1">
                <a:solidFill>
                  <a:srgbClr val="003399"/>
                </a:solidFill>
                <a:latin typeface="Arial" charset="0"/>
              </a:rPr>
              <a:t>] =</a:t>
            </a:r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2648164" y="6846784"/>
            <a:ext cx="1761913" cy="5042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500" b="1">
                <a:solidFill>
                  <a:srgbClr val="003399"/>
                </a:solidFill>
                <a:latin typeface="Arial" charset="0"/>
              </a:rPr>
              <a:t>V</a:t>
            </a:r>
            <a:r>
              <a:rPr lang="it-IT" sz="2500" b="1" baseline="-25000">
                <a:solidFill>
                  <a:srgbClr val="003399"/>
                </a:solidFill>
                <a:latin typeface="Arial" charset="0"/>
              </a:rPr>
              <a:t>0</a:t>
            </a:r>
            <a:r>
              <a:rPr lang="it-IT" sz="2500" b="1">
                <a:solidFill>
                  <a:srgbClr val="003399"/>
                </a:solidFill>
                <a:latin typeface="Arial" charset="0"/>
              </a:rPr>
              <a:t>N</a:t>
            </a:r>
            <a:r>
              <a:rPr lang="it-IT" sz="2500" b="1" baseline="-25000">
                <a:solidFill>
                  <a:srgbClr val="003399"/>
                </a:solidFill>
                <a:latin typeface="Arial" charset="0"/>
              </a:rPr>
              <a:t>0</a:t>
            </a:r>
            <a:r>
              <a:rPr lang="it-IT" sz="2500" b="1">
                <a:solidFill>
                  <a:srgbClr val="003399"/>
                </a:solidFill>
                <a:latin typeface="Arial" charset="0"/>
              </a:rPr>
              <a:t> - V</a:t>
            </a:r>
            <a:r>
              <a:rPr lang="it-IT" sz="2500" b="1" baseline="-25000">
                <a:solidFill>
                  <a:srgbClr val="003399"/>
                </a:solidFill>
                <a:latin typeface="Arial" charset="0"/>
              </a:rPr>
              <a:t>1</a:t>
            </a:r>
            <a:r>
              <a:rPr lang="it-IT" sz="2500" b="1">
                <a:solidFill>
                  <a:srgbClr val="003399"/>
                </a:solidFill>
                <a:latin typeface="Arial" charset="0"/>
              </a:rPr>
              <a:t>N</a:t>
            </a:r>
            <a:r>
              <a:rPr lang="it-IT" sz="2500" b="1" baseline="-25000">
                <a:solidFill>
                  <a:srgbClr val="003399"/>
                </a:solidFill>
                <a:latin typeface="Arial" charset="0"/>
              </a:rPr>
              <a:t>1</a:t>
            </a:r>
            <a:endParaRPr lang="it-IT" b="1">
              <a:solidFill>
                <a:srgbClr val="003399"/>
              </a:solidFill>
              <a:latin typeface="Arial" charset="0"/>
            </a:endParaRPr>
          </a:p>
        </p:txBody>
      </p:sp>
      <p:sp>
        <p:nvSpPr>
          <p:cNvPr id="3087" name="Text Box 15"/>
          <p:cNvSpPr txBox="1">
            <a:spLocks noChangeArrowheads="1"/>
          </p:cNvSpPr>
          <p:nvPr/>
        </p:nvSpPr>
        <p:spPr bwMode="auto">
          <a:xfrm>
            <a:off x="2880337" y="7443684"/>
            <a:ext cx="1141584" cy="5042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500" b="1">
                <a:solidFill>
                  <a:srgbClr val="003399"/>
                </a:solidFill>
                <a:latin typeface="Arial" charset="0"/>
              </a:rPr>
              <a:t>V</a:t>
            </a:r>
            <a:r>
              <a:rPr lang="it-IT" sz="2500" b="1" baseline="-25000">
                <a:solidFill>
                  <a:srgbClr val="003399"/>
                </a:solidFill>
                <a:latin typeface="Arial" charset="0"/>
              </a:rPr>
              <a:t>0</a:t>
            </a:r>
            <a:r>
              <a:rPr lang="it-IT" sz="2500" b="1">
                <a:solidFill>
                  <a:srgbClr val="003399"/>
                </a:solidFill>
                <a:latin typeface="Arial" charset="0"/>
              </a:rPr>
              <a:t> + V</a:t>
            </a:r>
            <a:r>
              <a:rPr lang="it-IT" sz="2500" b="1" baseline="-25000">
                <a:solidFill>
                  <a:srgbClr val="003399"/>
                </a:solidFill>
                <a:latin typeface="Arial" charset="0"/>
              </a:rPr>
              <a:t>1</a:t>
            </a:r>
            <a:endParaRPr lang="it-IT" b="1">
              <a:solidFill>
                <a:srgbClr val="003399"/>
              </a:solidFill>
              <a:latin typeface="Arial" charset="0"/>
            </a:endParaRPr>
          </a:p>
        </p:txBody>
      </p:sp>
      <p:sp>
        <p:nvSpPr>
          <p:cNvPr id="3088" name="Line 16"/>
          <p:cNvSpPr>
            <a:spLocks noChangeShapeType="1"/>
          </p:cNvSpPr>
          <p:nvPr/>
        </p:nvSpPr>
        <p:spPr bwMode="auto">
          <a:xfrm flipH="1">
            <a:off x="2587443" y="7551634"/>
            <a:ext cx="1441847" cy="0"/>
          </a:xfrm>
          <a:prstGeom prst="line">
            <a:avLst/>
          </a:prstGeom>
          <a:noFill/>
          <a:ln w="38100">
            <a:solidFill>
              <a:srgbClr val="00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1542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val 2"/>
          <p:cNvSpPr>
            <a:spLocks noChangeArrowheads="1"/>
          </p:cNvSpPr>
          <p:nvPr/>
        </p:nvSpPr>
        <p:spPr bwMode="auto">
          <a:xfrm>
            <a:off x="3986213" y="8164531"/>
            <a:ext cx="611187" cy="587375"/>
          </a:xfrm>
          <a:prstGeom prst="ellipse">
            <a:avLst/>
          </a:prstGeom>
          <a:solidFill>
            <a:srgbClr val="FFFF00">
              <a:alpha val="50000"/>
            </a:srgbClr>
          </a:solidFill>
          <a:ln w="38100">
            <a:solidFill>
              <a:srgbClr val="FF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4875213" y="8262957"/>
            <a:ext cx="1733550" cy="420687"/>
          </a:xfrm>
          <a:prstGeom prst="rect">
            <a:avLst/>
          </a:prstGeom>
          <a:solidFill>
            <a:srgbClr val="CCECFF">
              <a:alpha val="50000"/>
            </a:srgbClr>
          </a:solidFill>
          <a:ln w="381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124" name="Oval 4"/>
          <p:cNvSpPr>
            <a:spLocks noChangeArrowheads="1"/>
          </p:cNvSpPr>
          <p:nvPr/>
        </p:nvSpPr>
        <p:spPr bwMode="auto">
          <a:xfrm>
            <a:off x="611188" y="8164531"/>
            <a:ext cx="611187" cy="587375"/>
          </a:xfrm>
          <a:prstGeom prst="ellipse">
            <a:avLst/>
          </a:prstGeom>
          <a:solidFill>
            <a:srgbClr val="FFFF00">
              <a:alpha val="50000"/>
            </a:srgbClr>
          </a:solidFill>
          <a:ln w="38100">
            <a:solidFill>
              <a:srgbClr val="FF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1543052" y="8262957"/>
            <a:ext cx="1514475" cy="420687"/>
          </a:xfrm>
          <a:prstGeom prst="rect">
            <a:avLst/>
          </a:prstGeom>
          <a:solidFill>
            <a:srgbClr val="CCECFF">
              <a:alpha val="50000"/>
            </a:srgbClr>
          </a:solidFill>
          <a:ln w="381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126" name="Oval 6"/>
          <p:cNvSpPr>
            <a:spLocks noChangeArrowheads="1"/>
          </p:cNvSpPr>
          <p:nvPr/>
        </p:nvSpPr>
        <p:spPr bwMode="auto">
          <a:xfrm>
            <a:off x="1393825" y="2111377"/>
            <a:ext cx="609600" cy="588963"/>
          </a:xfrm>
          <a:prstGeom prst="ellipse">
            <a:avLst/>
          </a:prstGeom>
          <a:solidFill>
            <a:srgbClr val="FFFF00">
              <a:alpha val="50000"/>
            </a:srgbClr>
          </a:solidFill>
          <a:ln w="38100">
            <a:solidFill>
              <a:srgbClr val="FF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2432051" y="2209800"/>
            <a:ext cx="665163" cy="420688"/>
          </a:xfrm>
          <a:prstGeom prst="rect">
            <a:avLst/>
          </a:prstGeom>
          <a:solidFill>
            <a:srgbClr val="CCECFF">
              <a:alpha val="50000"/>
            </a:srgbClr>
          </a:solidFill>
          <a:ln w="381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128" name="WordArt 8"/>
          <p:cNvSpPr>
            <a:spLocks noChangeArrowheads="1" noChangeShapeType="1" noTextEdit="1"/>
          </p:cNvSpPr>
          <p:nvPr/>
        </p:nvSpPr>
        <p:spPr bwMode="auto">
          <a:xfrm>
            <a:off x="136526" y="33357"/>
            <a:ext cx="6600825" cy="3587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3600" kern="10">
                <a:ln w="15875">
                  <a:solidFill>
                    <a:srgbClr val="80008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Arial Black"/>
                <a:ea typeface="Arial Black"/>
                <a:cs typeface="Arial Black"/>
              </a:rPr>
              <a:t>Misura della Forza di Acidi e Basi</a:t>
            </a: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0" y="414352"/>
            <a:ext cx="6611938" cy="16798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just">
              <a:lnSpc>
                <a:spcPct val="120000"/>
              </a:lnSpc>
            </a:pPr>
            <a:r>
              <a:rPr lang="it-IT" sz="2200">
                <a:solidFill>
                  <a:srgbClr val="0000CC"/>
                </a:solidFill>
                <a:latin typeface="Arial" charset="0"/>
              </a:rPr>
              <a:t>Si prende in generale come </a:t>
            </a:r>
            <a:r>
              <a:rPr lang="it-IT" sz="2200" b="1" u="sng">
                <a:solidFill>
                  <a:srgbClr val="0000CC"/>
                </a:solidFill>
                <a:latin typeface="Arial" charset="0"/>
              </a:rPr>
              <a:t>coppia di riferimento</a:t>
            </a:r>
            <a:r>
              <a:rPr lang="it-IT" sz="2200">
                <a:solidFill>
                  <a:srgbClr val="0000CC"/>
                </a:solidFill>
                <a:latin typeface="Arial" charset="0"/>
              </a:rPr>
              <a:t> la coppia coniugata acido/base H</a:t>
            </a:r>
            <a:r>
              <a:rPr lang="it-IT" sz="2200" baseline="-25000">
                <a:solidFill>
                  <a:srgbClr val="0000CC"/>
                </a:solidFill>
                <a:latin typeface="Arial" charset="0"/>
              </a:rPr>
              <a:t>3</a:t>
            </a:r>
            <a:r>
              <a:rPr lang="it-IT" sz="2200">
                <a:solidFill>
                  <a:srgbClr val="0000CC"/>
                </a:solidFill>
                <a:latin typeface="Arial" charset="0"/>
              </a:rPr>
              <a:t>O</a:t>
            </a:r>
            <a:r>
              <a:rPr lang="it-IT" sz="2200" baseline="30000">
                <a:solidFill>
                  <a:srgbClr val="0000CC"/>
                </a:solidFill>
                <a:latin typeface="Arial" charset="0"/>
              </a:rPr>
              <a:t>+</a:t>
            </a:r>
            <a:r>
              <a:rPr lang="it-IT" sz="2200">
                <a:solidFill>
                  <a:srgbClr val="0000CC"/>
                </a:solidFill>
                <a:latin typeface="Arial" charset="0"/>
              </a:rPr>
              <a:t>/H</a:t>
            </a:r>
            <a:r>
              <a:rPr lang="it-IT" sz="2200" baseline="-25000">
                <a:solidFill>
                  <a:srgbClr val="0000CC"/>
                </a:solidFill>
                <a:latin typeface="Arial" charset="0"/>
              </a:rPr>
              <a:t>2</a:t>
            </a:r>
            <a:r>
              <a:rPr lang="it-IT" sz="2200">
                <a:solidFill>
                  <a:srgbClr val="0000CC"/>
                </a:solidFill>
                <a:latin typeface="Arial" charset="0"/>
              </a:rPr>
              <a:t>O. La forza di un acido è allora misurata dalla costante di equilibrio della reazione:</a:t>
            </a:r>
          </a:p>
        </p:txBody>
      </p:sp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4672013" y="2209800"/>
            <a:ext cx="782637" cy="420688"/>
          </a:xfrm>
          <a:prstGeom prst="rect">
            <a:avLst/>
          </a:prstGeom>
          <a:solidFill>
            <a:srgbClr val="CCECFF">
              <a:alpha val="50000"/>
            </a:srgbClr>
          </a:solidFill>
          <a:ln w="381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131" name="Oval 11"/>
          <p:cNvSpPr>
            <a:spLocks noChangeArrowheads="1"/>
          </p:cNvSpPr>
          <p:nvPr/>
        </p:nvSpPr>
        <p:spPr bwMode="auto">
          <a:xfrm>
            <a:off x="3751263" y="2111377"/>
            <a:ext cx="609600" cy="588963"/>
          </a:xfrm>
          <a:prstGeom prst="ellipse">
            <a:avLst/>
          </a:prstGeom>
          <a:solidFill>
            <a:srgbClr val="FFFF00">
              <a:alpha val="50000"/>
            </a:srgbClr>
          </a:solidFill>
          <a:ln w="38100">
            <a:solidFill>
              <a:srgbClr val="FF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132" name="Line 12"/>
          <p:cNvSpPr>
            <a:spLocks noChangeShapeType="1"/>
          </p:cNvSpPr>
          <p:nvPr/>
        </p:nvSpPr>
        <p:spPr bwMode="auto">
          <a:xfrm flipV="1">
            <a:off x="3236913" y="2443163"/>
            <a:ext cx="450850" cy="0"/>
          </a:xfrm>
          <a:prstGeom prst="line">
            <a:avLst/>
          </a:prstGeom>
          <a:noFill/>
          <a:ln w="12700">
            <a:solidFill>
              <a:srgbClr val="660066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133" name="Line 13"/>
          <p:cNvSpPr>
            <a:spLocks noChangeShapeType="1"/>
          </p:cNvSpPr>
          <p:nvPr/>
        </p:nvSpPr>
        <p:spPr bwMode="auto">
          <a:xfrm flipH="1">
            <a:off x="3236913" y="2335213"/>
            <a:ext cx="457200" cy="0"/>
          </a:xfrm>
          <a:prstGeom prst="line">
            <a:avLst/>
          </a:prstGeom>
          <a:noFill/>
          <a:ln w="12700">
            <a:solidFill>
              <a:srgbClr val="660066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300052" y="2608282"/>
            <a:ext cx="6362445" cy="4114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000">
                <a:solidFill>
                  <a:srgbClr val="0000CC"/>
                </a:solidFill>
                <a:latin typeface="Arial" charset="0"/>
              </a:rPr>
              <a:t>Acido 1  +  Base campione  =  Base 1  Acido campione</a:t>
            </a:r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1328752" y="3241694"/>
            <a:ext cx="496907" cy="4114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000">
                <a:solidFill>
                  <a:srgbClr val="0000CC"/>
                </a:solidFill>
                <a:latin typeface="Arial" charset="0"/>
              </a:rPr>
              <a:t>K =</a:t>
            </a:r>
          </a:p>
        </p:txBody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1947877" y="3068657"/>
            <a:ext cx="1268769" cy="4114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000">
                <a:solidFill>
                  <a:srgbClr val="0000CC"/>
                </a:solidFill>
                <a:latin typeface="Arial" charset="0"/>
              </a:rPr>
              <a:t>[H</a:t>
            </a:r>
            <a:r>
              <a:rPr lang="it-IT" sz="2000" baseline="-25000">
                <a:solidFill>
                  <a:srgbClr val="0000CC"/>
                </a:solidFill>
                <a:latin typeface="Arial" charset="0"/>
              </a:rPr>
              <a:t>3</a:t>
            </a:r>
            <a:r>
              <a:rPr lang="it-IT" sz="2000">
                <a:solidFill>
                  <a:srgbClr val="0000CC"/>
                </a:solidFill>
                <a:latin typeface="Arial" charset="0"/>
              </a:rPr>
              <a:t>O</a:t>
            </a:r>
            <a:r>
              <a:rPr lang="it-IT" sz="2000" baseline="30000">
                <a:solidFill>
                  <a:srgbClr val="0000CC"/>
                </a:solidFill>
                <a:latin typeface="Arial" charset="0"/>
              </a:rPr>
              <a:t>+</a:t>
            </a:r>
            <a:r>
              <a:rPr lang="it-IT" sz="2000">
                <a:solidFill>
                  <a:srgbClr val="0000CC"/>
                </a:solidFill>
                <a:latin typeface="Arial" charset="0"/>
              </a:rPr>
              <a:t>] [A</a:t>
            </a:r>
            <a:r>
              <a:rPr lang="it-IT" sz="2000" baseline="30000">
                <a:solidFill>
                  <a:srgbClr val="0000CC"/>
                </a:solidFill>
                <a:latin typeface="Arial" charset="0"/>
              </a:rPr>
              <a:t>-</a:t>
            </a:r>
            <a:r>
              <a:rPr lang="it-IT" sz="2000">
                <a:solidFill>
                  <a:srgbClr val="0000CC"/>
                </a:solidFill>
                <a:latin typeface="Arial" charset="0"/>
              </a:rPr>
              <a:t>]</a:t>
            </a:r>
          </a:p>
        </p:txBody>
      </p:sp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1941514" y="3430606"/>
            <a:ext cx="1297198" cy="4114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000">
                <a:solidFill>
                  <a:srgbClr val="0000CC"/>
                </a:solidFill>
                <a:latin typeface="Arial" charset="0"/>
              </a:rPr>
              <a:t>[HA] [H</a:t>
            </a:r>
            <a:r>
              <a:rPr lang="it-IT" sz="2000" baseline="-25000">
                <a:solidFill>
                  <a:srgbClr val="0000CC"/>
                </a:solidFill>
                <a:latin typeface="Arial" charset="0"/>
              </a:rPr>
              <a:t>2</a:t>
            </a:r>
            <a:r>
              <a:rPr lang="it-IT" sz="2000">
                <a:solidFill>
                  <a:srgbClr val="0000CC"/>
                </a:solidFill>
                <a:latin typeface="Arial" charset="0"/>
              </a:rPr>
              <a:t>O]</a:t>
            </a:r>
          </a:p>
        </p:txBody>
      </p:sp>
      <p:sp>
        <p:nvSpPr>
          <p:cNvPr id="5138" name="Line 18"/>
          <p:cNvSpPr>
            <a:spLocks noChangeShapeType="1"/>
          </p:cNvSpPr>
          <p:nvPr/>
        </p:nvSpPr>
        <p:spPr bwMode="auto">
          <a:xfrm>
            <a:off x="1811352" y="3484563"/>
            <a:ext cx="1671637" cy="0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139" name="Text Box 19"/>
          <p:cNvSpPr txBox="1">
            <a:spLocks noChangeArrowheads="1"/>
          </p:cNvSpPr>
          <p:nvPr/>
        </p:nvSpPr>
        <p:spPr bwMode="auto">
          <a:xfrm>
            <a:off x="3827477" y="3202006"/>
            <a:ext cx="2188367" cy="4114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000">
                <a:solidFill>
                  <a:srgbClr val="0000CC"/>
                </a:solidFill>
                <a:latin typeface="Arial" charset="0"/>
              </a:rPr>
              <a:t>[H</a:t>
            </a:r>
            <a:r>
              <a:rPr lang="it-IT" sz="2000" baseline="-25000">
                <a:solidFill>
                  <a:srgbClr val="0000CC"/>
                </a:solidFill>
                <a:latin typeface="Arial" charset="0"/>
              </a:rPr>
              <a:t>2</a:t>
            </a:r>
            <a:r>
              <a:rPr lang="it-IT" sz="2000">
                <a:solidFill>
                  <a:srgbClr val="0000CC"/>
                </a:solidFill>
                <a:latin typeface="Arial" charset="0"/>
              </a:rPr>
              <a:t>O] = 55,5 moli/l</a:t>
            </a:r>
          </a:p>
        </p:txBody>
      </p:sp>
      <p:sp>
        <p:nvSpPr>
          <p:cNvPr id="5140" name="Text Box 20"/>
          <p:cNvSpPr txBox="1">
            <a:spLocks noChangeArrowheads="1"/>
          </p:cNvSpPr>
          <p:nvPr/>
        </p:nvSpPr>
        <p:spPr bwMode="auto">
          <a:xfrm>
            <a:off x="1328738" y="3916382"/>
            <a:ext cx="1748961" cy="4114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000">
                <a:solidFill>
                  <a:srgbClr val="0000CC"/>
                </a:solidFill>
                <a:latin typeface="Arial" charset="0"/>
              </a:rPr>
              <a:t>K</a:t>
            </a:r>
            <a:r>
              <a:rPr lang="it-IT" sz="2000" baseline="-25000">
                <a:solidFill>
                  <a:srgbClr val="0000CC"/>
                </a:solidFill>
                <a:latin typeface="Arial" charset="0"/>
              </a:rPr>
              <a:t>a</a:t>
            </a:r>
            <a:r>
              <a:rPr lang="it-IT" sz="2000">
                <a:solidFill>
                  <a:srgbClr val="0000CC"/>
                </a:solidFill>
                <a:latin typeface="Arial" charset="0"/>
              </a:rPr>
              <a:t> = K [H</a:t>
            </a:r>
            <a:r>
              <a:rPr lang="it-IT" sz="2000" baseline="-25000">
                <a:solidFill>
                  <a:srgbClr val="0000CC"/>
                </a:solidFill>
                <a:latin typeface="Arial" charset="0"/>
              </a:rPr>
              <a:t>2</a:t>
            </a:r>
            <a:r>
              <a:rPr lang="it-IT" sz="2000">
                <a:solidFill>
                  <a:srgbClr val="0000CC"/>
                </a:solidFill>
                <a:latin typeface="Arial" charset="0"/>
              </a:rPr>
              <a:t>O] =</a:t>
            </a:r>
          </a:p>
        </p:txBody>
      </p:sp>
      <p:sp>
        <p:nvSpPr>
          <p:cNvPr id="5141" name="Text Box 21"/>
          <p:cNvSpPr txBox="1">
            <a:spLocks noChangeArrowheads="1"/>
          </p:cNvSpPr>
          <p:nvPr/>
        </p:nvSpPr>
        <p:spPr bwMode="auto">
          <a:xfrm>
            <a:off x="3286138" y="3732231"/>
            <a:ext cx="1268769" cy="4114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000">
                <a:solidFill>
                  <a:srgbClr val="0000CC"/>
                </a:solidFill>
                <a:latin typeface="Arial" charset="0"/>
              </a:rPr>
              <a:t>[H</a:t>
            </a:r>
            <a:r>
              <a:rPr lang="it-IT" sz="2000" baseline="-25000">
                <a:solidFill>
                  <a:srgbClr val="0000CC"/>
                </a:solidFill>
                <a:latin typeface="Arial" charset="0"/>
              </a:rPr>
              <a:t>3</a:t>
            </a:r>
            <a:r>
              <a:rPr lang="it-IT" sz="2000">
                <a:solidFill>
                  <a:srgbClr val="0000CC"/>
                </a:solidFill>
                <a:latin typeface="Arial" charset="0"/>
              </a:rPr>
              <a:t>O</a:t>
            </a:r>
            <a:r>
              <a:rPr lang="it-IT" sz="2000" baseline="30000">
                <a:solidFill>
                  <a:srgbClr val="0000CC"/>
                </a:solidFill>
                <a:latin typeface="Arial" charset="0"/>
              </a:rPr>
              <a:t>+</a:t>
            </a:r>
            <a:r>
              <a:rPr lang="it-IT" sz="2000">
                <a:solidFill>
                  <a:srgbClr val="0000CC"/>
                </a:solidFill>
                <a:latin typeface="Arial" charset="0"/>
              </a:rPr>
              <a:t>] [A</a:t>
            </a:r>
            <a:r>
              <a:rPr lang="it-IT" sz="2000" baseline="30000">
                <a:solidFill>
                  <a:srgbClr val="0000CC"/>
                </a:solidFill>
                <a:latin typeface="Arial" charset="0"/>
              </a:rPr>
              <a:t>-</a:t>
            </a:r>
            <a:r>
              <a:rPr lang="it-IT" sz="2000">
                <a:solidFill>
                  <a:srgbClr val="0000CC"/>
                </a:solidFill>
                <a:latin typeface="Arial" charset="0"/>
              </a:rPr>
              <a:t>]</a:t>
            </a:r>
          </a:p>
        </p:txBody>
      </p:sp>
      <p:sp>
        <p:nvSpPr>
          <p:cNvPr id="5142" name="Text Box 22"/>
          <p:cNvSpPr txBox="1">
            <a:spLocks noChangeArrowheads="1"/>
          </p:cNvSpPr>
          <p:nvPr/>
        </p:nvSpPr>
        <p:spPr bwMode="auto">
          <a:xfrm>
            <a:off x="3584594" y="4137043"/>
            <a:ext cx="603607" cy="4114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000">
                <a:solidFill>
                  <a:srgbClr val="0000CC"/>
                </a:solidFill>
                <a:latin typeface="Arial" charset="0"/>
              </a:rPr>
              <a:t>[HA] </a:t>
            </a:r>
          </a:p>
        </p:txBody>
      </p:sp>
      <p:sp>
        <p:nvSpPr>
          <p:cNvPr id="5143" name="Line 23"/>
          <p:cNvSpPr>
            <a:spLocks noChangeShapeType="1"/>
          </p:cNvSpPr>
          <p:nvPr/>
        </p:nvSpPr>
        <p:spPr bwMode="auto">
          <a:xfrm>
            <a:off x="3086100" y="4148139"/>
            <a:ext cx="1671638" cy="0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144" name="Text Box 24"/>
          <p:cNvSpPr txBox="1">
            <a:spLocks noChangeArrowheads="1"/>
          </p:cNvSpPr>
          <p:nvPr/>
        </p:nvSpPr>
        <p:spPr bwMode="auto">
          <a:xfrm>
            <a:off x="-11115" y="4500564"/>
            <a:ext cx="4562066" cy="465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300">
                <a:solidFill>
                  <a:srgbClr val="0000CC"/>
                </a:solidFill>
                <a:latin typeface="Arial" charset="0"/>
              </a:rPr>
              <a:t>Se l'acido è molto forte, l'equilibrio</a:t>
            </a:r>
          </a:p>
        </p:txBody>
      </p:sp>
      <p:sp>
        <p:nvSpPr>
          <p:cNvPr id="5145" name="Text Box 25"/>
          <p:cNvSpPr txBox="1">
            <a:spLocks noChangeArrowheads="1"/>
          </p:cNvSpPr>
          <p:nvPr/>
        </p:nvSpPr>
        <p:spPr bwMode="auto">
          <a:xfrm>
            <a:off x="1409714" y="4851400"/>
            <a:ext cx="4048209" cy="494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it-IT" sz="2300">
                <a:solidFill>
                  <a:srgbClr val="660066"/>
                </a:solidFill>
                <a:latin typeface="Comic Sans MS" charset="0"/>
              </a:rPr>
              <a:t>HA  +   H</a:t>
            </a:r>
            <a:r>
              <a:rPr lang="it-IT" sz="2300" baseline="-25000">
                <a:solidFill>
                  <a:srgbClr val="660066"/>
                </a:solidFill>
                <a:latin typeface="Comic Sans MS" charset="0"/>
              </a:rPr>
              <a:t>2</a:t>
            </a:r>
            <a:r>
              <a:rPr lang="it-IT" sz="2300">
                <a:solidFill>
                  <a:srgbClr val="660066"/>
                </a:solidFill>
                <a:latin typeface="Comic Sans MS" charset="0"/>
              </a:rPr>
              <a:t>O	  A</a:t>
            </a:r>
            <a:r>
              <a:rPr lang="it-IT" sz="2300" baseline="30000">
                <a:solidFill>
                  <a:srgbClr val="660066"/>
                </a:solidFill>
                <a:latin typeface="Comic Sans MS" charset="0"/>
              </a:rPr>
              <a:t>-</a:t>
            </a:r>
            <a:r>
              <a:rPr lang="it-IT" sz="2300">
                <a:solidFill>
                  <a:srgbClr val="660066"/>
                </a:solidFill>
                <a:latin typeface="Comic Sans MS" charset="0"/>
              </a:rPr>
              <a:t>  +  H</a:t>
            </a:r>
            <a:r>
              <a:rPr lang="it-IT" sz="2300" baseline="-25000">
                <a:solidFill>
                  <a:srgbClr val="660066"/>
                </a:solidFill>
                <a:latin typeface="Comic Sans MS" charset="0"/>
              </a:rPr>
              <a:t>3</a:t>
            </a:r>
            <a:r>
              <a:rPr lang="it-IT" sz="2300">
                <a:solidFill>
                  <a:srgbClr val="660066"/>
                </a:solidFill>
                <a:latin typeface="Comic Sans MS" charset="0"/>
              </a:rPr>
              <a:t>O</a:t>
            </a:r>
            <a:r>
              <a:rPr lang="it-IT" sz="2300" baseline="30000">
                <a:solidFill>
                  <a:srgbClr val="660066"/>
                </a:solidFill>
                <a:latin typeface="Comic Sans MS" charset="0"/>
              </a:rPr>
              <a:t>+</a:t>
            </a:r>
            <a:endParaRPr lang="it-IT" sz="2300">
              <a:solidFill>
                <a:srgbClr val="660066"/>
              </a:solidFill>
              <a:latin typeface="Comic Sans MS" charset="0"/>
            </a:endParaRPr>
          </a:p>
        </p:txBody>
      </p:sp>
      <p:sp>
        <p:nvSpPr>
          <p:cNvPr id="5146" name="Line 26"/>
          <p:cNvSpPr>
            <a:spLocks noChangeShapeType="1"/>
          </p:cNvSpPr>
          <p:nvPr/>
        </p:nvSpPr>
        <p:spPr bwMode="auto">
          <a:xfrm flipV="1">
            <a:off x="3151188" y="5084763"/>
            <a:ext cx="665162" cy="0"/>
          </a:xfrm>
          <a:prstGeom prst="line">
            <a:avLst/>
          </a:prstGeom>
          <a:noFill/>
          <a:ln w="12700">
            <a:solidFill>
              <a:srgbClr val="660066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147" name="Line 27"/>
          <p:cNvSpPr>
            <a:spLocks noChangeShapeType="1"/>
          </p:cNvSpPr>
          <p:nvPr/>
        </p:nvSpPr>
        <p:spPr bwMode="auto">
          <a:xfrm flipH="1">
            <a:off x="3151202" y="5165744"/>
            <a:ext cx="307975" cy="11113"/>
          </a:xfrm>
          <a:prstGeom prst="line">
            <a:avLst/>
          </a:prstGeom>
          <a:noFill/>
          <a:ln w="12700">
            <a:solidFill>
              <a:srgbClr val="660066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148" name="Text Box 28"/>
          <p:cNvSpPr txBox="1">
            <a:spLocks noChangeArrowheads="1"/>
          </p:cNvSpPr>
          <p:nvPr/>
        </p:nvSpPr>
        <p:spPr bwMode="auto">
          <a:xfrm>
            <a:off x="14" y="5308601"/>
            <a:ext cx="6683375" cy="28849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just">
              <a:lnSpc>
                <a:spcPct val="120000"/>
              </a:lnSpc>
            </a:pPr>
            <a:r>
              <a:rPr lang="it-IT" sz="2200">
                <a:solidFill>
                  <a:srgbClr val="0000CC"/>
                </a:solidFill>
                <a:latin typeface="Arial" charset="0"/>
              </a:rPr>
              <a:t>È tutto spostato a destra, per cui da una mole di acido si ottiene una mole di H</a:t>
            </a:r>
            <a:r>
              <a:rPr lang="it-IT" sz="2200" baseline="-25000">
                <a:solidFill>
                  <a:srgbClr val="0000CC"/>
                </a:solidFill>
                <a:latin typeface="Arial" charset="0"/>
              </a:rPr>
              <a:t>3</a:t>
            </a:r>
            <a:r>
              <a:rPr lang="it-IT" sz="2200">
                <a:solidFill>
                  <a:srgbClr val="0000CC"/>
                </a:solidFill>
                <a:latin typeface="Arial" charset="0"/>
              </a:rPr>
              <a:t>O</a:t>
            </a:r>
            <a:r>
              <a:rPr lang="it-IT" sz="2200" baseline="30000">
                <a:solidFill>
                  <a:srgbClr val="0000CC"/>
                </a:solidFill>
                <a:latin typeface="Arial" charset="0"/>
              </a:rPr>
              <a:t>+</a:t>
            </a:r>
            <a:r>
              <a:rPr lang="it-IT" sz="2200">
                <a:solidFill>
                  <a:srgbClr val="0000CC"/>
                </a:solidFill>
                <a:latin typeface="Arial" charset="0"/>
              </a:rPr>
              <a:t>. Quindi tutte le soluzioni di acidi avente forza maggiore dell'acido H</a:t>
            </a:r>
            <a:r>
              <a:rPr lang="it-IT" sz="2200" baseline="-25000">
                <a:solidFill>
                  <a:srgbClr val="0000CC"/>
                </a:solidFill>
                <a:latin typeface="Arial" charset="0"/>
              </a:rPr>
              <a:t>3</a:t>
            </a:r>
            <a:r>
              <a:rPr lang="it-IT" sz="2200">
                <a:solidFill>
                  <a:srgbClr val="0000CC"/>
                </a:solidFill>
                <a:latin typeface="Arial" charset="0"/>
              </a:rPr>
              <a:t>O</a:t>
            </a:r>
            <a:r>
              <a:rPr lang="it-IT" sz="2200" baseline="30000">
                <a:solidFill>
                  <a:srgbClr val="0000CC"/>
                </a:solidFill>
                <a:latin typeface="Arial" charset="0"/>
              </a:rPr>
              <a:t>+</a:t>
            </a:r>
            <a:r>
              <a:rPr lang="it-IT" sz="2200">
                <a:solidFill>
                  <a:srgbClr val="0000CC"/>
                </a:solidFill>
                <a:latin typeface="Arial" charset="0"/>
              </a:rPr>
              <a:t> si  comportano nello stesso modo (</a:t>
            </a:r>
            <a:r>
              <a:rPr lang="it-IT" sz="2200" b="1">
                <a:solidFill>
                  <a:srgbClr val="0000CC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Effetto Livellante  dell'Acqua</a:t>
            </a:r>
            <a:r>
              <a:rPr lang="it-IT" sz="2200">
                <a:solidFill>
                  <a:srgbClr val="0000CC"/>
                </a:solidFill>
                <a:latin typeface="Arial" charset="0"/>
              </a:rPr>
              <a:t>). Quindi per misurare la forza di acidi molto forti occorre </a:t>
            </a:r>
            <a:r>
              <a:rPr lang="it-IT" sz="2200" u="sng">
                <a:solidFill>
                  <a:srgbClr val="0000CC"/>
                </a:solidFill>
                <a:latin typeface="Arial" charset="0"/>
              </a:rPr>
              <a:t>un'altra base</a:t>
            </a:r>
            <a:r>
              <a:rPr lang="it-IT" sz="2200">
                <a:solidFill>
                  <a:srgbClr val="0000CC"/>
                </a:solidFill>
                <a:latin typeface="Arial" charset="0"/>
              </a:rPr>
              <a:t> campione </a:t>
            </a:r>
            <a:r>
              <a:rPr lang="it-IT" sz="2200" u="sng">
                <a:solidFill>
                  <a:srgbClr val="0000CC"/>
                </a:solidFill>
                <a:latin typeface="Arial" charset="0"/>
              </a:rPr>
              <a:t>meno forte</a:t>
            </a:r>
            <a:r>
              <a:rPr lang="it-IT" sz="2200">
                <a:solidFill>
                  <a:srgbClr val="0000CC"/>
                </a:solidFill>
                <a:latin typeface="Arial" charset="0"/>
              </a:rPr>
              <a:t> dell'acqua, per esempio l'acido acetico:</a:t>
            </a:r>
          </a:p>
        </p:txBody>
      </p:sp>
      <p:sp>
        <p:nvSpPr>
          <p:cNvPr id="5149" name="AutoShape 29"/>
          <p:cNvSpPr>
            <a:spLocks noChangeArrowheads="1"/>
          </p:cNvSpPr>
          <p:nvPr/>
        </p:nvSpPr>
        <p:spPr bwMode="auto">
          <a:xfrm>
            <a:off x="28589" y="7310439"/>
            <a:ext cx="2957513" cy="87312"/>
          </a:xfrm>
          <a:prstGeom prst="bevel">
            <a:avLst>
              <a:gd name="adj" fmla="val 50000"/>
            </a:avLst>
          </a:prstGeom>
          <a:solidFill>
            <a:srgbClr val="66FF33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150" name="AutoShape 30"/>
          <p:cNvSpPr>
            <a:spLocks noChangeArrowheads="1"/>
          </p:cNvSpPr>
          <p:nvPr/>
        </p:nvSpPr>
        <p:spPr bwMode="auto">
          <a:xfrm flipV="1">
            <a:off x="5710239" y="6942155"/>
            <a:ext cx="946150" cy="68263"/>
          </a:xfrm>
          <a:prstGeom prst="bevel">
            <a:avLst>
              <a:gd name="adj" fmla="val 50000"/>
            </a:avLst>
          </a:prstGeom>
          <a:solidFill>
            <a:srgbClr val="66FF33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151" name="Text Box 31"/>
          <p:cNvSpPr txBox="1">
            <a:spLocks noChangeArrowheads="1"/>
          </p:cNvSpPr>
          <p:nvPr/>
        </p:nvSpPr>
        <p:spPr bwMode="auto">
          <a:xfrm>
            <a:off x="85726" y="8704282"/>
            <a:ext cx="6789996" cy="4114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000">
                <a:solidFill>
                  <a:srgbClr val="0000CC"/>
                </a:solidFill>
                <a:latin typeface="Arial" charset="0"/>
              </a:rPr>
              <a:t>Acido 1  +  Base campione    =      Base 1  Acido campione</a:t>
            </a:r>
          </a:p>
        </p:txBody>
      </p:sp>
      <p:sp>
        <p:nvSpPr>
          <p:cNvPr id="5152" name="Text Box 32"/>
          <p:cNvSpPr txBox="1">
            <a:spLocks noChangeArrowheads="1"/>
          </p:cNvSpPr>
          <p:nvPr/>
        </p:nvSpPr>
        <p:spPr bwMode="auto">
          <a:xfrm>
            <a:off x="642958" y="8181976"/>
            <a:ext cx="6101347" cy="494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it-IT" sz="2300">
                <a:solidFill>
                  <a:srgbClr val="660066"/>
                </a:solidFill>
                <a:latin typeface="Comic Sans MS" charset="0"/>
              </a:rPr>
              <a:t>HA  +  CH</a:t>
            </a:r>
            <a:r>
              <a:rPr lang="it-IT" sz="2300" baseline="-25000">
                <a:solidFill>
                  <a:srgbClr val="660066"/>
                </a:solidFill>
                <a:latin typeface="Comic Sans MS" charset="0"/>
              </a:rPr>
              <a:t>3</a:t>
            </a:r>
            <a:r>
              <a:rPr lang="it-IT" sz="2300">
                <a:solidFill>
                  <a:srgbClr val="660066"/>
                </a:solidFill>
                <a:latin typeface="Comic Sans MS" charset="0"/>
              </a:rPr>
              <a:t>COOH	  A</a:t>
            </a:r>
            <a:r>
              <a:rPr lang="it-IT" sz="2300" baseline="30000">
                <a:solidFill>
                  <a:srgbClr val="660066"/>
                </a:solidFill>
                <a:latin typeface="Comic Sans MS" charset="0"/>
              </a:rPr>
              <a:t>-</a:t>
            </a:r>
            <a:r>
              <a:rPr lang="it-IT" sz="2300">
                <a:solidFill>
                  <a:srgbClr val="660066"/>
                </a:solidFill>
                <a:latin typeface="Comic Sans MS" charset="0"/>
              </a:rPr>
              <a:t>   +  CH</a:t>
            </a:r>
            <a:r>
              <a:rPr lang="it-IT" sz="2300" baseline="-25000">
                <a:solidFill>
                  <a:srgbClr val="660066"/>
                </a:solidFill>
                <a:latin typeface="Comic Sans MS" charset="0"/>
              </a:rPr>
              <a:t>3</a:t>
            </a:r>
            <a:r>
              <a:rPr lang="it-IT" sz="2300">
                <a:solidFill>
                  <a:srgbClr val="660066"/>
                </a:solidFill>
                <a:latin typeface="Comic Sans MS" charset="0"/>
              </a:rPr>
              <a:t>COOH</a:t>
            </a:r>
            <a:r>
              <a:rPr lang="it-IT" sz="2300" baseline="-25000">
                <a:solidFill>
                  <a:srgbClr val="660066"/>
                </a:solidFill>
                <a:latin typeface="Comic Sans MS" charset="0"/>
              </a:rPr>
              <a:t>2</a:t>
            </a:r>
            <a:r>
              <a:rPr lang="it-IT" sz="2300" baseline="30000">
                <a:solidFill>
                  <a:srgbClr val="660066"/>
                </a:solidFill>
                <a:latin typeface="Comic Sans MS" charset="0"/>
              </a:rPr>
              <a:t>+</a:t>
            </a:r>
            <a:endParaRPr lang="it-IT" sz="2300">
              <a:solidFill>
                <a:srgbClr val="660066"/>
              </a:solidFill>
              <a:latin typeface="Comic Sans MS" charset="0"/>
            </a:endParaRPr>
          </a:p>
        </p:txBody>
      </p:sp>
      <p:sp>
        <p:nvSpPr>
          <p:cNvPr id="5153" name="Line 33"/>
          <p:cNvSpPr>
            <a:spLocks noChangeShapeType="1"/>
          </p:cNvSpPr>
          <p:nvPr/>
        </p:nvSpPr>
        <p:spPr bwMode="auto">
          <a:xfrm>
            <a:off x="3194050" y="8409006"/>
            <a:ext cx="681038" cy="6351"/>
          </a:xfrm>
          <a:prstGeom prst="line">
            <a:avLst/>
          </a:prstGeom>
          <a:noFill/>
          <a:ln w="12700">
            <a:solidFill>
              <a:srgbClr val="660066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154" name="Line 34"/>
          <p:cNvSpPr>
            <a:spLocks noChangeShapeType="1"/>
          </p:cNvSpPr>
          <p:nvPr/>
        </p:nvSpPr>
        <p:spPr bwMode="auto">
          <a:xfrm flipH="1">
            <a:off x="3171825" y="8512175"/>
            <a:ext cx="693738" cy="0"/>
          </a:xfrm>
          <a:prstGeom prst="line">
            <a:avLst/>
          </a:prstGeom>
          <a:noFill/>
          <a:ln w="12700">
            <a:solidFill>
              <a:srgbClr val="660066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155" name="Text Box 35"/>
          <p:cNvSpPr txBox="1">
            <a:spLocks noChangeArrowheads="1"/>
          </p:cNvSpPr>
          <p:nvPr/>
        </p:nvSpPr>
        <p:spPr bwMode="auto">
          <a:xfrm>
            <a:off x="1452577" y="2133600"/>
            <a:ext cx="4048209" cy="494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it-IT" sz="2300">
                <a:solidFill>
                  <a:srgbClr val="660066"/>
                </a:solidFill>
                <a:latin typeface="Comic Sans MS" charset="0"/>
              </a:rPr>
              <a:t>HA  +   H</a:t>
            </a:r>
            <a:r>
              <a:rPr lang="it-IT" sz="2300" baseline="-25000">
                <a:solidFill>
                  <a:srgbClr val="660066"/>
                </a:solidFill>
                <a:latin typeface="Comic Sans MS" charset="0"/>
              </a:rPr>
              <a:t>2</a:t>
            </a:r>
            <a:r>
              <a:rPr lang="it-IT" sz="2300">
                <a:solidFill>
                  <a:srgbClr val="660066"/>
                </a:solidFill>
                <a:latin typeface="Comic Sans MS" charset="0"/>
              </a:rPr>
              <a:t>O	  A</a:t>
            </a:r>
            <a:r>
              <a:rPr lang="it-IT" sz="2300" baseline="30000">
                <a:solidFill>
                  <a:srgbClr val="660066"/>
                </a:solidFill>
                <a:latin typeface="Comic Sans MS" charset="0"/>
              </a:rPr>
              <a:t>-</a:t>
            </a:r>
            <a:r>
              <a:rPr lang="it-IT" sz="2300">
                <a:solidFill>
                  <a:srgbClr val="660066"/>
                </a:solidFill>
                <a:latin typeface="Comic Sans MS" charset="0"/>
              </a:rPr>
              <a:t>  +  H</a:t>
            </a:r>
            <a:r>
              <a:rPr lang="it-IT" sz="2300" baseline="-25000">
                <a:solidFill>
                  <a:srgbClr val="660066"/>
                </a:solidFill>
                <a:latin typeface="Comic Sans MS" charset="0"/>
              </a:rPr>
              <a:t>3</a:t>
            </a:r>
            <a:r>
              <a:rPr lang="it-IT" sz="2300">
                <a:solidFill>
                  <a:srgbClr val="660066"/>
                </a:solidFill>
                <a:latin typeface="Comic Sans MS" charset="0"/>
              </a:rPr>
              <a:t>O</a:t>
            </a:r>
            <a:r>
              <a:rPr lang="it-IT" sz="2300" baseline="30000">
                <a:solidFill>
                  <a:srgbClr val="660066"/>
                </a:solidFill>
                <a:latin typeface="Comic Sans MS" charset="0"/>
              </a:rPr>
              <a:t>+</a:t>
            </a:r>
            <a:endParaRPr lang="it-IT" sz="2300">
              <a:solidFill>
                <a:srgbClr val="660066"/>
              </a:solidFill>
              <a:latin typeface="Comic Sans MS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41" name="Group 445"/>
          <p:cNvGrpSpPr>
            <a:grpSpLocks/>
          </p:cNvGrpSpPr>
          <p:nvPr/>
        </p:nvGrpSpPr>
        <p:grpSpPr bwMode="auto">
          <a:xfrm>
            <a:off x="248841" y="131233"/>
            <a:ext cx="6426994" cy="8822267"/>
            <a:chOff x="209" y="62"/>
            <a:chExt cx="5398" cy="4168"/>
          </a:xfrm>
        </p:grpSpPr>
        <p:sp>
          <p:nvSpPr>
            <p:cNvPr id="4098" name="WordArt 2"/>
            <p:cNvSpPr>
              <a:spLocks noChangeArrowheads="1" noChangeShapeType="1" noTextEdit="1"/>
            </p:cNvSpPr>
            <p:nvPr/>
          </p:nvSpPr>
          <p:spPr bwMode="auto">
            <a:xfrm>
              <a:off x="396" y="62"/>
              <a:ext cx="4896" cy="51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it-IT" sz="3600" kern="10">
                  <a:ln w="22225">
                    <a:solidFill>
                      <a:srgbClr val="3333CC"/>
                    </a:solidFill>
                    <a:round/>
                    <a:headEnd/>
                    <a:tailEnd/>
                  </a:ln>
                  <a:solidFill>
                    <a:srgbClr val="B2B2B2">
                      <a:alpha val="50000"/>
                    </a:srgbClr>
                  </a:solidFill>
                  <a:effectLst>
                    <a:outerShdw blurRad="63500" dist="46662" dir="2115817" algn="ctr" rotWithShape="0">
                      <a:srgbClr val="9999FF">
                        <a:alpha val="74998"/>
                      </a:srgbClr>
                    </a:outerShdw>
                  </a:effectLst>
                  <a:latin typeface="Arial Black"/>
                  <a:ea typeface="Arial Black"/>
                  <a:cs typeface="Arial Black"/>
                </a:rPr>
                <a:t>Titolazione di un Acido Forte</a:t>
              </a:r>
            </a:p>
            <a:p>
              <a:pPr algn="ctr"/>
              <a:r>
                <a:rPr lang="it-IT" sz="3600" kern="10">
                  <a:ln w="22225">
                    <a:solidFill>
                      <a:srgbClr val="3333CC"/>
                    </a:solidFill>
                    <a:round/>
                    <a:headEnd/>
                    <a:tailEnd/>
                  </a:ln>
                  <a:solidFill>
                    <a:srgbClr val="B2B2B2">
                      <a:alpha val="50000"/>
                    </a:srgbClr>
                  </a:solidFill>
                  <a:effectLst>
                    <a:outerShdw blurRad="63500" dist="46662" dir="2115817" algn="ctr" rotWithShape="0">
                      <a:srgbClr val="9999FF">
                        <a:alpha val="74998"/>
                      </a:srgbClr>
                    </a:outerShdw>
                  </a:effectLst>
                  <a:latin typeface="Arial Black"/>
                  <a:ea typeface="Arial Black"/>
                  <a:cs typeface="Arial Black"/>
                </a:rPr>
                <a:t>con Base Forte</a:t>
              </a:r>
            </a:p>
          </p:txBody>
        </p:sp>
        <p:sp>
          <p:nvSpPr>
            <p:cNvPr id="4099" name="Line 3"/>
            <p:cNvSpPr>
              <a:spLocks noChangeShapeType="1"/>
            </p:cNvSpPr>
            <p:nvPr/>
          </p:nvSpPr>
          <p:spPr bwMode="auto">
            <a:xfrm flipH="1" flipV="1">
              <a:off x="720" y="693"/>
              <a:ext cx="2" cy="2989"/>
            </a:xfrm>
            <a:prstGeom prst="line">
              <a:avLst/>
            </a:prstGeom>
            <a:noFill/>
            <a:ln w="47625">
              <a:solidFill>
                <a:srgbClr val="003366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100" name="Line 4"/>
            <p:cNvSpPr>
              <a:spLocks noChangeShapeType="1"/>
            </p:cNvSpPr>
            <p:nvPr/>
          </p:nvSpPr>
          <p:spPr bwMode="auto">
            <a:xfrm rot="5400000" flipV="1">
              <a:off x="3168" y="1236"/>
              <a:ext cx="0" cy="4878"/>
            </a:xfrm>
            <a:prstGeom prst="line">
              <a:avLst/>
            </a:prstGeom>
            <a:noFill/>
            <a:ln w="47625">
              <a:solidFill>
                <a:srgbClr val="003366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101" name="Line 5"/>
            <p:cNvSpPr>
              <a:spLocks noChangeShapeType="1"/>
            </p:cNvSpPr>
            <p:nvPr/>
          </p:nvSpPr>
          <p:spPr bwMode="auto">
            <a:xfrm>
              <a:off x="971" y="3682"/>
              <a:ext cx="0" cy="83"/>
            </a:xfrm>
            <a:prstGeom prst="line">
              <a:avLst/>
            </a:prstGeom>
            <a:noFill/>
            <a:ln w="47625">
              <a:solidFill>
                <a:srgbClr val="0033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102" name="Line 6"/>
            <p:cNvSpPr>
              <a:spLocks noChangeShapeType="1"/>
            </p:cNvSpPr>
            <p:nvPr/>
          </p:nvSpPr>
          <p:spPr bwMode="auto">
            <a:xfrm>
              <a:off x="1268" y="3682"/>
              <a:ext cx="0" cy="83"/>
            </a:xfrm>
            <a:prstGeom prst="line">
              <a:avLst/>
            </a:prstGeom>
            <a:noFill/>
            <a:ln w="47625">
              <a:solidFill>
                <a:srgbClr val="0033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103" name="Line 7"/>
            <p:cNvSpPr>
              <a:spLocks noChangeShapeType="1"/>
            </p:cNvSpPr>
            <p:nvPr/>
          </p:nvSpPr>
          <p:spPr bwMode="auto">
            <a:xfrm>
              <a:off x="1552" y="3682"/>
              <a:ext cx="0" cy="83"/>
            </a:xfrm>
            <a:prstGeom prst="line">
              <a:avLst/>
            </a:prstGeom>
            <a:noFill/>
            <a:ln w="47625">
              <a:solidFill>
                <a:srgbClr val="0033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104" name="Line 8"/>
            <p:cNvSpPr>
              <a:spLocks noChangeShapeType="1"/>
            </p:cNvSpPr>
            <p:nvPr/>
          </p:nvSpPr>
          <p:spPr bwMode="auto">
            <a:xfrm>
              <a:off x="1835" y="3682"/>
              <a:ext cx="0" cy="83"/>
            </a:xfrm>
            <a:prstGeom prst="line">
              <a:avLst/>
            </a:prstGeom>
            <a:noFill/>
            <a:ln w="47625">
              <a:solidFill>
                <a:srgbClr val="0033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105" name="Line 9"/>
            <p:cNvSpPr>
              <a:spLocks noChangeShapeType="1"/>
            </p:cNvSpPr>
            <p:nvPr/>
          </p:nvSpPr>
          <p:spPr bwMode="auto">
            <a:xfrm>
              <a:off x="2123" y="3682"/>
              <a:ext cx="0" cy="83"/>
            </a:xfrm>
            <a:prstGeom prst="line">
              <a:avLst/>
            </a:prstGeom>
            <a:noFill/>
            <a:ln w="47625">
              <a:solidFill>
                <a:srgbClr val="0033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106" name="Line 10"/>
            <p:cNvSpPr>
              <a:spLocks noChangeShapeType="1"/>
            </p:cNvSpPr>
            <p:nvPr/>
          </p:nvSpPr>
          <p:spPr bwMode="auto">
            <a:xfrm>
              <a:off x="2405" y="3682"/>
              <a:ext cx="0" cy="83"/>
            </a:xfrm>
            <a:prstGeom prst="line">
              <a:avLst/>
            </a:prstGeom>
            <a:noFill/>
            <a:ln w="47625">
              <a:solidFill>
                <a:srgbClr val="0033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107" name="Line 11"/>
            <p:cNvSpPr>
              <a:spLocks noChangeShapeType="1"/>
            </p:cNvSpPr>
            <p:nvPr/>
          </p:nvSpPr>
          <p:spPr bwMode="auto">
            <a:xfrm>
              <a:off x="2684" y="3682"/>
              <a:ext cx="0" cy="83"/>
            </a:xfrm>
            <a:prstGeom prst="line">
              <a:avLst/>
            </a:prstGeom>
            <a:noFill/>
            <a:ln w="47625">
              <a:solidFill>
                <a:srgbClr val="0033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108" name="Line 12"/>
            <p:cNvSpPr>
              <a:spLocks noChangeShapeType="1"/>
            </p:cNvSpPr>
            <p:nvPr/>
          </p:nvSpPr>
          <p:spPr bwMode="auto">
            <a:xfrm>
              <a:off x="2968" y="3682"/>
              <a:ext cx="0" cy="83"/>
            </a:xfrm>
            <a:prstGeom prst="line">
              <a:avLst/>
            </a:prstGeom>
            <a:noFill/>
            <a:ln w="47625">
              <a:solidFill>
                <a:srgbClr val="0033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109" name="Line 13"/>
            <p:cNvSpPr>
              <a:spLocks noChangeShapeType="1"/>
            </p:cNvSpPr>
            <p:nvPr/>
          </p:nvSpPr>
          <p:spPr bwMode="auto">
            <a:xfrm>
              <a:off x="3258" y="3550"/>
              <a:ext cx="0" cy="523"/>
            </a:xfrm>
            <a:prstGeom prst="line">
              <a:avLst/>
            </a:prstGeom>
            <a:noFill/>
            <a:ln w="47625">
              <a:solidFill>
                <a:srgbClr val="003366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110" name="Line 14"/>
            <p:cNvSpPr>
              <a:spLocks noChangeShapeType="1"/>
            </p:cNvSpPr>
            <p:nvPr/>
          </p:nvSpPr>
          <p:spPr bwMode="auto">
            <a:xfrm>
              <a:off x="3534" y="3682"/>
              <a:ext cx="0" cy="83"/>
            </a:xfrm>
            <a:prstGeom prst="line">
              <a:avLst/>
            </a:prstGeom>
            <a:noFill/>
            <a:ln w="47625">
              <a:solidFill>
                <a:srgbClr val="0033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111" name="Line 15"/>
            <p:cNvSpPr>
              <a:spLocks noChangeShapeType="1"/>
            </p:cNvSpPr>
            <p:nvPr/>
          </p:nvSpPr>
          <p:spPr bwMode="auto">
            <a:xfrm>
              <a:off x="3815" y="3682"/>
              <a:ext cx="0" cy="83"/>
            </a:xfrm>
            <a:prstGeom prst="line">
              <a:avLst/>
            </a:prstGeom>
            <a:noFill/>
            <a:ln w="47625">
              <a:solidFill>
                <a:srgbClr val="0033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112" name="Line 16"/>
            <p:cNvSpPr>
              <a:spLocks noChangeShapeType="1"/>
            </p:cNvSpPr>
            <p:nvPr/>
          </p:nvSpPr>
          <p:spPr bwMode="auto">
            <a:xfrm>
              <a:off x="4384" y="3682"/>
              <a:ext cx="0" cy="83"/>
            </a:xfrm>
            <a:prstGeom prst="line">
              <a:avLst/>
            </a:prstGeom>
            <a:noFill/>
            <a:ln w="47625">
              <a:solidFill>
                <a:srgbClr val="0033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113" name="Line 17"/>
            <p:cNvSpPr>
              <a:spLocks noChangeShapeType="1"/>
            </p:cNvSpPr>
            <p:nvPr/>
          </p:nvSpPr>
          <p:spPr bwMode="auto">
            <a:xfrm>
              <a:off x="4662" y="3682"/>
              <a:ext cx="0" cy="83"/>
            </a:xfrm>
            <a:prstGeom prst="line">
              <a:avLst/>
            </a:prstGeom>
            <a:noFill/>
            <a:ln w="47625">
              <a:solidFill>
                <a:srgbClr val="0033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114" name="Line 18"/>
            <p:cNvSpPr>
              <a:spLocks noChangeShapeType="1"/>
            </p:cNvSpPr>
            <p:nvPr/>
          </p:nvSpPr>
          <p:spPr bwMode="auto">
            <a:xfrm>
              <a:off x="4950" y="3682"/>
              <a:ext cx="0" cy="83"/>
            </a:xfrm>
            <a:prstGeom prst="line">
              <a:avLst/>
            </a:prstGeom>
            <a:noFill/>
            <a:ln w="47625">
              <a:solidFill>
                <a:srgbClr val="0033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115" name="Line 19"/>
            <p:cNvSpPr>
              <a:spLocks noChangeShapeType="1"/>
            </p:cNvSpPr>
            <p:nvPr/>
          </p:nvSpPr>
          <p:spPr bwMode="auto">
            <a:xfrm>
              <a:off x="5231" y="3682"/>
              <a:ext cx="0" cy="83"/>
            </a:xfrm>
            <a:prstGeom prst="line">
              <a:avLst/>
            </a:prstGeom>
            <a:noFill/>
            <a:ln w="47625">
              <a:solidFill>
                <a:srgbClr val="0033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116" name="Line 20"/>
            <p:cNvSpPr>
              <a:spLocks noChangeShapeType="1"/>
            </p:cNvSpPr>
            <p:nvPr/>
          </p:nvSpPr>
          <p:spPr bwMode="auto">
            <a:xfrm>
              <a:off x="4100" y="3682"/>
              <a:ext cx="0" cy="83"/>
            </a:xfrm>
            <a:prstGeom prst="line">
              <a:avLst/>
            </a:prstGeom>
            <a:noFill/>
            <a:ln w="47625">
              <a:solidFill>
                <a:srgbClr val="0033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117" name="Line 21"/>
            <p:cNvSpPr>
              <a:spLocks noChangeShapeType="1"/>
            </p:cNvSpPr>
            <p:nvPr/>
          </p:nvSpPr>
          <p:spPr bwMode="auto">
            <a:xfrm rot="-5400000" flipH="1" flipV="1">
              <a:off x="647" y="3499"/>
              <a:ext cx="0" cy="144"/>
            </a:xfrm>
            <a:prstGeom prst="line">
              <a:avLst/>
            </a:prstGeom>
            <a:noFill/>
            <a:ln w="47625">
              <a:solidFill>
                <a:srgbClr val="0033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118" name="Line 22"/>
            <p:cNvSpPr>
              <a:spLocks noChangeShapeType="1"/>
            </p:cNvSpPr>
            <p:nvPr/>
          </p:nvSpPr>
          <p:spPr bwMode="auto">
            <a:xfrm rot="-5400000" flipH="1" flipV="1">
              <a:off x="647" y="3298"/>
              <a:ext cx="0" cy="144"/>
            </a:xfrm>
            <a:prstGeom prst="line">
              <a:avLst/>
            </a:prstGeom>
            <a:noFill/>
            <a:ln w="47625">
              <a:solidFill>
                <a:srgbClr val="0033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119" name="Line 23"/>
            <p:cNvSpPr>
              <a:spLocks noChangeShapeType="1"/>
            </p:cNvSpPr>
            <p:nvPr/>
          </p:nvSpPr>
          <p:spPr bwMode="auto">
            <a:xfrm rot="-5400000" flipH="1" flipV="1">
              <a:off x="647" y="3098"/>
              <a:ext cx="0" cy="144"/>
            </a:xfrm>
            <a:prstGeom prst="line">
              <a:avLst/>
            </a:prstGeom>
            <a:noFill/>
            <a:ln w="47625">
              <a:solidFill>
                <a:srgbClr val="0033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120" name="Line 24"/>
            <p:cNvSpPr>
              <a:spLocks noChangeShapeType="1"/>
            </p:cNvSpPr>
            <p:nvPr/>
          </p:nvSpPr>
          <p:spPr bwMode="auto">
            <a:xfrm rot="-5400000" flipH="1" flipV="1">
              <a:off x="647" y="2898"/>
              <a:ext cx="0" cy="144"/>
            </a:xfrm>
            <a:prstGeom prst="line">
              <a:avLst/>
            </a:prstGeom>
            <a:noFill/>
            <a:ln w="47625">
              <a:solidFill>
                <a:srgbClr val="0033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121" name="Line 25"/>
            <p:cNvSpPr>
              <a:spLocks noChangeShapeType="1"/>
            </p:cNvSpPr>
            <p:nvPr/>
          </p:nvSpPr>
          <p:spPr bwMode="auto">
            <a:xfrm rot="-5400000" flipH="1" flipV="1">
              <a:off x="647" y="2697"/>
              <a:ext cx="0" cy="144"/>
            </a:xfrm>
            <a:prstGeom prst="line">
              <a:avLst/>
            </a:prstGeom>
            <a:noFill/>
            <a:ln w="47625">
              <a:solidFill>
                <a:srgbClr val="0033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122" name="Line 26"/>
            <p:cNvSpPr>
              <a:spLocks noChangeShapeType="1"/>
            </p:cNvSpPr>
            <p:nvPr/>
          </p:nvSpPr>
          <p:spPr bwMode="auto">
            <a:xfrm rot="-5400000" flipH="1" flipV="1">
              <a:off x="647" y="2496"/>
              <a:ext cx="0" cy="144"/>
            </a:xfrm>
            <a:prstGeom prst="line">
              <a:avLst/>
            </a:prstGeom>
            <a:noFill/>
            <a:ln w="47625">
              <a:solidFill>
                <a:srgbClr val="0033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123" name="Line 27"/>
            <p:cNvSpPr>
              <a:spLocks noChangeShapeType="1"/>
            </p:cNvSpPr>
            <p:nvPr/>
          </p:nvSpPr>
          <p:spPr bwMode="auto">
            <a:xfrm rot="-5400000" flipH="1" flipV="1">
              <a:off x="647" y="2296"/>
              <a:ext cx="0" cy="144"/>
            </a:xfrm>
            <a:prstGeom prst="line">
              <a:avLst/>
            </a:prstGeom>
            <a:noFill/>
            <a:ln w="47625">
              <a:solidFill>
                <a:srgbClr val="0033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124" name="Line 28"/>
            <p:cNvSpPr>
              <a:spLocks noChangeShapeType="1"/>
            </p:cNvSpPr>
            <p:nvPr/>
          </p:nvSpPr>
          <p:spPr bwMode="auto">
            <a:xfrm rot="-5400000" flipH="1" flipV="1">
              <a:off x="647" y="2096"/>
              <a:ext cx="0" cy="144"/>
            </a:xfrm>
            <a:prstGeom prst="line">
              <a:avLst/>
            </a:prstGeom>
            <a:noFill/>
            <a:ln w="47625">
              <a:solidFill>
                <a:srgbClr val="0033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125" name="Line 29"/>
            <p:cNvSpPr>
              <a:spLocks noChangeShapeType="1"/>
            </p:cNvSpPr>
            <p:nvPr/>
          </p:nvSpPr>
          <p:spPr bwMode="auto">
            <a:xfrm rot="-5400000" flipH="1" flipV="1">
              <a:off x="647" y="1896"/>
              <a:ext cx="0" cy="144"/>
            </a:xfrm>
            <a:prstGeom prst="line">
              <a:avLst/>
            </a:prstGeom>
            <a:noFill/>
            <a:ln w="47625">
              <a:solidFill>
                <a:srgbClr val="0033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126" name="Line 30"/>
            <p:cNvSpPr>
              <a:spLocks noChangeShapeType="1"/>
            </p:cNvSpPr>
            <p:nvPr/>
          </p:nvSpPr>
          <p:spPr bwMode="auto">
            <a:xfrm rot="-5400000" flipH="1" flipV="1">
              <a:off x="647" y="1695"/>
              <a:ext cx="0" cy="144"/>
            </a:xfrm>
            <a:prstGeom prst="line">
              <a:avLst/>
            </a:prstGeom>
            <a:noFill/>
            <a:ln w="47625">
              <a:solidFill>
                <a:srgbClr val="0033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127" name="Line 31"/>
            <p:cNvSpPr>
              <a:spLocks noChangeShapeType="1"/>
            </p:cNvSpPr>
            <p:nvPr/>
          </p:nvSpPr>
          <p:spPr bwMode="auto">
            <a:xfrm rot="-5400000" flipH="1" flipV="1">
              <a:off x="647" y="1494"/>
              <a:ext cx="0" cy="144"/>
            </a:xfrm>
            <a:prstGeom prst="line">
              <a:avLst/>
            </a:prstGeom>
            <a:noFill/>
            <a:ln w="47625">
              <a:solidFill>
                <a:srgbClr val="0033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128" name="Line 32"/>
            <p:cNvSpPr>
              <a:spLocks noChangeShapeType="1"/>
            </p:cNvSpPr>
            <p:nvPr/>
          </p:nvSpPr>
          <p:spPr bwMode="auto">
            <a:xfrm rot="-5400000" flipH="1" flipV="1">
              <a:off x="647" y="1294"/>
              <a:ext cx="0" cy="144"/>
            </a:xfrm>
            <a:prstGeom prst="line">
              <a:avLst/>
            </a:prstGeom>
            <a:noFill/>
            <a:ln w="47625">
              <a:solidFill>
                <a:srgbClr val="0033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129" name="Line 33"/>
            <p:cNvSpPr>
              <a:spLocks noChangeShapeType="1"/>
            </p:cNvSpPr>
            <p:nvPr/>
          </p:nvSpPr>
          <p:spPr bwMode="auto">
            <a:xfrm rot="-5400000" flipH="1" flipV="1">
              <a:off x="647" y="1094"/>
              <a:ext cx="0" cy="144"/>
            </a:xfrm>
            <a:prstGeom prst="line">
              <a:avLst/>
            </a:prstGeom>
            <a:noFill/>
            <a:ln w="47625">
              <a:solidFill>
                <a:srgbClr val="0033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130" name="Line 34"/>
            <p:cNvSpPr>
              <a:spLocks noChangeShapeType="1"/>
            </p:cNvSpPr>
            <p:nvPr/>
          </p:nvSpPr>
          <p:spPr bwMode="auto">
            <a:xfrm rot="-5400000" flipH="1" flipV="1">
              <a:off x="647" y="894"/>
              <a:ext cx="0" cy="144"/>
            </a:xfrm>
            <a:prstGeom prst="line">
              <a:avLst/>
            </a:prstGeom>
            <a:noFill/>
            <a:ln w="47625">
              <a:solidFill>
                <a:srgbClr val="0033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131" name="Text Box 35"/>
            <p:cNvSpPr txBox="1">
              <a:spLocks noChangeArrowheads="1"/>
            </p:cNvSpPr>
            <p:nvPr/>
          </p:nvSpPr>
          <p:spPr bwMode="auto">
            <a:xfrm>
              <a:off x="281" y="3478"/>
              <a:ext cx="20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1892" tIns="25946" rIns="51892" bIns="25946">
              <a:spAutoFit/>
            </a:bodyPr>
            <a:lstStyle>
              <a:lvl1pPr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25876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51911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77787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03822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4954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19526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4098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28670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sz="2300">
                  <a:solidFill>
                    <a:srgbClr val="000066"/>
                  </a:solidFill>
                  <a:latin typeface="Comic Sans MS" charset="0"/>
                </a:rPr>
                <a:t>1</a:t>
              </a:r>
            </a:p>
          </p:txBody>
        </p:sp>
        <p:sp>
          <p:nvSpPr>
            <p:cNvPr id="4132" name="Text Box 36"/>
            <p:cNvSpPr txBox="1">
              <a:spLocks noChangeArrowheads="1"/>
            </p:cNvSpPr>
            <p:nvPr/>
          </p:nvSpPr>
          <p:spPr bwMode="auto">
            <a:xfrm>
              <a:off x="263" y="3276"/>
              <a:ext cx="23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1892" tIns="25946" rIns="51892" bIns="25946">
              <a:spAutoFit/>
            </a:bodyPr>
            <a:lstStyle>
              <a:lvl1pPr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25876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51911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77787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03822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4954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19526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4098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28670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sz="2300">
                  <a:solidFill>
                    <a:srgbClr val="000066"/>
                  </a:solidFill>
                  <a:latin typeface="Comic Sans MS" charset="0"/>
                </a:rPr>
                <a:t>2</a:t>
              </a:r>
            </a:p>
          </p:txBody>
        </p:sp>
        <p:sp>
          <p:nvSpPr>
            <p:cNvPr id="4133" name="Text Box 37"/>
            <p:cNvSpPr txBox="1">
              <a:spLocks noChangeArrowheads="1"/>
            </p:cNvSpPr>
            <p:nvPr/>
          </p:nvSpPr>
          <p:spPr bwMode="auto">
            <a:xfrm>
              <a:off x="263" y="3075"/>
              <a:ext cx="23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1892" tIns="25946" rIns="51892" bIns="25946">
              <a:spAutoFit/>
            </a:bodyPr>
            <a:lstStyle>
              <a:lvl1pPr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25876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51911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77787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03822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4954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19526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4098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28670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sz="2300">
                  <a:solidFill>
                    <a:srgbClr val="000066"/>
                  </a:solidFill>
                  <a:latin typeface="Comic Sans MS" charset="0"/>
                </a:rPr>
                <a:t>3</a:t>
              </a:r>
            </a:p>
          </p:txBody>
        </p:sp>
        <p:sp>
          <p:nvSpPr>
            <p:cNvPr id="4134" name="Text Box 38"/>
            <p:cNvSpPr txBox="1">
              <a:spLocks noChangeArrowheads="1"/>
            </p:cNvSpPr>
            <p:nvPr/>
          </p:nvSpPr>
          <p:spPr bwMode="auto">
            <a:xfrm>
              <a:off x="263" y="2874"/>
              <a:ext cx="23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1892" tIns="25946" rIns="51892" bIns="25946">
              <a:spAutoFit/>
            </a:bodyPr>
            <a:lstStyle>
              <a:lvl1pPr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25876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51911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77787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03822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4954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19526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4098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28670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sz="2300">
                  <a:solidFill>
                    <a:srgbClr val="000066"/>
                  </a:solidFill>
                  <a:latin typeface="Comic Sans MS" charset="0"/>
                </a:rPr>
                <a:t>4</a:t>
              </a:r>
            </a:p>
          </p:txBody>
        </p:sp>
        <p:sp>
          <p:nvSpPr>
            <p:cNvPr id="4135" name="Text Box 39"/>
            <p:cNvSpPr txBox="1">
              <a:spLocks noChangeArrowheads="1"/>
            </p:cNvSpPr>
            <p:nvPr/>
          </p:nvSpPr>
          <p:spPr bwMode="auto">
            <a:xfrm>
              <a:off x="263" y="2673"/>
              <a:ext cx="23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1892" tIns="25946" rIns="51892" bIns="25946">
              <a:spAutoFit/>
            </a:bodyPr>
            <a:lstStyle>
              <a:lvl1pPr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25876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51911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77787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03822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4954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19526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4098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28670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sz="2300">
                  <a:solidFill>
                    <a:srgbClr val="000066"/>
                  </a:solidFill>
                  <a:latin typeface="Comic Sans MS" charset="0"/>
                </a:rPr>
                <a:t>5</a:t>
              </a:r>
            </a:p>
          </p:txBody>
        </p:sp>
        <p:sp>
          <p:nvSpPr>
            <p:cNvPr id="4136" name="Text Box 40"/>
            <p:cNvSpPr txBox="1">
              <a:spLocks noChangeArrowheads="1"/>
            </p:cNvSpPr>
            <p:nvPr/>
          </p:nvSpPr>
          <p:spPr bwMode="auto">
            <a:xfrm>
              <a:off x="263" y="2472"/>
              <a:ext cx="23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1892" tIns="25946" rIns="51892" bIns="25946">
              <a:spAutoFit/>
            </a:bodyPr>
            <a:lstStyle>
              <a:lvl1pPr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25876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51911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77787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03822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4954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19526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4098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28670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sz="2300">
                  <a:solidFill>
                    <a:srgbClr val="000066"/>
                  </a:solidFill>
                  <a:latin typeface="Comic Sans MS" charset="0"/>
                </a:rPr>
                <a:t>6</a:t>
              </a:r>
            </a:p>
          </p:txBody>
        </p:sp>
        <p:sp>
          <p:nvSpPr>
            <p:cNvPr id="4137" name="Text Box 41"/>
            <p:cNvSpPr txBox="1">
              <a:spLocks noChangeArrowheads="1"/>
            </p:cNvSpPr>
            <p:nvPr/>
          </p:nvSpPr>
          <p:spPr bwMode="auto">
            <a:xfrm>
              <a:off x="263" y="2271"/>
              <a:ext cx="23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1892" tIns="25946" rIns="51892" bIns="25946">
              <a:spAutoFit/>
            </a:bodyPr>
            <a:lstStyle>
              <a:lvl1pPr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25876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51911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77787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03822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4954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19526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4098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28670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sz="2300">
                  <a:solidFill>
                    <a:srgbClr val="000066"/>
                  </a:solidFill>
                  <a:latin typeface="Comic Sans MS" charset="0"/>
                </a:rPr>
                <a:t>7</a:t>
              </a:r>
            </a:p>
          </p:txBody>
        </p:sp>
        <p:sp>
          <p:nvSpPr>
            <p:cNvPr id="4138" name="Text Box 42"/>
            <p:cNvSpPr txBox="1">
              <a:spLocks noChangeArrowheads="1"/>
            </p:cNvSpPr>
            <p:nvPr/>
          </p:nvSpPr>
          <p:spPr bwMode="auto">
            <a:xfrm>
              <a:off x="263" y="2070"/>
              <a:ext cx="23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1892" tIns="25946" rIns="51892" bIns="25946">
              <a:spAutoFit/>
            </a:bodyPr>
            <a:lstStyle>
              <a:lvl1pPr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25876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51911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77787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03822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4954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19526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4098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28670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sz="2300">
                  <a:solidFill>
                    <a:srgbClr val="000066"/>
                  </a:solidFill>
                  <a:latin typeface="Comic Sans MS" charset="0"/>
                </a:rPr>
                <a:t>8</a:t>
              </a:r>
            </a:p>
          </p:txBody>
        </p:sp>
        <p:sp>
          <p:nvSpPr>
            <p:cNvPr id="4139" name="Text Box 43"/>
            <p:cNvSpPr txBox="1">
              <a:spLocks noChangeArrowheads="1"/>
            </p:cNvSpPr>
            <p:nvPr/>
          </p:nvSpPr>
          <p:spPr bwMode="auto">
            <a:xfrm>
              <a:off x="263" y="1869"/>
              <a:ext cx="23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1892" tIns="25946" rIns="51892" bIns="25946">
              <a:spAutoFit/>
            </a:bodyPr>
            <a:lstStyle>
              <a:lvl1pPr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25876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51911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77787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03822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4954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19526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4098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28670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sz="2300">
                  <a:solidFill>
                    <a:srgbClr val="000066"/>
                  </a:solidFill>
                  <a:latin typeface="Comic Sans MS" charset="0"/>
                </a:rPr>
                <a:t>9</a:t>
              </a:r>
            </a:p>
          </p:txBody>
        </p:sp>
        <p:sp>
          <p:nvSpPr>
            <p:cNvPr id="4140" name="Text Box 44"/>
            <p:cNvSpPr txBox="1">
              <a:spLocks noChangeArrowheads="1"/>
            </p:cNvSpPr>
            <p:nvPr/>
          </p:nvSpPr>
          <p:spPr bwMode="auto">
            <a:xfrm>
              <a:off x="209" y="1668"/>
              <a:ext cx="35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1892" tIns="25946" rIns="51892" bIns="25946">
              <a:spAutoFit/>
            </a:bodyPr>
            <a:lstStyle>
              <a:lvl1pPr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25876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51911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77787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03822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4954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19526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4098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28670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sz="2300">
                  <a:solidFill>
                    <a:srgbClr val="000066"/>
                  </a:solidFill>
                  <a:latin typeface="Comic Sans MS" charset="0"/>
                </a:rPr>
                <a:t>10</a:t>
              </a:r>
            </a:p>
          </p:txBody>
        </p:sp>
        <p:sp>
          <p:nvSpPr>
            <p:cNvPr id="4141" name="Text Box 45"/>
            <p:cNvSpPr txBox="1">
              <a:spLocks noChangeArrowheads="1"/>
            </p:cNvSpPr>
            <p:nvPr/>
          </p:nvSpPr>
          <p:spPr bwMode="auto">
            <a:xfrm>
              <a:off x="227" y="1467"/>
              <a:ext cx="31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1892" tIns="25946" rIns="51892" bIns="25946">
              <a:spAutoFit/>
            </a:bodyPr>
            <a:lstStyle>
              <a:lvl1pPr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25876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51911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77787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03822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4954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19526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4098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28670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sz="2300">
                  <a:solidFill>
                    <a:srgbClr val="000066"/>
                  </a:solidFill>
                  <a:latin typeface="Comic Sans MS" charset="0"/>
                </a:rPr>
                <a:t>11</a:t>
              </a:r>
            </a:p>
          </p:txBody>
        </p:sp>
        <p:sp>
          <p:nvSpPr>
            <p:cNvPr id="4142" name="Text Box 46"/>
            <p:cNvSpPr txBox="1">
              <a:spLocks noChangeArrowheads="1"/>
            </p:cNvSpPr>
            <p:nvPr/>
          </p:nvSpPr>
          <p:spPr bwMode="auto">
            <a:xfrm>
              <a:off x="209" y="1266"/>
              <a:ext cx="35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1892" tIns="25946" rIns="51892" bIns="25946">
              <a:spAutoFit/>
            </a:bodyPr>
            <a:lstStyle>
              <a:lvl1pPr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25876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51911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77787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03822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4954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19526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4098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28670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sz="2300">
                  <a:solidFill>
                    <a:srgbClr val="000066"/>
                  </a:solidFill>
                  <a:latin typeface="Comic Sans MS" charset="0"/>
                </a:rPr>
                <a:t>12</a:t>
              </a:r>
            </a:p>
          </p:txBody>
        </p:sp>
        <p:sp>
          <p:nvSpPr>
            <p:cNvPr id="4143" name="Text Box 47"/>
            <p:cNvSpPr txBox="1">
              <a:spLocks noChangeArrowheads="1"/>
            </p:cNvSpPr>
            <p:nvPr/>
          </p:nvSpPr>
          <p:spPr bwMode="auto">
            <a:xfrm>
              <a:off x="209" y="1065"/>
              <a:ext cx="35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1892" tIns="25946" rIns="51892" bIns="25946">
              <a:spAutoFit/>
            </a:bodyPr>
            <a:lstStyle>
              <a:lvl1pPr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25876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51911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77787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03822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4954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19526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4098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28670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sz="2300">
                  <a:solidFill>
                    <a:srgbClr val="000066"/>
                  </a:solidFill>
                  <a:latin typeface="Comic Sans MS" charset="0"/>
                </a:rPr>
                <a:t>13</a:t>
              </a:r>
            </a:p>
          </p:txBody>
        </p:sp>
        <p:sp>
          <p:nvSpPr>
            <p:cNvPr id="4144" name="Text Box 48"/>
            <p:cNvSpPr txBox="1">
              <a:spLocks noChangeArrowheads="1"/>
            </p:cNvSpPr>
            <p:nvPr/>
          </p:nvSpPr>
          <p:spPr bwMode="auto">
            <a:xfrm>
              <a:off x="209" y="864"/>
              <a:ext cx="35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1892" tIns="25946" rIns="51892" bIns="25946">
              <a:spAutoFit/>
            </a:bodyPr>
            <a:lstStyle>
              <a:lvl1pPr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25876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51911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77787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03822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4954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19526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4098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28670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sz="2300">
                  <a:solidFill>
                    <a:srgbClr val="000066"/>
                  </a:solidFill>
                  <a:latin typeface="Comic Sans MS" charset="0"/>
                </a:rPr>
                <a:t>14</a:t>
              </a:r>
            </a:p>
          </p:txBody>
        </p:sp>
        <p:grpSp>
          <p:nvGrpSpPr>
            <p:cNvPr id="4145" name="Group 49"/>
            <p:cNvGrpSpPr>
              <a:grpSpLocks/>
            </p:cNvGrpSpPr>
            <p:nvPr/>
          </p:nvGrpSpPr>
          <p:grpSpPr bwMode="auto">
            <a:xfrm>
              <a:off x="735" y="2840"/>
              <a:ext cx="4862" cy="289"/>
              <a:chOff x="980" y="6626"/>
              <a:chExt cx="6483" cy="674"/>
            </a:xfrm>
          </p:grpSpPr>
          <p:sp>
            <p:nvSpPr>
              <p:cNvPr id="4146" name="Line 50"/>
              <p:cNvSpPr>
                <a:spLocks noChangeShapeType="1"/>
              </p:cNvSpPr>
              <p:nvPr/>
            </p:nvSpPr>
            <p:spPr bwMode="auto">
              <a:xfrm flipV="1">
                <a:off x="980" y="6626"/>
                <a:ext cx="6419" cy="1"/>
              </a:xfrm>
              <a:prstGeom prst="line">
                <a:avLst/>
              </a:prstGeom>
              <a:noFill/>
              <a:ln w="476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147" name="Line 51"/>
              <p:cNvSpPr>
                <a:spLocks noChangeShapeType="1"/>
              </p:cNvSpPr>
              <p:nvPr/>
            </p:nvSpPr>
            <p:spPr bwMode="auto">
              <a:xfrm flipV="1">
                <a:off x="980" y="7299"/>
                <a:ext cx="6419" cy="1"/>
              </a:xfrm>
              <a:prstGeom prst="line">
                <a:avLst/>
              </a:prstGeom>
              <a:noFill/>
              <a:ln w="476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148" name="Oval 52"/>
              <p:cNvSpPr>
                <a:spLocks noChangeArrowheads="1"/>
              </p:cNvSpPr>
              <p:nvPr/>
            </p:nvSpPr>
            <p:spPr bwMode="auto">
              <a:xfrm>
                <a:off x="1113" y="6669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149" name="Oval 53"/>
              <p:cNvSpPr>
                <a:spLocks noChangeArrowheads="1"/>
              </p:cNvSpPr>
              <p:nvPr/>
            </p:nvSpPr>
            <p:spPr bwMode="auto">
              <a:xfrm>
                <a:off x="1585" y="6823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150" name="Oval 54"/>
              <p:cNvSpPr>
                <a:spLocks noChangeArrowheads="1"/>
              </p:cNvSpPr>
              <p:nvPr/>
            </p:nvSpPr>
            <p:spPr bwMode="auto">
              <a:xfrm>
                <a:off x="1212" y="6950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151" name="Oval 55"/>
              <p:cNvSpPr>
                <a:spLocks noChangeArrowheads="1"/>
              </p:cNvSpPr>
              <p:nvPr/>
            </p:nvSpPr>
            <p:spPr bwMode="auto">
              <a:xfrm>
                <a:off x="1366" y="6704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152" name="Oval 56"/>
              <p:cNvSpPr>
                <a:spLocks noChangeArrowheads="1"/>
              </p:cNvSpPr>
              <p:nvPr/>
            </p:nvSpPr>
            <p:spPr bwMode="auto">
              <a:xfrm>
                <a:off x="1557" y="7068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153" name="Oval 57"/>
              <p:cNvSpPr>
                <a:spLocks noChangeArrowheads="1"/>
              </p:cNvSpPr>
              <p:nvPr/>
            </p:nvSpPr>
            <p:spPr bwMode="auto">
              <a:xfrm>
                <a:off x="1366" y="6923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154" name="Oval 58"/>
              <p:cNvSpPr>
                <a:spLocks noChangeArrowheads="1"/>
              </p:cNvSpPr>
              <p:nvPr/>
            </p:nvSpPr>
            <p:spPr bwMode="auto">
              <a:xfrm>
                <a:off x="1276" y="7132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155" name="Oval 59"/>
              <p:cNvSpPr>
                <a:spLocks noChangeArrowheads="1"/>
              </p:cNvSpPr>
              <p:nvPr/>
            </p:nvSpPr>
            <p:spPr bwMode="auto">
              <a:xfrm>
                <a:off x="2085" y="6977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156" name="Oval 60"/>
              <p:cNvSpPr>
                <a:spLocks noChangeArrowheads="1"/>
              </p:cNvSpPr>
              <p:nvPr/>
            </p:nvSpPr>
            <p:spPr bwMode="auto">
              <a:xfrm>
                <a:off x="1858" y="6777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157" name="Oval 61"/>
              <p:cNvSpPr>
                <a:spLocks noChangeArrowheads="1"/>
              </p:cNvSpPr>
              <p:nvPr/>
            </p:nvSpPr>
            <p:spPr bwMode="auto">
              <a:xfrm>
                <a:off x="1867" y="7022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158" name="Oval 62"/>
              <p:cNvSpPr>
                <a:spLocks noChangeArrowheads="1"/>
              </p:cNvSpPr>
              <p:nvPr/>
            </p:nvSpPr>
            <p:spPr bwMode="auto">
              <a:xfrm>
                <a:off x="2658" y="6913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159" name="Oval 63"/>
              <p:cNvSpPr>
                <a:spLocks noChangeArrowheads="1"/>
              </p:cNvSpPr>
              <p:nvPr/>
            </p:nvSpPr>
            <p:spPr bwMode="auto">
              <a:xfrm>
                <a:off x="2349" y="6759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160" name="Oval 64"/>
              <p:cNvSpPr>
                <a:spLocks noChangeArrowheads="1"/>
              </p:cNvSpPr>
              <p:nvPr/>
            </p:nvSpPr>
            <p:spPr bwMode="auto">
              <a:xfrm>
                <a:off x="2349" y="7086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161" name="Oval 65"/>
              <p:cNvSpPr>
                <a:spLocks noChangeArrowheads="1"/>
              </p:cNvSpPr>
              <p:nvPr/>
            </p:nvSpPr>
            <p:spPr bwMode="auto">
              <a:xfrm>
                <a:off x="3331" y="7086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162" name="Oval 66"/>
              <p:cNvSpPr>
                <a:spLocks noChangeArrowheads="1"/>
              </p:cNvSpPr>
              <p:nvPr/>
            </p:nvSpPr>
            <p:spPr bwMode="auto">
              <a:xfrm>
                <a:off x="3085" y="6804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163" name="Oval 67"/>
              <p:cNvSpPr>
                <a:spLocks noChangeArrowheads="1"/>
              </p:cNvSpPr>
              <p:nvPr/>
            </p:nvSpPr>
            <p:spPr bwMode="auto">
              <a:xfrm>
                <a:off x="2903" y="7059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164" name="Oval 68"/>
              <p:cNvSpPr>
                <a:spLocks noChangeArrowheads="1"/>
              </p:cNvSpPr>
              <p:nvPr/>
            </p:nvSpPr>
            <p:spPr bwMode="auto">
              <a:xfrm>
                <a:off x="2739" y="6759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165" name="Oval 69"/>
              <p:cNvSpPr>
                <a:spLocks noChangeArrowheads="1"/>
              </p:cNvSpPr>
              <p:nvPr/>
            </p:nvSpPr>
            <p:spPr bwMode="auto">
              <a:xfrm>
                <a:off x="3685" y="6786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166" name="Oval 70"/>
              <p:cNvSpPr>
                <a:spLocks noChangeArrowheads="1"/>
              </p:cNvSpPr>
              <p:nvPr/>
            </p:nvSpPr>
            <p:spPr bwMode="auto">
              <a:xfrm>
                <a:off x="4239" y="6868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167" name="Oval 71"/>
              <p:cNvSpPr>
                <a:spLocks noChangeArrowheads="1"/>
              </p:cNvSpPr>
              <p:nvPr/>
            </p:nvSpPr>
            <p:spPr bwMode="auto">
              <a:xfrm>
                <a:off x="4058" y="7032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168" name="Oval 72"/>
              <p:cNvSpPr>
                <a:spLocks noChangeArrowheads="1"/>
              </p:cNvSpPr>
              <p:nvPr/>
            </p:nvSpPr>
            <p:spPr bwMode="auto">
              <a:xfrm>
                <a:off x="3577" y="6913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169" name="Oval 73"/>
              <p:cNvSpPr>
                <a:spLocks noChangeArrowheads="1"/>
              </p:cNvSpPr>
              <p:nvPr/>
            </p:nvSpPr>
            <p:spPr bwMode="auto">
              <a:xfrm>
                <a:off x="3377" y="6741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170" name="Oval 74"/>
              <p:cNvSpPr>
                <a:spLocks noChangeArrowheads="1"/>
              </p:cNvSpPr>
              <p:nvPr/>
            </p:nvSpPr>
            <p:spPr bwMode="auto">
              <a:xfrm>
                <a:off x="3168" y="6959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171" name="Oval 75"/>
              <p:cNvSpPr>
                <a:spLocks noChangeArrowheads="1"/>
              </p:cNvSpPr>
              <p:nvPr/>
            </p:nvSpPr>
            <p:spPr bwMode="auto">
              <a:xfrm>
                <a:off x="2622" y="7104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172" name="Oval 76"/>
              <p:cNvSpPr>
                <a:spLocks noChangeArrowheads="1"/>
              </p:cNvSpPr>
              <p:nvPr/>
            </p:nvSpPr>
            <p:spPr bwMode="auto">
              <a:xfrm>
                <a:off x="2085" y="6777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173" name="Oval 77"/>
              <p:cNvSpPr>
                <a:spLocks noChangeArrowheads="1"/>
              </p:cNvSpPr>
              <p:nvPr/>
            </p:nvSpPr>
            <p:spPr bwMode="auto">
              <a:xfrm>
                <a:off x="2003" y="7104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174" name="Oval 78"/>
              <p:cNvSpPr>
                <a:spLocks noChangeArrowheads="1"/>
              </p:cNvSpPr>
              <p:nvPr/>
            </p:nvSpPr>
            <p:spPr bwMode="auto">
              <a:xfrm>
                <a:off x="2449" y="6895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175" name="Oval 79"/>
              <p:cNvSpPr>
                <a:spLocks noChangeArrowheads="1"/>
              </p:cNvSpPr>
              <p:nvPr/>
            </p:nvSpPr>
            <p:spPr bwMode="auto">
              <a:xfrm>
                <a:off x="1058" y="7104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176" name="Oval 80"/>
              <p:cNvSpPr>
                <a:spLocks noChangeArrowheads="1"/>
              </p:cNvSpPr>
              <p:nvPr/>
            </p:nvSpPr>
            <p:spPr bwMode="auto">
              <a:xfrm>
                <a:off x="2894" y="6886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177" name="Oval 81"/>
              <p:cNvSpPr>
                <a:spLocks noChangeArrowheads="1"/>
              </p:cNvSpPr>
              <p:nvPr/>
            </p:nvSpPr>
            <p:spPr bwMode="auto">
              <a:xfrm>
                <a:off x="2967" y="6677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178" name="Oval 82"/>
              <p:cNvSpPr>
                <a:spLocks noChangeArrowheads="1"/>
              </p:cNvSpPr>
              <p:nvPr/>
            </p:nvSpPr>
            <p:spPr bwMode="auto">
              <a:xfrm>
                <a:off x="3122" y="7113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179" name="Oval 83"/>
              <p:cNvSpPr>
                <a:spLocks noChangeArrowheads="1"/>
              </p:cNvSpPr>
              <p:nvPr/>
            </p:nvSpPr>
            <p:spPr bwMode="auto">
              <a:xfrm>
                <a:off x="3367" y="6895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180" name="Oval 84"/>
              <p:cNvSpPr>
                <a:spLocks noChangeArrowheads="1"/>
              </p:cNvSpPr>
              <p:nvPr/>
            </p:nvSpPr>
            <p:spPr bwMode="auto">
              <a:xfrm>
                <a:off x="3658" y="7113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181" name="Oval 85"/>
              <p:cNvSpPr>
                <a:spLocks noChangeArrowheads="1"/>
              </p:cNvSpPr>
              <p:nvPr/>
            </p:nvSpPr>
            <p:spPr bwMode="auto">
              <a:xfrm>
                <a:off x="3831" y="6904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182" name="Oval 86"/>
              <p:cNvSpPr>
                <a:spLocks noChangeArrowheads="1"/>
              </p:cNvSpPr>
              <p:nvPr/>
            </p:nvSpPr>
            <p:spPr bwMode="auto">
              <a:xfrm>
                <a:off x="4012" y="6750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183" name="Oval 87"/>
              <p:cNvSpPr>
                <a:spLocks noChangeArrowheads="1"/>
              </p:cNvSpPr>
              <p:nvPr/>
            </p:nvSpPr>
            <p:spPr bwMode="auto">
              <a:xfrm>
                <a:off x="1722" y="6913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184" name="Oval 88"/>
              <p:cNvSpPr>
                <a:spLocks noChangeArrowheads="1"/>
              </p:cNvSpPr>
              <p:nvPr/>
            </p:nvSpPr>
            <p:spPr bwMode="auto">
              <a:xfrm>
                <a:off x="1731" y="7131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185" name="Oval 89"/>
              <p:cNvSpPr>
                <a:spLocks noChangeArrowheads="1"/>
              </p:cNvSpPr>
              <p:nvPr/>
            </p:nvSpPr>
            <p:spPr bwMode="auto">
              <a:xfrm>
                <a:off x="1685" y="6695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186" name="Oval 90"/>
              <p:cNvSpPr>
                <a:spLocks noChangeArrowheads="1"/>
              </p:cNvSpPr>
              <p:nvPr/>
            </p:nvSpPr>
            <p:spPr bwMode="auto">
              <a:xfrm>
                <a:off x="2249" y="6913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187" name="Oval 91"/>
              <p:cNvSpPr>
                <a:spLocks noChangeArrowheads="1"/>
              </p:cNvSpPr>
              <p:nvPr/>
            </p:nvSpPr>
            <p:spPr bwMode="auto">
              <a:xfrm>
                <a:off x="4267" y="6722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188" name="Oval 92"/>
              <p:cNvSpPr>
                <a:spLocks noChangeArrowheads="1"/>
              </p:cNvSpPr>
              <p:nvPr/>
            </p:nvSpPr>
            <p:spPr bwMode="auto">
              <a:xfrm>
                <a:off x="3849" y="7068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189" name="Oval 93"/>
              <p:cNvSpPr>
                <a:spLocks noChangeArrowheads="1"/>
              </p:cNvSpPr>
              <p:nvPr/>
            </p:nvSpPr>
            <p:spPr bwMode="auto">
              <a:xfrm>
                <a:off x="3840" y="6713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190" name="Oval 94"/>
              <p:cNvSpPr>
                <a:spLocks noChangeArrowheads="1"/>
              </p:cNvSpPr>
              <p:nvPr/>
            </p:nvSpPr>
            <p:spPr bwMode="auto">
              <a:xfrm>
                <a:off x="3540" y="6668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191" name="Oval 95"/>
              <p:cNvSpPr>
                <a:spLocks noChangeArrowheads="1"/>
              </p:cNvSpPr>
              <p:nvPr/>
            </p:nvSpPr>
            <p:spPr bwMode="auto">
              <a:xfrm>
                <a:off x="2531" y="6677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192" name="Oval 96"/>
              <p:cNvSpPr>
                <a:spLocks noChangeArrowheads="1"/>
              </p:cNvSpPr>
              <p:nvPr/>
            </p:nvSpPr>
            <p:spPr bwMode="auto">
              <a:xfrm>
                <a:off x="1967" y="6659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193" name="Oval 97"/>
              <p:cNvSpPr>
                <a:spLocks noChangeArrowheads="1"/>
              </p:cNvSpPr>
              <p:nvPr/>
            </p:nvSpPr>
            <p:spPr bwMode="auto">
              <a:xfrm>
                <a:off x="1067" y="6840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194" name="Oval 98"/>
              <p:cNvSpPr>
                <a:spLocks noChangeArrowheads="1"/>
              </p:cNvSpPr>
              <p:nvPr/>
            </p:nvSpPr>
            <p:spPr bwMode="auto">
              <a:xfrm>
                <a:off x="2194" y="7158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195" name="Oval 99"/>
              <p:cNvSpPr>
                <a:spLocks noChangeArrowheads="1"/>
              </p:cNvSpPr>
              <p:nvPr/>
            </p:nvSpPr>
            <p:spPr bwMode="auto">
              <a:xfrm>
                <a:off x="2776" y="7149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196" name="Oval 100"/>
              <p:cNvSpPr>
                <a:spLocks noChangeArrowheads="1"/>
              </p:cNvSpPr>
              <p:nvPr/>
            </p:nvSpPr>
            <p:spPr bwMode="auto">
              <a:xfrm>
                <a:off x="3485" y="7076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197" name="Oval 101"/>
              <p:cNvSpPr>
                <a:spLocks noChangeArrowheads="1"/>
              </p:cNvSpPr>
              <p:nvPr/>
            </p:nvSpPr>
            <p:spPr bwMode="auto">
              <a:xfrm>
                <a:off x="3994" y="6913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198" name="Oval 102"/>
              <p:cNvSpPr>
                <a:spLocks noChangeArrowheads="1"/>
              </p:cNvSpPr>
              <p:nvPr/>
            </p:nvSpPr>
            <p:spPr bwMode="auto">
              <a:xfrm>
                <a:off x="3958" y="7149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199" name="Oval 103"/>
              <p:cNvSpPr>
                <a:spLocks noChangeArrowheads="1"/>
              </p:cNvSpPr>
              <p:nvPr/>
            </p:nvSpPr>
            <p:spPr bwMode="auto">
              <a:xfrm>
                <a:off x="4213" y="7031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200" name="Oval 104"/>
              <p:cNvSpPr>
                <a:spLocks noChangeArrowheads="1"/>
              </p:cNvSpPr>
              <p:nvPr/>
            </p:nvSpPr>
            <p:spPr bwMode="auto">
              <a:xfrm>
                <a:off x="4167" y="7167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201" name="Oval 105"/>
              <p:cNvSpPr>
                <a:spLocks noChangeArrowheads="1"/>
              </p:cNvSpPr>
              <p:nvPr/>
            </p:nvSpPr>
            <p:spPr bwMode="auto">
              <a:xfrm>
                <a:off x="4494" y="6731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202" name="Oval 106"/>
              <p:cNvSpPr>
                <a:spLocks noChangeArrowheads="1"/>
              </p:cNvSpPr>
              <p:nvPr/>
            </p:nvSpPr>
            <p:spPr bwMode="auto">
              <a:xfrm>
                <a:off x="5004" y="6859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203" name="Oval 107"/>
              <p:cNvSpPr>
                <a:spLocks noChangeArrowheads="1"/>
              </p:cNvSpPr>
              <p:nvPr/>
            </p:nvSpPr>
            <p:spPr bwMode="auto">
              <a:xfrm>
                <a:off x="4695" y="6705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204" name="Oval 108"/>
              <p:cNvSpPr>
                <a:spLocks noChangeArrowheads="1"/>
              </p:cNvSpPr>
              <p:nvPr/>
            </p:nvSpPr>
            <p:spPr bwMode="auto">
              <a:xfrm>
                <a:off x="4695" y="7032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205" name="Oval 109"/>
              <p:cNvSpPr>
                <a:spLocks noChangeArrowheads="1"/>
              </p:cNvSpPr>
              <p:nvPr/>
            </p:nvSpPr>
            <p:spPr bwMode="auto">
              <a:xfrm>
                <a:off x="5677" y="7032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206" name="Oval 110"/>
              <p:cNvSpPr>
                <a:spLocks noChangeArrowheads="1"/>
              </p:cNvSpPr>
              <p:nvPr/>
            </p:nvSpPr>
            <p:spPr bwMode="auto">
              <a:xfrm>
                <a:off x="5431" y="6750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207" name="Oval 111"/>
              <p:cNvSpPr>
                <a:spLocks noChangeArrowheads="1"/>
              </p:cNvSpPr>
              <p:nvPr/>
            </p:nvSpPr>
            <p:spPr bwMode="auto">
              <a:xfrm>
                <a:off x="5249" y="7005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208" name="Oval 112"/>
              <p:cNvSpPr>
                <a:spLocks noChangeArrowheads="1"/>
              </p:cNvSpPr>
              <p:nvPr/>
            </p:nvSpPr>
            <p:spPr bwMode="auto">
              <a:xfrm>
                <a:off x="5085" y="6705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209" name="Oval 113"/>
              <p:cNvSpPr>
                <a:spLocks noChangeArrowheads="1"/>
              </p:cNvSpPr>
              <p:nvPr/>
            </p:nvSpPr>
            <p:spPr bwMode="auto">
              <a:xfrm>
                <a:off x="5923" y="6859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210" name="Oval 114"/>
              <p:cNvSpPr>
                <a:spLocks noChangeArrowheads="1"/>
              </p:cNvSpPr>
              <p:nvPr/>
            </p:nvSpPr>
            <p:spPr bwMode="auto">
              <a:xfrm>
                <a:off x="5723" y="6687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211" name="Oval 115"/>
              <p:cNvSpPr>
                <a:spLocks noChangeArrowheads="1"/>
              </p:cNvSpPr>
              <p:nvPr/>
            </p:nvSpPr>
            <p:spPr bwMode="auto">
              <a:xfrm>
                <a:off x="5514" y="6905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212" name="Oval 116"/>
              <p:cNvSpPr>
                <a:spLocks noChangeArrowheads="1"/>
              </p:cNvSpPr>
              <p:nvPr/>
            </p:nvSpPr>
            <p:spPr bwMode="auto">
              <a:xfrm>
                <a:off x="4968" y="7050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213" name="Oval 117"/>
              <p:cNvSpPr>
                <a:spLocks noChangeArrowheads="1"/>
              </p:cNvSpPr>
              <p:nvPr/>
            </p:nvSpPr>
            <p:spPr bwMode="auto">
              <a:xfrm>
                <a:off x="4795" y="6841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214" name="Oval 118"/>
              <p:cNvSpPr>
                <a:spLocks noChangeArrowheads="1"/>
              </p:cNvSpPr>
              <p:nvPr/>
            </p:nvSpPr>
            <p:spPr bwMode="auto">
              <a:xfrm>
                <a:off x="5240" y="6832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215" name="Oval 119"/>
              <p:cNvSpPr>
                <a:spLocks noChangeArrowheads="1"/>
              </p:cNvSpPr>
              <p:nvPr/>
            </p:nvSpPr>
            <p:spPr bwMode="auto">
              <a:xfrm>
                <a:off x="5468" y="7059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216" name="Oval 120"/>
              <p:cNvSpPr>
                <a:spLocks noChangeArrowheads="1"/>
              </p:cNvSpPr>
              <p:nvPr/>
            </p:nvSpPr>
            <p:spPr bwMode="auto">
              <a:xfrm>
                <a:off x="5713" y="6841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217" name="Oval 121"/>
              <p:cNvSpPr>
                <a:spLocks noChangeArrowheads="1"/>
              </p:cNvSpPr>
              <p:nvPr/>
            </p:nvSpPr>
            <p:spPr bwMode="auto">
              <a:xfrm>
                <a:off x="4595" y="6859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218" name="Oval 122"/>
              <p:cNvSpPr>
                <a:spLocks noChangeArrowheads="1"/>
              </p:cNvSpPr>
              <p:nvPr/>
            </p:nvSpPr>
            <p:spPr bwMode="auto">
              <a:xfrm>
                <a:off x="5831" y="7022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219" name="Oval 123"/>
              <p:cNvSpPr>
                <a:spLocks noChangeArrowheads="1"/>
              </p:cNvSpPr>
              <p:nvPr/>
            </p:nvSpPr>
            <p:spPr bwMode="auto">
              <a:xfrm>
                <a:off x="4413" y="6903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220" name="Oval 124"/>
              <p:cNvSpPr>
                <a:spLocks noChangeArrowheads="1"/>
              </p:cNvSpPr>
              <p:nvPr/>
            </p:nvSpPr>
            <p:spPr bwMode="auto">
              <a:xfrm>
                <a:off x="4404" y="7094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221" name="Oval 125"/>
              <p:cNvSpPr>
                <a:spLocks noChangeArrowheads="1"/>
              </p:cNvSpPr>
              <p:nvPr/>
            </p:nvSpPr>
            <p:spPr bwMode="auto">
              <a:xfrm>
                <a:off x="4850" y="7131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222" name="Oval 126"/>
              <p:cNvSpPr>
                <a:spLocks noChangeArrowheads="1"/>
              </p:cNvSpPr>
              <p:nvPr/>
            </p:nvSpPr>
            <p:spPr bwMode="auto">
              <a:xfrm>
                <a:off x="4594" y="7168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223" name="Oval 127"/>
              <p:cNvSpPr>
                <a:spLocks noChangeArrowheads="1"/>
              </p:cNvSpPr>
              <p:nvPr/>
            </p:nvSpPr>
            <p:spPr bwMode="auto">
              <a:xfrm>
                <a:off x="5158" y="7132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224" name="Oval 128"/>
              <p:cNvSpPr>
                <a:spLocks noChangeArrowheads="1"/>
              </p:cNvSpPr>
              <p:nvPr/>
            </p:nvSpPr>
            <p:spPr bwMode="auto">
              <a:xfrm>
                <a:off x="4894" y="6686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225" name="Oval 129"/>
              <p:cNvSpPr>
                <a:spLocks noChangeArrowheads="1"/>
              </p:cNvSpPr>
              <p:nvPr/>
            </p:nvSpPr>
            <p:spPr bwMode="auto">
              <a:xfrm>
                <a:off x="5930" y="6695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226" name="Oval 130"/>
              <p:cNvSpPr>
                <a:spLocks noChangeArrowheads="1"/>
              </p:cNvSpPr>
              <p:nvPr/>
            </p:nvSpPr>
            <p:spPr bwMode="auto">
              <a:xfrm>
                <a:off x="5558" y="7168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227" name="Oval 131"/>
              <p:cNvSpPr>
                <a:spLocks noChangeArrowheads="1"/>
              </p:cNvSpPr>
              <p:nvPr/>
            </p:nvSpPr>
            <p:spPr bwMode="auto">
              <a:xfrm>
                <a:off x="5785" y="7150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228" name="Oval 132"/>
              <p:cNvSpPr>
                <a:spLocks noChangeArrowheads="1"/>
              </p:cNvSpPr>
              <p:nvPr/>
            </p:nvSpPr>
            <p:spPr bwMode="auto">
              <a:xfrm>
                <a:off x="5367" y="7159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229" name="Oval 133"/>
              <p:cNvSpPr>
                <a:spLocks noChangeArrowheads="1"/>
              </p:cNvSpPr>
              <p:nvPr/>
            </p:nvSpPr>
            <p:spPr bwMode="auto">
              <a:xfrm>
                <a:off x="6149" y="6677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230" name="Oval 134"/>
              <p:cNvSpPr>
                <a:spLocks noChangeArrowheads="1"/>
              </p:cNvSpPr>
              <p:nvPr/>
            </p:nvSpPr>
            <p:spPr bwMode="auto">
              <a:xfrm>
                <a:off x="6104" y="6841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231" name="Oval 135"/>
              <p:cNvSpPr>
                <a:spLocks noChangeArrowheads="1"/>
              </p:cNvSpPr>
              <p:nvPr/>
            </p:nvSpPr>
            <p:spPr bwMode="auto">
              <a:xfrm>
                <a:off x="6540" y="6868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232" name="Oval 136"/>
              <p:cNvSpPr>
                <a:spLocks noChangeArrowheads="1"/>
              </p:cNvSpPr>
              <p:nvPr/>
            </p:nvSpPr>
            <p:spPr bwMode="auto">
              <a:xfrm>
                <a:off x="6031" y="7023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233" name="Oval 137"/>
              <p:cNvSpPr>
                <a:spLocks noChangeArrowheads="1"/>
              </p:cNvSpPr>
              <p:nvPr/>
            </p:nvSpPr>
            <p:spPr bwMode="auto">
              <a:xfrm>
                <a:off x="6631" y="6932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234" name="Oval 138"/>
              <p:cNvSpPr>
                <a:spLocks noChangeArrowheads="1"/>
              </p:cNvSpPr>
              <p:nvPr/>
            </p:nvSpPr>
            <p:spPr bwMode="auto">
              <a:xfrm>
                <a:off x="6322" y="6778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235" name="Oval 139"/>
              <p:cNvSpPr>
                <a:spLocks noChangeArrowheads="1"/>
              </p:cNvSpPr>
              <p:nvPr/>
            </p:nvSpPr>
            <p:spPr bwMode="auto">
              <a:xfrm>
                <a:off x="6322" y="7105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236" name="Oval 140"/>
              <p:cNvSpPr>
                <a:spLocks noChangeArrowheads="1"/>
              </p:cNvSpPr>
              <p:nvPr/>
            </p:nvSpPr>
            <p:spPr bwMode="auto">
              <a:xfrm>
                <a:off x="7058" y="6823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237" name="Oval 141"/>
              <p:cNvSpPr>
                <a:spLocks noChangeArrowheads="1"/>
              </p:cNvSpPr>
              <p:nvPr/>
            </p:nvSpPr>
            <p:spPr bwMode="auto">
              <a:xfrm>
                <a:off x="6876" y="7078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238" name="Oval 142"/>
              <p:cNvSpPr>
                <a:spLocks noChangeArrowheads="1"/>
              </p:cNvSpPr>
              <p:nvPr/>
            </p:nvSpPr>
            <p:spPr bwMode="auto">
              <a:xfrm>
                <a:off x="6712" y="6778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239" name="Oval 143"/>
              <p:cNvSpPr>
                <a:spLocks noChangeArrowheads="1"/>
              </p:cNvSpPr>
              <p:nvPr/>
            </p:nvSpPr>
            <p:spPr bwMode="auto">
              <a:xfrm>
                <a:off x="7141" y="6978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240" name="Oval 144"/>
              <p:cNvSpPr>
                <a:spLocks noChangeArrowheads="1"/>
              </p:cNvSpPr>
              <p:nvPr/>
            </p:nvSpPr>
            <p:spPr bwMode="auto">
              <a:xfrm>
                <a:off x="6595" y="7123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241" name="Oval 145"/>
              <p:cNvSpPr>
                <a:spLocks noChangeArrowheads="1"/>
              </p:cNvSpPr>
              <p:nvPr/>
            </p:nvSpPr>
            <p:spPr bwMode="auto">
              <a:xfrm>
                <a:off x="6422" y="6914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242" name="Oval 146"/>
              <p:cNvSpPr>
                <a:spLocks noChangeArrowheads="1"/>
              </p:cNvSpPr>
              <p:nvPr/>
            </p:nvSpPr>
            <p:spPr bwMode="auto">
              <a:xfrm>
                <a:off x="6867" y="6905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243" name="Oval 147"/>
              <p:cNvSpPr>
                <a:spLocks noChangeArrowheads="1"/>
              </p:cNvSpPr>
              <p:nvPr/>
            </p:nvSpPr>
            <p:spPr bwMode="auto">
              <a:xfrm>
                <a:off x="6940" y="6696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244" name="Oval 148"/>
              <p:cNvSpPr>
                <a:spLocks noChangeArrowheads="1"/>
              </p:cNvSpPr>
              <p:nvPr/>
            </p:nvSpPr>
            <p:spPr bwMode="auto">
              <a:xfrm>
                <a:off x="7095" y="7132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245" name="Oval 149"/>
              <p:cNvSpPr>
                <a:spLocks noChangeArrowheads="1"/>
              </p:cNvSpPr>
              <p:nvPr/>
            </p:nvSpPr>
            <p:spPr bwMode="auto">
              <a:xfrm>
                <a:off x="6222" y="6932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246" name="Oval 150"/>
              <p:cNvSpPr>
                <a:spLocks noChangeArrowheads="1"/>
              </p:cNvSpPr>
              <p:nvPr/>
            </p:nvSpPr>
            <p:spPr bwMode="auto">
              <a:xfrm>
                <a:off x="6504" y="6696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247" name="Oval 151"/>
              <p:cNvSpPr>
                <a:spLocks noChangeArrowheads="1"/>
              </p:cNvSpPr>
              <p:nvPr/>
            </p:nvSpPr>
            <p:spPr bwMode="auto">
              <a:xfrm>
                <a:off x="6749" y="7168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248" name="Oval 152"/>
              <p:cNvSpPr>
                <a:spLocks noChangeArrowheads="1"/>
              </p:cNvSpPr>
              <p:nvPr/>
            </p:nvSpPr>
            <p:spPr bwMode="auto">
              <a:xfrm>
                <a:off x="6158" y="7104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249" name="Oval 153"/>
              <p:cNvSpPr>
                <a:spLocks noChangeArrowheads="1"/>
              </p:cNvSpPr>
              <p:nvPr/>
            </p:nvSpPr>
            <p:spPr bwMode="auto">
              <a:xfrm>
                <a:off x="6821" y="6668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250" name="Oval 154"/>
              <p:cNvSpPr>
                <a:spLocks noChangeArrowheads="1"/>
              </p:cNvSpPr>
              <p:nvPr/>
            </p:nvSpPr>
            <p:spPr bwMode="auto">
              <a:xfrm>
                <a:off x="6485" y="7050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251" name="Oval 155"/>
              <p:cNvSpPr>
                <a:spLocks noChangeArrowheads="1"/>
              </p:cNvSpPr>
              <p:nvPr/>
            </p:nvSpPr>
            <p:spPr bwMode="auto">
              <a:xfrm>
                <a:off x="7185" y="6668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252" name="Oval 156"/>
              <p:cNvSpPr>
                <a:spLocks noChangeArrowheads="1"/>
              </p:cNvSpPr>
              <p:nvPr/>
            </p:nvSpPr>
            <p:spPr bwMode="auto">
              <a:xfrm>
                <a:off x="7367" y="6677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253" name="Oval 157"/>
              <p:cNvSpPr>
                <a:spLocks noChangeArrowheads="1"/>
              </p:cNvSpPr>
              <p:nvPr/>
            </p:nvSpPr>
            <p:spPr bwMode="auto">
              <a:xfrm>
                <a:off x="7258" y="6841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254" name="Oval 158"/>
              <p:cNvSpPr>
                <a:spLocks noChangeArrowheads="1"/>
              </p:cNvSpPr>
              <p:nvPr/>
            </p:nvSpPr>
            <p:spPr bwMode="auto">
              <a:xfrm>
                <a:off x="7294" y="7077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255" name="Oval 159"/>
              <p:cNvSpPr>
                <a:spLocks noChangeArrowheads="1"/>
              </p:cNvSpPr>
              <p:nvPr/>
            </p:nvSpPr>
            <p:spPr bwMode="auto">
              <a:xfrm>
                <a:off x="5267" y="6659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256" name="Oval 160"/>
              <p:cNvSpPr>
                <a:spLocks noChangeArrowheads="1"/>
              </p:cNvSpPr>
              <p:nvPr/>
            </p:nvSpPr>
            <p:spPr bwMode="auto">
              <a:xfrm>
                <a:off x="5585" y="6732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257" name="Oval 161"/>
              <p:cNvSpPr>
                <a:spLocks noChangeArrowheads="1"/>
              </p:cNvSpPr>
              <p:nvPr/>
            </p:nvSpPr>
            <p:spPr bwMode="auto">
              <a:xfrm>
                <a:off x="4149" y="6659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258" name="Oval 162"/>
              <p:cNvSpPr>
                <a:spLocks noChangeArrowheads="1"/>
              </p:cNvSpPr>
              <p:nvPr/>
            </p:nvSpPr>
            <p:spPr bwMode="auto">
              <a:xfrm>
                <a:off x="3203" y="6659"/>
                <a:ext cx="96" cy="96"/>
              </a:xfrm>
              <a:prstGeom prst="ellipse">
                <a:avLst/>
              </a:prstGeom>
              <a:solidFill>
                <a:srgbClr val="339933"/>
              </a:solidFill>
              <a:ln w="9525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sp>
          <p:nvSpPr>
            <p:cNvPr id="4259" name="Line 163"/>
            <p:cNvSpPr>
              <a:spLocks noChangeShapeType="1"/>
            </p:cNvSpPr>
            <p:nvPr/>
          </p:nvSpPr>
          <p:spPr bwMode="auto">
            <a:xfrm flipV="1">
              <a:off x="735" y="2333"/>
              <a:ext cx="4814" cy="1"/>
            </a:xfrm>
            <a:prstGeom prst="line">
              <a:avLst/>
            </a:prstGeom>
            <a:noFill/>
            <a:ln w="476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260" name="Line 164"/>
            <p:cNvSpPr>
              <a:spLocks noChangeShapeType="1"/>
            </p:cNvSpPr>
            <p:nvPr/>
          </p:nvSpPr>
          <p:spPr bwMode="auto">
            <a:xfrm flipV="1">
              <a:off x="735" y="2653"/>
              <a:ext cx="4814" cy="0"/>
            </a:xfrm>
            <a:prstGeom prst="line">
              <a:avLst/>
            </a:prstGeom>
            <a:noFill/>
            <a:ln w="476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261" name="Oval 165"/>
            <p:cNvSpPr>
              <a:spLocks noChangeArrowheads="1"/>
            </p:cNvSpPr>
            <p:nvPr/>
          </p:nvSpPr>
          <p:spPr bwMode="auto">
            <a:xfrm>
              <a:off x="835" y="2383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262" name="Oval 166"/>
            <p:cNvSpPr>
              <a:spLocks noChangeArrowheads="1"/>
            </p:cNvSpPr>
            <p:nvPr/>
          </p:nvSpPr>
          <p:spPr bwMode="auto">
            <a:xfrm>
              <a:off x="1189" y="2449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263" name="Oval 167"/>
            <p:cNvSpPr>
              <a:spLocks noChangeArrowheads="1"/>
            </p:cNvSpPr>
            <p:nvPr/>
          </p:nvSpPr>
          <p:spPr bwMode="auto">
            <a:xfrm>
              <a:off x="909" y="2503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264" name="Oval 168"/>
            <p:cNvSpPr>
              <a:spLocks noChangeArrowheads="1"/>
            </p:cNvSpPr>
            <p:nvPr/>
          </p:nvSpPr>
          <p:spPr bwMode="auto">
            <a:xfrm>
              <a:off x="1025" y="2398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265" name="Oval 169"/>
            <p:cNvSpPr>
              <a:spLocks noChangeArrowheads="1"/>
            </p:cNvSpPr>
            <p:nvPr/>
          </p:nvSpPr>
          <p:spPr bwMode="auto">
            <a:xfrm>
              <a:off x="1168" y="2554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266" name="Oval 170"/>
            <p:cNvSpPr>
              <a:spLocks noChangeArrowheads="1"/>
            </p:cNvSpPr>
            <p:nvPr/>
          </p:nvSpPr>
          <p:spPr bwMode="auto">
            <a:xfrm>
              <a:off x="1025" y="2492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267" name="Oval 171"/>
            <p:cNvSpPr>
              <a:spLocks noChangeArrowheads="1"/>
            </p:cNvSpPr>
            <p:nvPr/>
          </p:nvSpPr>
          <p:spPr bwMode="auto">
            <a:xfrm>
              <a:off x="957" y="2581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268" name="Oval 172"/>
            <p:cNvSpPr>
              <a:spLocks noChangeArrowheads="1"/>
            </p:cNvSpPr>
            <p:nvPr/>
          </p:nvSpPr>
          <p:spPr bwMode="auto">
            <a:xfrm>
              <a:off x="1564" y="2515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269" name="Oval 173"/>
            <p:cNvSpPr>
              <a:spLocks noChangeArrowheads="1"/>
            </p:cNvSpPr>
            <p:nvPr/>
          </p:nvSpPr>
          <p:spPr bwMode="auto">
            <a:xfrm>
              <a:off x="1394" y="2429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270" name="Oval 174"/>
            <p:cNvSpPr>
              <a:spLocks noChangeArrowheads="1"/>
            </p:cNvSpPr>
            <p:nvPr/>
          </p:nvSpPr>
          <p:spPr bwMode="auto">
            <a:xfrm>
              <a:off x="1400" y="2534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271" name="Oval 175"/>
            <p:cNvSpPr>
              <a:spLocks noChangeArrowheads="1"/>
            </p:cNvSpPr>
            <p:nvPr/>
          </p:nvSpPr>
          <p:spPr bwMode="auto">
            <a:xfrm>
              <a:off x="1994" y="2487"/>
              <a:ext cx="72" cy="42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272" name="Oval 176"/>
            <p:cNvSpPr>
              <a:spLocks noChangeArrowheads="1"/>
            </p:cNvSpPr>
            <p:nvPr/>
          </p:nvSpPr>
          <p:spPr bwMode="auto">
            <a:xfrm>
              <a:off x="1762" y="2421"/>
              <a:ext cx="72" cy="42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273" name="Oval 177"/>
            <p:cNvSpPr>
              <a:spLocks noChangeArrowheads="1"/>
            </p:cNvSpPr>
            <p:nvPr/>
          </p:nvSpPr>
          <p:spPr bwMode="auto">
            <a:xfrm>
              <a:off x="1762" y="2562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274" name="Oval 178"/>
            <p:cNvSpPr>
              <a:spLocks noChangeArrowheads="1"/>
            </p:cNvSpPr>
            <p:nvPr/>
          </p:nvSpPr>
          <p:spPr bwMode="auto">
            <a:xfrm>
              <a:off x="2498" y="2562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275" name="Oval 179"/>
            <p:cNvSpPr>
              <a:spLocks noChangeArrowheads="1"/>
            </p:cNvSpPr>
            <p:nvPr/>
          </p:nvSpPr>
          <p:spPr bwMode="auto">
            <a:xfrm>
              <a:off x="2314" y="2441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276" name="Oval 180"/>
            <p:cNvSpPr>
              <a:spLocks noChangeArrowheads="1"/>
            </p:cNvSpPr>
            <p:nvPr/>
          </p:nvSpPr>
          <p:spPr bwMode="auto">
            <a:xfrm>
              <a:off x="2177" y="2550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277" name="Oval 181"/>
            <p:cNvSpPr>
              <a:spLocks noChangeArrowheads="1"/>
            </p:cNvSpPr>
            <p:nvPr/>
          </p:nvSpPr>
          <p:spPr bwMode="auto">
            <a:xfrm>
              <a:off x="2054" y="2421"/>
              <a:ext cx="72" cy="42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278" name="Oval 182"/>
            <p:cNvSpPr>
              <a:spLocks noChangeArrowheads="1"/>
            </p:cNvSpPr>
            <p:nvPr/>
          </p:nvSpPr>
          <p:spPr bwMode="auto">
            <a:xfrm>
              <a:off x="2764" y="2433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279" name="Oval 183"/>
            <p:cNvSpPr>
              <a:spLocks noChangeArrowheads="1"/>
            </p:cNvSpPr>
            <p:nvPr/>
          </p:nvSpPr>
          <p:spPr bwMode="auto">
            <a:xfrm>
              <a:off x="3107" y="2468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280" name="Oval 184"/>
            <p:cNvSpPr>
              <a:spLocks noChangeArrowheads="1"/>
            </p:cNvSpPr>
            <p:nvPr/>
          </p:nvSpPr>
          <p:spPr bwMode="auto">
            <a:xfrm>
              <a:off x="3044" y="2538"/>
              <a:ext cx="72" cy="42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281" name="Oval 185"/>
            <p:cNvSpPr>
              <a:spLocks noChangeArrowheads="1"/>
            </p:cNvSpPr>
            <p:nvPr/>
          </p:nvSpPr>
          <p:spPr bwMode="auto">
            <a:xfrm>
              <a:off x="2683" y="2487"/>
              <a:ext cx="72" cy="42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282" name="Oval 186"/>
            <p:cNvSpPr>
              <a:spLocks noChangeArrowheads="1"/>
            </p:cNvSpPr>
            <p:nvPr/>
          </p:nvSpPr>
          <p:spPr bwMode="auto">
            <a:xfrm>
              <a:off x="2533" y="2414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283" name="Oval 187"/>
            <p:cNvSpPr>
              <a:spLocks noChangeArrowheads="1"/>
            </p:cNvSpPr>
            <p:nvPr/>
          </p:nvSpPr>
          <p:spPr bwMode="auto">
            <a:xfrm>
              <a:off x="2376" y="2507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284" name="Oval 188"/>
            <p:cNvSpPr>
              <a:spLocks noChangeArrowheads="1"/>
            </p:cNvSpPr>
            <p:nvPr/>
          </p:nvSpPr>
          <p:spPr bwMode="auto">
            <a:xfrm>
              <a:off x="1967" y="2569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285" name="Oval 189"/>
            <p:cNvSpPr>
              <a:spLocks noChangeArrowheads="1"/>
            </p:cNvSpPr>
            <p:nvPr/>
          </p:nvSpPr>
          <p:spPr bwMode="auto">
            <a:xfrm>
              <a:off x="1564" y="2429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286" name="Oval 190"/>
            <p:cNvSpPr>
              <a:spLocks noChangeArrowheads="1"/>
            </p:cNvSpPr>
            <p:nvPr/>
          </p:nvSpPr>
          <p:spPr bwMode="auto">
            <a:xfrm>
              <a:off x="1502" y="2569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287" name="Oval 191"/>
            <p:cNvSpPr>
              <a:spLocks noChangeArrowheads="1"/>
            </p:cNvSpPr>
            <p:nvPr/>
          </p:nvSpPr>
          <p:spPr bwMode="auto">
            <a:xfrm>
              <a:off x="1837" y="2480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288" name="Oval 192"/>
            <p:cNvSpPr>
              <a:spLocks noChangeArrowheads="1"/>
            </p:cNvSpPr>
            <p:nvPr/>
          </p:nvSpPr>
          <p:spPr bwMode="auto">
            <a:xfrm>
              <a:off x="794" y="2569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289" name="Oval 193"/>
            <p:cNvSpPr>
              <a:spLocks noChangeArrowheads="1"/>
            </p:cNvSpPr>
            <p:nvPr/>
          </p:nvSpPr>
          <p:spPr bwMode="auto">
            <a:xfrm>
              <a:off x="2171" y="2476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290" name="Oval 194"/>
            <p:cNvSpPr>
              <a:spLocks noChangeArrowheads="1"/>
            </p:cNvSpPr>
            <p:nvPr/>
          </p:nvSpPr>
          <p:spPr bwMode="auto">
            <a:xfrm>
              <a:off x="2225" y="2386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291" name="Oval 195"/>
            <p:cNvSpPr>
              <a:spLocks noChangeArrowheads="1"/>
            </p:cNvSpPr>
            <p:nvPr/>
          </p:nvSpPr>
          <p:spPr bwMode="auto">
            <a:xfrm>
              <a:off x="2342" y="2573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292" name="Oval 196"/>
            <p:cNvSpPr>
              <a:spLocks noChangeArrowheads="1"/>
            </p:cNvSpPr>
            <p:nvPr/>
          </p:nvSpPr>
          <p:spPr bwMode="auto">
            <a:xfrm>
              <a:off x="2525" y="2480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293" name="Oval 197"/>
            <p:cNvSpPr>
              <a:spLocks noChangeArrowheads="1"/>
            </p:cNvSpPr>
            <p:nvPr/>
          </p:nvSpPr>
          <p:spPr bwMode="auto">
            <a:xfrm>
              <a:off x="2744" y="2573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294" name="Oval 198"/>
            <p:cNvSpPr>
              <a:spLocks noChangeArrowheads="1"/>
            </p:cNvSpPr>
            <p:nvPr/>
          </p:nvSpPr>
          <p:spPr bwMode="auto">
            <a:xfrm>
              <a:off x="2873" y="2484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295" name="Oval 199"/>
            <p:cNvSpPr>
              <a:spLocks noChangeArrowheads="1"/>
            </p:cNvSpPr>
            <p:nvPr/>
          </p:nvSpPr>
          <p:spPr bwMode="auto">
            <a:xfrm>
              <a:off x="3009" y="2418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296" name="Oval 200"/>
            <p:cNvSpPr>
              <a:spLocks noChangeArrowheads="1"/>
            </p:cNvSpPr>
            <p:nvPr/>
          </p:nvSpPr>
          <p:spPr bwMode="auto">
            <a:xfrm>
              <a:off x="1292" y="2487"/>
              <a:ext cx="72" cy="42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297" name="Oval 201"/>
            <p:cNvSpPr>
              <a:spLocks noChangeArrowheads="1"/>
            </p:cNvSpPr>
            <p:nvPr/>
          </p:nvSpPr>
          <p:spPr bwMode="auto">
            <a:xfrm>
              <a:off x="1298" y="2581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298" name="Oval 202"/>
            <p:cNvSpPr>
              <a:spLocks noChangeArrowheads="1"/>
            </p:cNvSpPr>
            <p:nvPr/>
          </p:nvSpPr>
          <p:spPr bwMode="auto">
            <a:xfrm>
              <a:off x="1264" y="2394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299" name="Oval 203"/>
            <p:cNvSpPr>
              <a:spLocks noChangeArrowheads="1"/>
            </p:cNvSpPr>
            <p:nvPr/>
          </p:nvSpPr>
          <p:spPr bwMode="auto">
            <a:xfrm>
              <a:off x="1687" y="2487"/>
              <a:ext cx="72" cy="42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00" name="Oval 204"/>
            <p:cNvSpPr>
              <a:spLocks noChangeArrowheads="1"/>
            </p:cNvSpPr>
            <p:nvPr/>
          </p:nvSpPr>
          <p:spPr bwMode="auto">
            <a:xfrm>
              <a:off x="3420" y="2386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01" name="Oval 205"/>
            <p:cNvSpPr>
              <a:spLocks noChangeArrowheads="1"/>
            </p:cNvSpPr>
            <p:nvPr/>
          </p:nvSpPr>
          <p:spPr bwMode="auto">
            <a:xfrm>
              <a:off x="2887" y="2554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02" name="Oval 206"/>
            <p:cNvSpPr>
              <a:spLocks noChangeArrowheads="1"/>
            </p:cNvSpPr>
            <p:nvPr/>
          </p:nvSpPr>
          <p:spPr bwMode="auto">
            <a:xfrm>
              <a:off x="2880" y="2402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03" name="Oval 207"/>
            <p:cNvSpPr>
              <a:spLocks noChangeArrowheads="1"/>
            </p:cNvSpPr>
            <p:nvPr/>
          </p:nvSpPr>
          <p:spPr bwMode="auto">
            <a:xfrm>
              <a:off x="2655" y="2382"/>
              <a:ext cx="72" cy="42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04" name="Oval 208"/>
            <p:cNvSpPr>
              <a:spLocks noChangeArrowheads="1"/>
            </p:cNvSpPr>
            <p:nvPr/>
          </p:nvSpPr>
          <p:spPr bwMode="auto">
            <a:xfrm>
              <a:off x="1898" y="2386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05" name="Oval 209"/>
            <p:cNvSpPr>
              <a:spLocks noChangeArrowheads="1"/>
            </p:cNvSpPr>
            <p:nvPr/>
          </p:nvSpPr>
          <p:spPr bwMode="auto">
            <a:xfrm>
              <a:off x="1475" y="2379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06" name="Oval 210"/>
            <p:cNvSpPr>
              <a:spLocks noChangeArrowheads="1"/>
            </p:cNvSpPr>
            <p:nvPr/>
          </p:nvSpPr>
          <p:spPr bwMode="auto">
            <a:xfrm>
              <a:off x="800" y="2456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07" name="Oval 211"/>
            <p:cNvSpPr>
              <a:spLocks noChangeArrowheads="1"/>
            </p:cNvSpPr>
            <p:nvPr/>
          </p:nvSpPr>
          <p:spPr bwMode="auto">
            <a:xfrm>
              <a:off x="1646" y="2592"/>
              <a:ext cx="72" cy="42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08" name="Oval 212"/>
            <p:cNvSpPr>
              <a:spLocks noChangeArrowheads="1"/>
            </p:cNvSpPr>
            <p:nvPr/>
          </p:nvSpPr>
          <p:spPr bwMode="auto">
            <a:xfrm>
              <a:off x="2082" y="2589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09" name="Oval 213"/>
            <p:cNvSpPr>
              <a:spLocks noChangeArrowheads="1"/>
            </p:cNvSpPr>
            <p:nvPr/>
          </p:nvSpPr>
          <p:spPr bwMode="auto">
            <a:xfrm>
              <a:off x="2614" y="2557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10" name="Oval 214"/>
            <p:cNvSpPr>
              <a:spLocks noChangeArrowheads="1"/>
            </p:cNvSpPr>
            <p:nvPr/>
          </p:nvSpPr>
          <p:spPr bwMode="auto">
            <a:xfrm>
              <a:off x="2996" y="2487"/>
              <a:ext cx="72" cy="42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11" name="Oval 215"/>
            <p:cNvSpPr>
              <a:spLocks noChangeArrowheads="1"/>
            </p:cNvSpPr>
            <p:nvPr/>
          </p:nvSpPr>
          <p:spPr bwMode="auto">
            <a:xfrm>
              <a:off x="2969" y="2589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12" name="Oval 216"/>
            <p:cNvSpPr>
              <a:spLocks noChangeArrowheads="1"/>
            </p:cNvSpPr>
            <p:nvPr/>
          </p:nvSpPr>
          <p:spPr bwMode="auto">
            <a:xfrm>
              <a:off x="3160" y="2538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13" name="Oval 217"/>
            <p:cNvSpPr>
              <a:spLocks noChangeArrowheads="1"/>
            </p:cNvSpPr>
            <p:nvPr/>
          </p:nvSpPr>
          <p:spPr bwMode="auto">
            <a:xfrm>
              <a:off x="3125" y="2596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14" name="Oval 218"/>
            <p:cNvSpPr>
              <a:spLocks noChangeArrowheads="1"/>
            </p:cNvSpPr>
            <p:nvPr/>
          </p:nvSpPr>
          <p:spPr bwMode="auto">
            <a:xfrm>
              <a:off x="3753" y="2464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15" name="Oval 219"/>
            <p:cNvSpPr>
              <a:spLocks noChangeArrowheads="1"/>
            </p:cNvSpPr>
            <p:nvPr/>
          </p:nvSpPr>
          <p:spPr bwMode="auto">
            <a:xfrm>
              <a:off x="3521" y="2398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16" name="Oval 220"/>
            <p:cNvSpPr>
              <a:spLocks noChangeArrowheads="1"/>
            </p:cNvSpPr>
            <p:nvPr/>
          </p:nvSpPr>
          <p:spPr bwMode="auto">
            <a:xfrm>
              <a:off x="3521" y="2538"/>
              <a:ext cx="72" cy="42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17" name="Oval 221"/>
            <p:cNvSpPr>
              <a:spLocks noChangeArrowheads="1"/>
            </p:cNvSpPr>
            <p:nvPr/>
          </p:nvSpPr>
          <p:spPr bwMode="auto">
            <a:xfrm>
              <a:off x="4258" y="2538"/>
              <a:ext cx="72" cy="42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18" name="Oval 222"/>
            <p:cNvSpPr>
              <a:spLocks noChangeArrowheads="1"/>
            </p:cNvSpPr>
            <p:nvPr/>
          </p:nvSpPr>
          <p:spPr bwMode="auto">
            <a:xfrm>
              <a:off x="4073" y="2418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19" name="Oval 223"/>
            <p:cNvSpPr>
              <a:spLocks noChangeArrowheads="1"/>
            </p:cNvSpPr>
            <p:nvPr/>
          </p:nvSpPr>
          <p:spPr bwMode="auto">
            <a:xfrm>
              <a:off x="3937" y="2527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20" name="Oval 224"/>
            <p:cNvSpPr>
              <a:spLocks noChangeArrowheads="1"/>
            </p:cNvSpPr>
            <p:nvPr/>
          </p:nvSpPr>
          <p:spPr bwMode="auto">
            <a:xfrm>
              <a:off x="3814" y="2398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21" name="Oval 225"/>
            <p:cNvSpPr>
              <a:spLocks noChangeArrowheads="1"/>
            </p:cNvSpPr>
            <p:nvPr/>
          </p:nvSpPr>
          <p:spPr bwMode="auto">
            <a:xfrm>
              <a:off x="4442" y="2464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22" name="Oval 226"/>
            <p:cNvSpPr>
              <a:spLocks noChangeArrowheads="1"/>
            </p:cNvSpPr>
            <p:nvPr/>
          </p:nvSpPr>
          <p:spPr bwMode="auto">
            <a:xfrm>
              <a:off x="4292" y="2391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23" name="Oval 227"/>
            <p:cNvSpPr>
              <a:spLocks noChangeArrowheads="1"/>
            </p:cNvSpPr>
            <p:nvPr/>
          </p:nvSpPr>
          <p:spPr bwMode="auto">
            <a:xfrm>
              <a:off x="4136" y="2484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24" name="Oval 228"/>
            <p:cNvSpPr>
              <a:spLocks noChangeArrowheads="1"/>
            </p:cNvSpPr>
            <p:nvPr/>
          </p:nvSpPr>
          <p:spPr bwMode="auto">
            <a:xfrm>
              <a:off x="3726" y="2546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25" name="Oval 229"/>
            <p:cNvSpPr>
              <a:spLocks noChangeArrowheads="1"/>
            </p:cNvSpPr>
            <p:nvPr/>
          </p:nvSpPr>
          <p:spPr bwMode="auto">
            <a:xfrm>
              <a:off x="3596" y="2457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26" name="Oval 230"/>
            <p:cNvSpPr>
              <a:spLocks noChangeArrowheads="1"/>
            </p:cNvSpPr>
            <p:nvPr/>
          </p:nvSpPr>
          <p:spPr bwMode="auto">
            <a:xfrm>
              <a:off x="3930" y="2453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27" name="Oval 231"/>
            <p:cNvSpPr>
              <a:spLocks noChangeArrowheads="1"/>
            </p:cNvSpPr>
            <p:nvPr/>
          </p:nvSpPr>
          <p:spPr bwMode="auto">
            <a:xfrm>
              <a:off x="4101" y="2550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28" name="Oval 232"/>
            <p:cNvSpPr>
              <a:spLocks noChangeArrowheads="1"/>
            </p:cNvSpPr>
            <p:nvPr/>
          </p:nvSpPr>
          <p:spPr bwMode="auto">
            <a:xfrm>
              <a:off x="4285" y="2457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29" name="Oval 233"/>
            <p:cNvSpPr>
              <a:spLocks noChangeArrowheads="1"/>
            </p:cNvSpPr>
            <p:nvPr/>
          </p:nvSpPr>
          <p:spPr bwMode="auto">
            <a:xfrm>
              <a:off x="4373" y="2534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30" name="Oval 234"/>
            <p:cNvSpPr>
              <a:spLocks noChangeArrowheads="1"/>
            </p:cNvSpPr>
            <p:nvPr/>
          </p:nvSpPr>
          <p:spPr bwMode="auto">
            <a:xfrm>
              <a:off x="3303" y="2565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31" name="Oval 235"/>
            <p:cNvSpPr>
              <a:spLocks noChangeArrowheads="1"/>
            </p:cNvSpPr>
            <p:nvPr/>
          </p:nvSpPr>
          <p:spPr bwMode="auto">
            <a:xfrm>
              <a:off x="3638" y="2581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32" name="Oval 236"/>
            <p:cNvSpPr>
              <a:spLocks noChangeArrowheads="1"/>
            </p:cNvSpPr>
            <p:nvPr/>
          </p:nvSpPr>
          <p:spPr bwMode="auto">
            <a:xfrm>
              <a:off x="3446" y="2597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33" name="Oval 237"/>
            <p:cNvSpPr>
              <a:spLocks noChangeArrowheads="1"/>
            </p:cNvSpPr>
            <p:nvPr/>
          </p:nvSpPr>
          <p:spPr bwMode="auto">
            <a:xfrm>
              <a:off x="3869" y="2581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34" name="Oval 238"/>
            <p:cNvSpPr>
              <a:spLocks noChangeArrowheads="1"/>
            </p:cNvSpPr>
            <p:nvPr/>
          </p:nvSpPr>
          <p:spPr bwMode="auto">
            <a:xfrm>
              <a:off x="3671" y="2390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35" name="Oval 239"/>
            <p:cNvSpPr>
              <a:spLocks noChangeArrowheads="1"/>
            </p:cNvSpPr>
            <p:nvPr/>
          </p:nvSpPr>
          <p:spPr bwMode="auto">
            <a:xfrm>
              <a:off x="4448" y="2394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36" name="Oval 240"/>
            <p:cNvSpPr>
              <a:spLocks noChangeArrowheads="1"/>
            </p:cNvSpPr>
            <p:nvPr/>
          </p:nvSpPr>
          <p:spPr bwMode="auto">
            <a:xfrm>
              <a:off x="4169" y="2597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37" name="Oval 241"/>
            <p:cNvSpPr>
              <a:spLocks noChangeArrowheads="1"/>
            </p:cNvSpPr>
            <p:nvPr/>
          </p:nvSpPr>
          <p:spPr bwMode="auto">
            <a:xfrm>
              <a:off x="4339" y="2589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38" name="Oval 242"/>
            <p:cNvSpPr>
              <a:spLocks noChangeArrowheads="1"/>
            </p:cNvSpPr>
            <p:nvPr/>
          </p:nvSpPr>
          <p:spPr bwMode="auto">
            <a:xfrm>
              <a:off x="4025" y="2593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39" name="Oval 243"/>
            <p:cNvSpPr>
              <a:spLocks noChangeArrowheads="1"/>
            </p:cNvSpPr>
            <p:nvPr/>
          </p:nvSpPr>
          <p:spPr bwMode="auto">
            <a:xfrm>
              <a:off x="4612" y="2386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40" name="Oval 244"/>
            <p:cNvSpPr>
              <a:spLocks noChangeArrowheads="1"/>
            </p:cNvSpPr>
            <p:nvPr/>
          </p:nvSpPr>
          <p:spPr bwMode="auto">
            <a:xfrm>
              <a:off x="4578" y="2457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41" name="Oval 245"/>
            <p:cNvSpPr>
              <a:spLocks noChangeArrowheads="1"/>
            </p:cNvSpPr>
            <p:nvPr/>
          </p:nvSpPr>
          <p:spPr bwMode="auto">
            <a:xfrm>
              <a:off x="4905" y="2468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42" name="Oval 246"/>
            <p:cNvSpPr>
              <a:spLocks noChangeArrowheads="1"/>
            </p:cNvSpPr>
            <p:nvPr/>
          </p:nvSpPr>
          <p:spPr bwMode="auto">
            <a:xfrm>
              <a:off x="4523" y="2535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43" name="Oval 247"/>
            <p:cNvSpPr>
              <a:spLocks noChangeArrowheads="1"/>
            </p:cNvSpPr>
            <p:nvPr/>
          </p:nvSpPr>
          <p:spPr bwMode="auto">
            <a:xfrm>
              <a:off x="4973" y="2496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44" name="Oval 248"/>
            <p:cNvSpPr>
              <a:spLocks noChangeArrowheads="1"/>
            </p:cNvSpPr>
            <p:nvPr/>
          </p:nvSpPr>
          <p:spPr bwMode="auto">
            <a:xfrm>
              <a:off x="4742" y="2430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45" name="Oval 249"/>
            <p:cNvSpPr>
              <a:spLocks noChangeArrowheads="1"/>
            </p:cNvSpPr>
            <p:nvPr/>
          </p:nvSpPr>
          <p:spPr bwMode="auto">
            <a:xfrm>
              <a:off x="4742" y="2570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46" name="Oval 250"/>
            <p:cNvSpPr>
              <a:spLocks noChangeArrowheads="1"/>
            </p:cNvSpPr>
            <p:nvPr/>
          </p:nvSpPr>
          <p:spPr bwMode="auto">
            <a:xfrm>
              <a:off x="5294" y="2449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47" name="Oval 251"/>
            <p:cNvSpPr>
              <a:spLocks noChangeArrowheads="1"/>
            </p:cNvSpPr>
            <p:nvPr/>
          </p:nvSpPr>
          <p:spPr bwMode="auto">
            <a:xfrm>
              <a:off x="5157" y="2558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48" name="Oval 252"/>
            <p:cNvSpPr>
              <a:spLocks noChangeArrowheads="1"/>
            </p:cNvSpPr>
            <p:nvPr/>
          </p:nvSpPr>
          <p:spPr bwMode="auto">
            <a:xfrm>
              <a:off x="5034" y="2430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49" name="Oval 253"/>
            <p:cNvSpPr>
              <a:spLocks noChangeArrowheads="1"/>
            </p:cNvSpPr>
            <p:nvPr/>
          </p:nvSpPr>
          <p:spPr bwMode="auto">
            <a:xfrm>
              <a:off x="5356" y="2515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50" name="Oval 254"/>
            <p:cNvSpPr>
              <a:spLocks noChangeArrowheads="1"/>
            </p:cNvSpPr>
            <p:nvPr/>
          </p:nvSpPr>
          <p:spPr bwMode="auto">
            <a:xfrm>
              <a:off x="4946" y="2577"/>
              <a:ext cx="72" cy="42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51" name="Oval 255"/>
            <p:cNvSpPr>
              <a:spLocks noChangeArrowheads="1"/>
            </p:cNvSpPr>
            <p:nvPr/>
          </p:nvSpPr>
          <p:spPr bwMode="auto">
            <a:xfrm>
              <a:off x="4817" y="2488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52" name="Oval 256"/>
            <p:cNvSpPr>
              <a:spLocks noChangeArrowheads="1"/>
            </p:cNvSpPr>
            <p:nvPr/>
          </p:nvSpPr>
          <p:spPr bwMode="auto">
            <a:xfrm>
              <a:off x="5150" y="2484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53" name="Oval 257"/>
            <p:cNvSpPr>
              <a:spLocks noChangeArrowheads="1"/>
            </p:cNvSpPr>
            <p:nvPr/>
          </p:nvSpPr>
          <p:spPr bwMode="auto">
            <a:xfrm>
              <a:off x="5205" y="2394"/>
              <a:ext cx="72" cy="42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54" name="Oval 258"/>
            <p:cNvSpPr>
              <a:spLocks noChangeArrowheads="1"/>
            </p:cNvSpPr>
            <p:nvPr/>
          </p:nvSpPr>
          <p:spPr bwMode="auto">
            <a:xfrm>
              <a:off x="5321" y="2581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55" name="Oval 259"/>
            <p:cNvSpPr>
              <a:spLocks noChangeArrowheads="1"/>
            </p:cNvSpPr>
            <p:nvPr/>
          </p:nvSpPr>
          <p:spPr bwMode="auto">
            <a:xfrm>
              <a:off x="4667" y="2496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56" name="Oval 260"/>
            <p:cNvSpPr>
              <a:spLocks noChangeArrowheads="1"/>
            </p:cNvSpPr>
            <p:nvPr/>
          </p:nvSpPr>
          <p:spPr bwMode="auto">
            <a:xfrm>
              <a:off x="4878" y="2394"/>
              <a:ext cx="72" cy="42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57" name="Oval 261"/>
            <p:cNvSpPr>
              <a:spLocks noChangeArrowheads="1"/>
            </p:cNvSpPr>
            <p:nvPr/>
          </p:nvSpPr>
          <p:spPr bwMode="auto">
            <a:xfrm>
              <a:off x="5062" y="2597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58" name="Oval 262"/>
            <p:cNvSpPr>
              <a:spLocks noChangeArrowheads="1"/>
            </p:cNvSpPr>
            <p:nvPr/>
          </p:nvSpPr>
          <p:spPr bwMode="auto">
            <a:xfrm>
              <a:off x="4619" y="2569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59" name="Oval 263"/>
            <p:cNvSpPr>
              <a:spLocks noChangeArrowheads="1"/>
            </p:cNvSpPr>
            <p:nvPr/>
          </p:nvSpPr>
          <p:spPr bwMode="auto">
            <a:xfrm>
              <a:off x="5116" y="2382"/>
              <a:ext cx="72" cy="42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60" name="Oval 264"/>
            <p:cNvSpPr>
              <a:spLocks noChangeArrowheads="1"/>
            </p:cNvSpPr>
            <p:nvPr/>
          </p:nvSpPr>
          <p:spPr bwMode="auto">
            <a:xfrm>
              <a:off x="4864" y="2546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61" name="Oval 265"/>
            <p:cNvSpPr>
              <a:spLocks noChangeArrowheads="1"/>
            </p:cNvSpPr>
            <p:nvPr/>
          </p:nvSpPr>
          <p:spPr bwMode="auto">
            <a:xfrm>
              <a:off x="5389" y="2382"/>
              <a:ext cx="72" cy="42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62" name="Oval 266"/>
            <p:cNvSpPr>
              <a:spLocks noChangeArrowheads="1"/>
            </p:cNvSpPr>
            <p:nvPr/>
          </p:nvSpPr>
          <p:spPr bwMode="auto">
            <a:xfrm>
              <a:off x="5525" y="2386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63" name="Oval 267"/>
            <p:cNvSpPr>
              <a:spLocks noChangeArrowheads="1"/>
            </p:cNvSpPr>
            <p:nvPr/>
          </p:nvSpPr>
          <p:spPr bwMode="auto">
            <a:xfrm>
              <a:off x="5444" y="2457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64" name="Oval 268"/>
            <p:cNvSpPr>
              <a:spLocks noChangeArrowheads="1"/>
            </p:cNvSpPr>
            <p:nvPr/>
          </p:nvSpPr>
          <p:spPr bwMode="auto">
            <a:xfrm>
              <a:off x="5471" y="2558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65" name="Oval 269"/>
            <p:cNvSpPr>
              <a:spLocks noChangeArrowheads="1"/>
            </p:cNvSpPr>
            <p:nvPr/>
          </p:nvSpPr>
          <p:spPr bwMode="auto">
            <a:xfrm>
              <a:off x="3950" y="2379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66" name="Oval 270"/>
            <p:cNvSpPr>
              <a:spLocks noChangeArrowheads="1"/>
            </p:cNvSpPr>
            <p:nvPr/>
          </p:nvSpPr>
          <p:spPr bwMode="auto">
            <a:xfrm>
              <a:off x="4189" y="2410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67" name="Oval 271"/>
            <p:cNvSpPr>
              <a:spLocks noChangeArrowheads="1"/>
            </p:cNvSpPr>
            <p:nvPr/>
          </p:nvSpPr>
          <p:spPr bwMode="auto">
            <a:xfrm>
              <a:off x="3112" y="2379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68" name="Oval 272"/>
            <p:cNvSpPr>
              <a:spLocks noChangeArrowheads="1"/>
            </p:cNvSpPr>
            <p:nvPr/>
          </p:nvSpPr>
          <p:spPr bwMode="auto">
            <a:xfrm>
              <a:off x="2402" y="2379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69" name="Oval 273"/>
            <p:cNvSpPr>
              <a:spLocks noChangeArrowheads="1"/>
            </p:cNvSpPr>
            <p:nvPr/>
          </p:nvSpPr>
          <p:spPr bwMode="auto">
            <a:xfrm>
              <a:off x="1154" y="2359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70" name="Oval 274"/>
            <p:cNvSpPr>
              <a:spLocks noChangeArrowheads="1"/>
            </p:cNvSpPr>
            <p:nvPr/>
          </p:nvSpPr>
          <p:spPr bwMode="auto">
            <a:xfrm>
              <a:off x="916" y="2437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71" name="Oval 275"/>
            <p:cNvSpPr>
              <a:spLocks noChangeArrowheads="1"/>
            </p:cNvSpPr>
            <p:nvPr/>
          </p:nvSpPr>
          <p:spPr bwMode="auto">
            <a:xfrm>
              <a:off x="1659" y="2355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72" name="Oval 276"/>
            <p:cNvSpPr>
              <a:spLocks noChangeArrowheads="1"/>
            </p:cNvSpPr>
            <p:nvPr/>
          </p:nvSpPr>
          <p:spPr bwMode="auto">
            <a:xfrm>
              <a:off x="2103" y="2363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73" name="Oval 277"/>
            <p:cNvSpPr>
              <a:spLocks noChangeArrowheads="1"/>
            </p:cNvSpPr>
            <p:nvPr/>
          </p:nvSpPr>
          <p:spPr bwMode="auto">
            <a:xfrm>
              <a:off x="1366" y="2351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74" name="Oval 278"/>
            <p:cNvSpPr>
              <a:spLocks noChangeArrowheads="1"/>
            </p:cNvSpPr>
            <p:nvPr/>
          </p:nvSpPr>
          <p:spPr bwMode="auto">
            <a:xfrm>
              <a:off x="950" y="2359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75" name="Oval 279"/>
            <p:cNvSpPr>
              <a:spLocks noChangeArrowheads="1"/>
            </p:cNvSpPr>
            <p:nvPr/>
          </p:nvSpPr>
          <p:spPr bwMode="auto">
            <a:xfrm>
              <a:off x="1080" y="2585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76" name="Oval 280"/>
            <p:cNvSpPr>
              <a:spLocks noChangeArrowheads="1"/>
            </p:cNvSpPr>
            <p:nvPr/>
          </p:nvSpPr>
          <p:spPr bwMode="auto">
            <a:xfrm>
              <a:off x="1857" y="2589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77" name="Oval 281"/>
            <p:cNvSpPr>
              <a:spLocks noChangeArrowheads="1"/>
            </p:cNvSpPr>
            <p:nvPr/>
          </p:nvSpPr>
          <p:spPr bwMode="auto">
            <a:xfrm>
              <a:off x="1782" y="2359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78" name="Oval 282"/>
            <p:cNvSpPr>
              <a:spLocks noChangeArrowheads="1"/>
            </p:cNvSpPr>
            <p:nvPr/>
          </p:nvSpPr>
          <p:spPr bwMode="auto">
            <a:xfrm>
              <a:off x="2423" y="2441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79" name="Oval 283"/>
            <p:cNvSpPr>
              <a:spLocks noChangeArrowheads="1"/>
            </p:cNvSpPr>
            <p:nvPr/>
          </p:nvSpPr>
          <p:spPr bwMode="auto">
            <a:xfrm>
              <a:off x="2532" y="2359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80" name="Oval 284"/>
            <p:cNvSpPr>
              <a:spLocks noChangeArrowheads="1"/>
            </p:cNvSpPr>
            <p:nvPr/>
          </p:nvSpPr>
          <p:spPr bwMode="auto">
            <a:xfrm>
              <a:off x="2805" y="2355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81" name="Oval 285"/>
            <p:cNvSpPr>
              <a:spLocks noChangeArrowheads="1"/>
            </p:cNvSpPr>
            <p:nvPr/>
          </p:nvSpPr>
          <p:spPr bwMode="auto">
            <a:xfrm>
              <a:off x="2996" y="2351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82" name="Oval 286"/>
            <p:cNvSpPr>
              <a:spLocks noChangeArrowheads="1"/>
            </p:cNvSpPr>
            <p:nvPr/>
          </p:nvSpPr>
          <p:spPr bwMode="auto">
            <a:xfrm>
              <a:off x="3569" y="2340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83" name="Oval 287"/>
            <p:cNvSpPr>
              <a:spLocks noChangeArrowheads="1"/>
            </p:cNvSpPr>
            <p:nvPr/>
          </p:nvSpPr>
          <p:spPr bwMode="auto">
            <a:xfrm>
              <a:off x="3759" y="2351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84" name="Oval 288"/>
            <p:cNvSpPr>
              <a:spLocks noChangeArrowheads="1"/>
            </p:cNvSpPr>
            <p:nvPr/>
          </p:nvSpPr>
          <p:spPr bwMode="auto">
            <a:xfrm>
              <a:off x="4121" y="2359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85" name="Oval 289"/>
            <p:cNvSpPr>
              <a:spLocks noChangeArrowheads="1"/>
            </p:cNvSpPr>
            <p:nvPr/>
          </p:nvSpPr>
          <p:spPr bwMode="auto">
            <a:xfrm>
              <a:off x="4346" y="2347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86" name="Oval 290"/>
            <p:cNvSpPr>
              <a:spLocks noChangeArrowheads="1"/>
            </p:cNvSpPr>
            <p:nvPr/>
          </p:nvSpPr>
          <p:spPr bwMode="auto">
            <a:xfrm>
              <a:off x="4741" y="2347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87" name="Oval 291"/>
            <p:cNvSpPr>
              <a:spLocks noChangeArrowheads="1"/>
            </p:cNvSpPr>
            <p:nvPr/>
          </p:nvSpPr>
          <p:spPr bwMode="auto">
            <a:xfrm>
              <a:off x="5001" y="2355"/>
              <a:ext cx="72" cy="42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88" name="Oval 292"/>
            <p:cNvSpPr>
              <a:spLocks noChangeArrowheads="1"/>
            </p:cNvSpPr>
            <p:nvPr/>
          </p:nvSpPr>
          <p:spPr bwMode="auto">
            <a:xfrm>
              <a:off x="4496" y="2589"/>
              <a:ext cx="72" cy="42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89" name="Oval 293"/>
            <p:cNvSpPr>
              <a:spLocks noChangeArrowheads="1"/>
            </p:cNvSpPr>
            <p:nvPr/>
          </p:nvSpPr>
          <p:spPr bwMode="auto">
            <a:xfrm>
              <a:off x="5056" y="2531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90" name="Oval 294"/>
            <p:cNvSpPr>
              <a:spLocks noChangeArrowheads="1"/>
            </p:cNvSpPr>
            <p:nvPr/>
          </p:nvSpPr>
          <p:spPr bwMode="auto">
            <a:xfrm>
              <a:off x="2574" y="2597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91" name="Oval 295"/>
            <p:cNvSpPr>
              <a:spLocks noChangeArrowheads="1"/>
            </p:cNvSpPr>
            <p:nvPr/>
          </p:nvSpPr>
          <p:spPr bwMode="auto">
            <a:xfrm>
              <a:off x="2240" y="2593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92" name="Oval 296"/>
            <p:cNvSpPr>
              <a:spLocks noChangeArrowheads="1"/>
            </p:cNvSpPr>
            <p:nvPr/>
          </p:nvSpPr>
          <p:spPr bwMode="auto">
            <a:xfrm>
              <a:off x="2771" y="2519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93" name="Oval 297"/>
            <p:cNvSpPr>
              <a:spLocks noChangeArrowheads="1"/>
            </p:cNvSpPr>
            <p:nvPr/>
          </p:nvSpPr>
          <p:spPr bwMode="auto">
            <a:xfrm>
              <a:off x="5315" y="2359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grpSp>
          <p:nvGrpSpPr>
            <p:cNvPr id="4394" name="Group 298"/>
            <p:cNvGrpSpPr>
              <a:grpSpLocks/>
            </p:cNvGrpSpPr>
            <p:nvPr/>
          </p:nvGrpSpPr>
          <p:grpSpPr bwMode="auto">
            <a:xfrm>
              <a:off x="735" y="1932"/>
              <a:ext cx="4862" cy="288"/>
              <a:chOff x="980" y="6626"/>
              <a:chExt cx="6483" cy="674"/>
            </a:xfrm>
          </p:grpSpPr>
          <p:sp>
            <p:nvSpPr>
              <p:cNvPr id="4395" name="Line 299"/>
              <p:cNvSpPr>
                <a:spLocks noChangeShapeType="1"/>
              </p:cNvSpPr>
              <p:nvPr/>
            </p:nvSpPr>
            <p:spPr bwMode="auto">
              <a:xfrm flipV="1">
                <a:off x="980" y="6626"/>
                <a:ext cx="6419" cy="1"/>
              </a:xfrm>
              <a:prstGeom prst="line">
                <a:avLst/>
              </a:prstGeom>
              <a:noFill/>
              <a:ln w="476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396" name="Line 300"/>
              <p:cNvSpPr>
                <a:spLocks noChangeShapeType="1"/>
              </p:cNvSpPr>
              <p:nvPr/>
            </p:nvSpPr>
            <p:spPr bwMode="auto">
              <a:xfrm flipV="1">
                <a:off x="980" y="7299"/>
                <a:ext cx="6419" cy="1"/>
              </a:xfrm>
              <a:prstGeom prst="line">
                <a:avLst/>
              </a:prstGeom>
              <a:noFill/>
              <a:ln w="476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397" name="Oval 301"/>
              <p:cNvSpPr>
                <a:spLocks noChangeArrowheads="1"/>
              </p:cNvSpPr>
              <p:nvPr/>
            </p:nvSpPr>
            <p:spPr bwMode="auto">
              <a:xfrm>
                <a:off x="1113" y="6669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398" name="Oval 302"/>
              <p:cNvSpPr>
                <a:spLocks noChangeArrowheads="1"/>
              </p:cNvSpPr>
              <p:nvPr/>
            </p:nvSpPr>
            <p:spPr bwMode="auto">
              <a:xfrm>
                <a:off x="1585" y="6823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399" name="Oval 303"/>
              <p:cNvSpPr>
                <a:spLocks noChangeArrowheads="1"/>
              </p:cNvSpPr>
              <p:nvPr/>
            </p:nvSpPr>
            <p:spPr bwMode="auto">
              <a:xfrm>
                <a:off x="1212" y="6950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00" name="Oval 304"/>
              <p:cNvSpPr>
                <a:spLocks noChangeArrowheads="1"/>
              </p:cNvSpPr>
              <p:nvPr/>
            </p:nvSpPr>
            <p:spPr bwMode="auto">
              <a:xfrm>
                <a:off x="1366" y="6704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01" name="Oval 305"/>
              <p:cNvSpPr>
                <a:spLocks noChangeArrowheads="1"/>
              </p:cNvSpPr>
              <p:nvPr/>
            </p:nvSpPr>
            <p:spPr bwMode="auto">
              <a:xfrm>
                <a:off x="1557" y="7068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02" name="Oval 306"/>
              <p:cNvSpPr>
                <a:spLocks noChangeArrowheads="1"/>
              </p:cNvSpPr>
              <p:nvPr/>
            </p:nvSpPr>
            <p:spPr bwMode="auto">
              <a:xfrm>
                <a:off x="1366" y="6923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03" name="Oval 307"/>
              <p:cNvSpPr>
                <a:spLocks noChangeArrowheads="1"/>
              </p:cNvSpPr>
              <p:nvPr/>
            </p:nvSpPr>
            <p:spPr bwMode="auto">
              <a:xfrm>
                <a:off x="1276" y="7132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04" name="Oval 308"/>
              <p:cNvSpPr>
                <a:spLocks noChangeArrowheads="1"/>
              </p:cNvSpPr>
              <p:nvPr/>
            </p:nvSpPr>
            <p:spPr bwMode="auto">
              <a:xfrm>
                <a:off x="2085" y="6977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05" name="Oval 309"/>
              <p:cNvSpPr>
                <a:spLocks noChangeArrowheads="1"/>
              </p:cNvSpPr>
              <p:nvPr/>
            </p:nvSpPr>
            <p:spPr bwMode="auto">
              <a:xfrm>
                <a:off x="1858" y="6777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06" name="Oval 310"/>
              <p:cNvSpPr>
                <a:spLocks noChangeArrowheads="1"/>
              </p:cNvSpPr>
              <p:nvPr/>
            </p:nvSpPr>
            <p:spPr bwMode="auto">
              <a:xfrm>
                <a:off x="1867" y="7022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07" name="Oval 311"/>
              <p:cNvSpPr>
                <a:spLocks noChangeArrowheads="1"/>
              </p:cNvSpPr>
              <p:nvPr/>
            </p:nvSpPr>
            <p:spPr bwMode="auto">
              <a:xfrm>
                <a:off x="2658" y="6913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08" name="Oval 312"/>
              <p:cNvSpPr>
                <a:spLocks noChangeArrowheads="1"/>
              </p:cNvSpPr>
              <p:nvPr/>
            </p:nvSpPr>
            <p:spPr bwMode="auto">
              <a:xfrm>
                <a:off x="2349" y="6759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09" name="Oval 313"/>
              <p:cNvSpPr>
                <a:spLocks noChangeArrowheads="1"/>
              </p:cNvSpPr>
              <p:nvPr/>
            </p:nvSpPr>
            <p:spPr bwMode="auto">
              <a:xfrm>
                <a:off x="2349" y="7086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10" name="Oval 314"/>
              <p:cNvSpPr>
                <a:spLocks noChangeArrowheads="1"/>
              </p:cNvSpPr>
              <p:nvPr/>
            </p:nvSpPr>
            <p:spPr bwMode="auto">
              <a:xfrm>
                <a:off x="3331" y="7086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11" name="Oval 315"/>
              <p:cNvSpPr>
                <a:spLocks noChangeArrowheads="1"/>
              </p:cNvSpPr>
              <p:nvPr/>
            </p:nvSpPr>
            <p:spPr bwMode="auto">
              <a:xfrm>
                <a:off x="3085" y="6804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12" name="Oval 316"/>
              <p:cNvSpPr>
                <a:spLocks noChangeArrowheads="1"/>
              </p:cNvSpPr>
              <p:nvPr/>
            </p:nvSpPr>
            <p:spPr bwMode="auto">
              <a:xfrm>
                <a:off x="2903" y="7059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13" name="Oval 317"/>
              <p:cNvSpPr>
                <a:spLocks noChangeArrowheads="1"/>
              </p:cNvSpPr>
              <p:nvPr/>
            </p:nvSpPr>
            <p:spPr bwMode="auto">
              <a:xfrm>
                <a:off x="2739" y="6759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14" name="Oval 318"/>
              <p:cNvSpPr>
                <a:spLocks noChangeArrowheads="1"/>
              </p:cNvSpPr>
              <p:nvPr/>
            </p:nvSpPr>
            <p:spPr bwMode="auto">
              <a:xfrm>
                <a:off x="3685" y="6786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15" name="Oval 319"/>
              <p:cNvSpPr>
                <a:spLocks noChangeArrowheads="1"/>
              </p:cNvSpPr>
              <p:nvPr/>
            </p:nvSpPr>
            <p:spPr bwMode="auto">
              <a:xfrm>
                <a:off x="4239" y="6868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16" name="Oval 320"/>
              <p:cNvSpPr>
                <a:spLocks noChangeArrowheads="1"/>
              </p:cNvSpPr>
              <p:nvPr/>
            </p:nvSpPr>
            <p:spPr bwMode="auto">
              <a:xfrm>
                <a:off x="4058" y="7032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17" name="Oval 321"/>
              <p:cNvSpPr>
                <a:spLocks noChangeArrowheads="1"/>
              </p:cNvSpPr>
              <p:nvPr/>
            </p:nvSpPr>
            <p:spPr bwMode="auto">
              <a:xfrm>
                <a:off x="3577" y="6913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18" name="Oval 322"/>
              <p:cNvSpPr>
                <a:spLocks noChangeArrowheads="1"/>
              </p:cNvSpPr>
              <p:nvPr/>
            </p:nvSpPr>
            <p:spPr bwMode="auto">
              <a:xfrm>
                <a:off x="3377" y="6741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19" name="Oval 323"/>
              <p:cNvSpPr>
                <a:spLocks noChangeArrowheads="1"/>
              </p:cNvSpPr>
              <p:nvPr/>
            </p:nvSpPr>
            <p:spPr bwMode="auto">
              <a:xfrm>
                <a:off x="3168" y="6959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20" name="Oval 324"/>
              <p:cNvSpPr>
                <a:spLocks noChangeArrowheads="1"/>
              </p:cNvSpPr>
              <p:nvPr/>
            </p:nvSpPr>
            <p:spPr bwMode="auto">
              <a:xfrm>
                <a:off x="2622" y="7104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21" name="Oval 325"/>
              <p:cNvSpPr>
                <a:spLocks noChangeArrowheads="1"/>
              </p:cNvSpPr>
              <p:nvPr/>
            </p:nvSpPr>
            <p:spPr bwMode="auto">
              <a:xfrm>
                <a:off x="2085" y="6777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22" name="Oval 326"/>
              <p:cNvSpPr>
                <a:spLocks noChangeArrowheads="1"/>
              </p:cNvSpPr>
              <p:nvPr/>
            </p:nvSpPr>
            <p:spPr bwMode="auto">
              <a:xfrm>
                <a:off x="2003" y="7104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23" name="Oval 327"/>
              <p:cNvSpPr>
                <a:spLocks noChangeArrowheads="1"/>
              </p:cNvSpPr>
              <p:nvPr/>
            </p:nvSpPr>
            <p:spPr bwMode="auto">
              <a:xfrm>
                <a:off x="2449" y="6895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24" name="Oval 328"/>
              <p:cNvSpPr>
                <a:spLocks noChangeArrowheads="1"/>
              </p:cNvSpPr>
              <p:nvPr/>
            </p:nvSpPr>
            <p:spPr bwMode="auto">
              <a:xfrm>
                <a:off x="1058" y="7104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25" name="Oval 329"/>
              <p:cNvSpPr>
                <a:spLocks noChangeArrowheads="1"/>
              </p:cNvSpPr>
              <p:nvPr/>
            </p:nvSpPr>
            <p:spPr bwMode="auto">
              <a:xfrm>
                <a:off x="2894" y="6886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26" name="Oval 330"/>
              <p:cNvSpPr>
                <a:spLocks noChangeArrowheads="1"/>
              </p:cNvSpPr>
              <p:nvPr/>
            </p:nvSpPr>
            <p:spPr bwMode="auto">
              <a:xfrm>
                <a:off x="2967" y="6677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27" name="Oval 331"/>
              <p:cNvSpPr>
                <a:spLocks noChangeArrowheads="1"/>
              </p:cNvSpPr>
              <p:nvPr/>
            </p:nvSpPr>
            <p:spPr bwMode="auto">
              <a:xfrm>
                <a:off x="3122" y="7113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28" name="Oval 332"/>
              <p:cNvSpPr>
                <a:spLocks noChangeArrowheads="1"/>
              </p:cNvSpPr>
              <p:nvPr/>
            </p:nvSpPr>
            <p:spPr bwMode="auto">
              <a:xfrm>
                <a:off x="3367" y="6895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29" name="Oval 333"/>
              <p:cNvSpPr>
                <a:spLocks noChangeArrowheads="1"/>
              </p:cNvSpPr>
              <p:nvPr/>
            </p:nvSpPr>
            <p:spPr bwMode="auto">
              <a:xfrm>
                <a:off x="3658" y="7113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30" name="Oval 334"/>
              <p:cNvSpPr>
                <a:spLocks noChangeArrowheads="1"/>
              </p:cNvSpPr>
              <p:nvPr/>
            </p:nvSpPr>
            <p:spPr bwMode="auto">
              <a:xfrm>
                <a:off x="3831" y="6904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31" name="Oval 335"/>
              <p:cNvSpPr>
                <a:spLocks noChangeArrowheads="1"/>
              </p:cNvSpPr>
              <p:nvPr/>
            </p:nvSpPr>
            <p:spPr bwMode="auto">
              <a:xfrm>
                <a:off x="4012" y="6750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32" name="Oval 336"/>
              <p:cNvSpPr>
                <a:spLocks noChangeArrowheads="1"/>
              </p:cNvSpPr>
              <p:nvPr/>
            </p:nvSpPr>
            <p:spPr bwMode="auto">
              <a:xfrm>
                <a:off x="1722" y="6913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33" name="Oval 337"/>
              <p:cNvSpPr>
                <a:spLocks noChangeArrowheads="1"/>
              </p:cNvSpPr>
              <p:nvPr/>
            </p:nvSpPr>
            <p:spPr bwMode="auto">
              <a:xfrm>
                <a:off x="1731" y="7131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34" name="Oval 338"/>
              <p:cNvSpPr>
                <a:spLocks noChangeArrowheads="1"/>
              </p:cNvSpPr>
              <p:nvPr/>
            </p:nvSpPr>
            <p:spPr bwMode="auto">
              <a:xfrm>
                <a:off x="1685" y="6695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35" name="Oval 339"/>
              <p:cNvSpPr>
                <a:spLocks noChangeArrowheads="1"/>
              </p:cNvSpPr>
              <p:nvPr/>
            </p:nvSpPr>
            <p:spPr bwMode="auto">
              <a:xfrm>
                <a:off x="2249" y="6913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36" name="Oval 340"/>
              <p:cNvSpPr>
                <a:spLocks noChangeArrowheads="1"/>
              </p:cNvSpPr>
              <p:nvPr/>
            </p:nvSpPr>
            <p:spPr bwMode="auto">
              <a:xfrm>
                <a:off x="4267" y="6722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37" name="Oval 341"/>
              <p:cNvSpPr>
                <a:spLocks noChangeArrowheads="1"/>
              </p:cNvSpPr>
              <p:nvPr/>
            </p:nvSpPr>
            <p:spPr bwMode="auto">
              <a:xfrm>
                <a:off x="3849" y="7068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38" name="Oval 342"/>
              <p:cNvSpPr>
                <a:spLocks noChangeArrowheads="1"/>
              </p:cNvSpPr>
              <p:nvPr/>
            </p:nvSpPr>
            <p:spPr bwMode="auto">
              <a:xfrm>
                <a:off x="3840" y="6713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39" name="Oval 343"/>
              <p:cNvSpPr>
                <a:spLocks noChangeArrowheads="1"/>
              </p:cNvSpPr>
              <p:nvPr/>
            </p:nvSpPr>
            <p:spPr bwMode="auto">
              <a:xfrm>
                <a:off x="3540" y="6668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40" name="Oval 344"/>
              <p:cNvSpPr>
                <a:spLocks noChangeArrowheads="1"/>
              </p:cNvSpPr>
              <p:nvPr/>
            </p:nvSpPr>
            <p:spPr bwMode="auto">
              <a:xfrm>
                <a:off x="2531" y="6677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41" name="Oval 345"/>
              <p:cNvSpPr>
                <a:spLocks noChangeArrowheads="1"/>
              </p:cNvSpPr>
              <p:nvPr/>
            </p:nvSpPr>
            <p:spPr bwMode="auto">
              <a:xfrm>
                <a:off x="1967" y="6659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42" name="Oval 346"/>
              <p:cNvSpPr>
                <a:spLocks noChangeArrowheads="1"/>
              </p:cNvSpPr>
              <p:nvPr/>
            </p:nvSpPr>
            <p:spPr bwMode="auto">
              <a:xfrm>
                <a:off x="1067" y="6840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43" name="Oval 347"/>
              <p:cNvSpPr>
                <a:spLocks noChangeArrowheads="1"/>
              </p:cNvSpPr>
              <p:nvPr/>
            </p:nvSpPr>
            <p:spPr bwMode="auto">
              <a:xfrm>
                <a:off x="2194" y="7158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44" name="Oval 348"/>
              <p:cNvSpPr>
                <a:spLocks noChangeArrowheads="1"/>
              </p:cNvSpPr>
              <p:nvPr/>
            </p:nvSpPr>
            <p:spPr bwMode="auto">
              <a:xfrm>
                <a:off x="2776" y="7149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45" name="Oval 349"/>
              <p:cNvSpPr>
                <a:spLocks noChangeArrowheads="1"/>
              </p:cNvSpPr>
              <p:nvPr/>
            </p:nvSpPr>
            <p:spPr bwMode="auto">
              <a:xfrm>
                <a:off x="3485" y="7076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46" name="Oval 350"/>
              <p:cNvSpPr>
                <a:spLocks noChangeArrowheads="1"/>
              </p:cNvSpPr>
              <p:nvPr/>
            </p:nvSpPr>
            <p:spPr bwMode="auto">
              <a:xfrm>
                <a:off x="3994" y="6913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47" name="Oval 351"/>
              <p:cNvSpPr>
                <a:spLocks noChangeArrowheads="1"/>
              </p:cNvSpPr>
              <p:nvPr/>
            </p:nvSpPr>
            <p:spPr bwMode="auto">
              <a:xfrm>
                <a:off x="3958" y="7149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48" name="Oval 352"/>
              <p:cNvSpPr>
                <a:spLocks noChangeArrowheads="1"/>
              </p:cNvSpPr>
              <p:nvPr/>
            </p:nvSpPr>
            <p:spPr bwMode="auto">
              <a:xfrm>
                <a:off x="4213" y="7031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49" name="Oval 353"/>
              <p:cNvSpPr>
                <a:spLocks noChangeArrowheads="1"/>
              </p:cNvSpPr>
              <p:nvPr/>
            </p:nvSpPr>
            <p:spPr bwMode="auto">
              <a:xfrm>
                <a:off x="4167" y="7167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50" name="Oval 354"/>
              <p:cNvSpPr>
                <a:spLocks noChangeArrowheads="1"/>
              </p:cNvSpPr>
              <p:nvPr/>
            </p:nvSpPr>
            <p:spPr bwMode="auto">
              <a:xfrm>
                <a:off x="4494" y="6731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51" name="Oval 355"/>
              <p:cNvSpPr>
                <a:spLocks noChangeArrowheads="1"/>
              </p:cNvSpPr>
              <p:nvPr/>
            </p:nvSpPr>
            <p:spPr bwMode="auto">
              <a:xfrm>
                <a:off x="5004" y="6859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52" name="Oval 356"/>
              <p:cNvSpPr>
                <a:spLocks noChangeArrowheads="1"/>
              </p:cNvSpPr>
              <p:nvPr/>
            </p:nvSpPr>
            <p:spPr bwMode="auto">
              <a:xfrm>
                <a:off x="4695" y="6705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53" name="Oval 357"/>
              <p:cNvSpPr>
                <a:spLocks noChangeArrowheads="1"/>
              </p:cNvSpPr>
              <p:nvPr/>
            </p:nvSpPr>
            <p:spPr bwMode="auto">
              <a:xfrm>
                <a:off x="4695" y="7032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54" name="Oval 358"/>
              <p:cNvSpPr>
                <a:spLocks noChangeArrowheads="1"/>
              </p:cNvSpPr>
              <p:nvPr/>
            </p:nvSpPr>
            <p:spPr bwMode="auto">
              <a:xfrm>
                <a:off x="5677" y="7032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55" name="Oval 359"/>
              <p:cNvSpPr>
                <a:spLocks noChangeArrowheads="1"/>
              </p:cNvSpPr>
              <p:nvPr/>
            </p:nvSpPr>
            <p:spPr bwMode="auto">
              <a:xfrm>
                <a:off x="5431" y="6750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56" name="Oval 360"/>
              <p:cNvSpPr>
                <a:spLocks noChangeArrowheads="1"/>
              </p:cNvSpPr>
              <p:nvPr/>
            </p:nvSpPr>
            <p:spPr bwMode="auto">
              <a:xfrm>
                <a:off x="5249" y="7005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57" name="Oval 361"/>
              <p:cNvSpPr>
                <a:spLocks noChangeArrowheads="1"/>
              </p:cNvSpPr>
              <p:nvPr/>
            </p:nvSpPr>
            <p:spPr bwMode="auto">
              <a:xfrm>
                <a:off x="5085" y="6705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58" name="Oval 362"/>
              <p:cNvSpPr>
                <a:spLocks noChangeArrowheads="1"/>
              </p:cNvSpPr>
              <p:nvPr/>
            </p:nvSpPr>
            <p:spPr bwMode="auto">
              <a:xfrm>
                <a:off x="5923" y="6859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59" name="Oval 363"/>
              <p:cNvSpPr>
                <a:spLocks noChangeArrowheads="1"/>
              </p:cNvSpPr>
              <p:nvPr/>
            </p:nvSpPr>
            <p:spPr bwMode="auto">
              <a:xfrm>
                <a:off x="5723" y="6687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60" name="Oval 364"/>
              <p:cNvSpPr>
                <a:spLocks noChangeArrowheads="1"/>
              </p:cNvSpPr>
              <p:nvPr/>
            </p:nvSpPr>
            <p:spPr bwMode="auto">
              <a:xfrm>
                <a:off x="5514" y="6905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61" name="Oval 365"/>
              <p:cNvSpPr>
                <a:spLocks noChangeArrowheads="1"/>
              </p:cNvSpPr>
              <p:nvPr/>
            </p:nvSpPr>
            <p:spPr bwMode="auto">
              <a:xfrm>
                <a:off x="4968" y="7050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62" name="Oval 366"/>
              <p:cNvSpPr>
                <a:spLocks noChangeArrowheads="1"/>
              </p:cNvSpPr>
              <p:nvPr/>
            </p:nvSpPr>
            <p:spPr bwMode="auto">
              <a:xfrm>
                <a:off x="4795" y="6841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63" name="Oval 367"/>
              <p:cNvSpPr>
                <a:spLocks noChangeArrowheads="1"/>
              </p:cNvSpPr>
              <p:nvPr/>
            </p:nvSpPr>
            <p:spPr bwMode="auto">
              <a:xfrm>
                <a:off x="5240" y="6832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64" name="Oval 368"/>
              <p:cNvSpPr>
                <a:spLocks noChangeArrowheads="1"/>
              </p:cNvSpPr>
              <p:nvPr/>
            </p:nvSpPr>
            <p:spPr bwMode="auto">
              <a:xfrm>
                <a:off x="5468" y="7059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65" name="Oval 369"/>
              <p:cNvSpPr>
                <a:spLocks noChangeArrowheads="1"/>
              </p:cNvSpPr>
              <p:nvPr/>
            </p:nvSpPr>
            <p:spPr bwMode="auto">
              <a:xfrm>
                <a:off x="5713" y="6841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66" name="Oval 370"/>
              <p:cNvSpPr>
                <a:spLocks noChangeArrowheads="1"/>
              </p:cNvSpPr>
              <p:nvPr/>
            </p:nvSpPr>
            <p:spPr bwMode="auto">
              <a:xfrm>
                <a:off x="4595" y="6859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67" name="Oval 371"/>
              <p:cNvSpPr>
                <a:spLocks noChangeArrowheads="1"/>
              </p:cNvSpPr>
              <p:nvPr/>
            </p:nvSpPr>
            <p:spPr bwMode="auto">
              <a:xfrm>
                <a:off x="5831" y="7022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68" name="Oval 372"/>
              <p:cNvSpPr>
                <a:spLocks noChangeArrowheads="1"/>
              </p:cNvSpPr>
              <p:nvPr/>
            </p:nvSpPr>
            <p:spPr bwMode="auto">
              <a:xfrm>
                <a:off x="4413" y="6903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69" name="Oval 373"/>
              <p:cNvSpPr>
                <a:spLocks noChangeArrowheads="1"/>
              </p:cNvSpPr>
              <p:nvPr/>
            </p:nvSpPr>
            <p:spPr bwMode="auto">
              <a:xfrm>
                <a:off x="4404" y="7094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70" name="Oval 374"/>
              <p:cNvSpPr>
                <a:spLocks noChangeArrowheads="1"/>
              </p:cNvSpPr>
              <p:nvPr/>
            </p:nvSpPr>
            <p:spPr bwMode="auto">
              <a:xfrm>
                <a:off x="4850" y="7131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71" name="Oval 375"/>
              <p:cNvSpPr>
                <a:spLocks noChangeArrowheads="1"/>
              </p:cNvSpPr>
              <p:nvPr/>
            </p:nvSpPr>
            <p:spPr bwMode="auto">
              <a:xfrm>
                <a:off x="4594" y="7168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72" name="Oval 376"/>
              <p:cNvSpPr>
                <a:spLocks noChangeArrowheads="1"/>
              </p:cNvSpPr>
              <p:nvPr/>
            </p:nvSpPr>
            <p:spPr bwMode="auto">
              <a:xfrm>
                <a:off x="5158" y="7132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73" name="Oval 377"/>
              <p:cNvSpPr>
                <a:spLocks noChangeArrowheads="1"/>
              </p:cNvSpPr>
              <p:nvPr/>
            </p:nvSpPr>
            <p:spPr bwMode="auto">
              <a:xfrm>
                <a:off x="4894" y="6686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74" name="Oval 378"/>
              <p:cNvSpPr>
                <a:spLocks noChangeArrowheads="1"/>
              </p:cNvSpPr>
              <p:nvPr/>
            </p:nvSpPr>
            <p:spPr bwMode="auto">
              <a:xfrm>
                <a:off x="5930" y="6695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75" name="Oval 379"/>
              <p:cNvSpPr>
                <a:spLocks noChangeArrowheads="1"/>
              </p:cNvSpPr>
              <p:nvPr/>
            </p:nvSpPr>
            <p:spPr bwMode="auto">
              <a:xfrm>
                <a:off x="5558" y="7168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76" name="Oval 380"/>
              <p:cNvSpPr>
                <a:spLocks noChangeArrowheads="1"/>
              </p:cNvSpPr>
              <p:nvPr/>
            </p:nvSpPr>
            <p:spPr bwMode="auto">
              <a:xfrm>
                <a:off x="5785" y="7150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77" name="Oval 381"/>
              <p:cNvSpPr>
                <a:spLocks noChangeArrowheads="1"/>
              </p:cNvSpPr>
              <p:nvPr/>
            </p:nvSpPr>
            <p:spPr bwMode="auto">
              <a:xfrm>
                <a:off x="5367" y="7159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78" name="Oval 382"/>
              <p:cNvSpPr>
                <a:spLocks noChangeArrowheads="1"/>
              </p:cNvSpPr>
              <p:nvPr/>
            </p:nvSpPr>
            <p:spPr bwMode="auto">
              <a:xfrm>
                <a:off x="6149" y="6677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79" name="Oval 383"/>
              <p:cNvSpPr>
                <a:spLocks noChangeArrowheads="1"/>
              </p:cNvSpPr>
              <p:nvPr/>
            </p:nvSpPr>
            <p:spPr bwMode="auto">
              <a:xfrm>
                <a:off x="6104" y="6841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80" name="Oval 384"/>
              <p:cNvSpPr>
                <a:spLocks noChangeArrowheads="1"/>
              </p:cNvSpPr>
              <p:nvPr/>
            </p:nvSpPr>
            <p:spPr bwMode="auto">
              <a:xfrm>
                <a:off x="6540" y="6868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81" name="Oval 385"/>
              <p:cNvSpPr>
                <a:spLocks noChangeArrowheads="1"/>
              </p:cNvSpPr>
              <p:nvPr/>
            </p:nvSpPr>
            <p:spPr bwMode="auto">
              <a:xfrm>
                <a:off x="6031" y="7023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82" name="Oval 386"/>
              <p:cNvSpPr>
                <a:spLocks noChangeArrowheads="1"/>
              </p:cNvSpPr>
              <p:nvPr/>
            </p:nvSpPr>
            <p:spPr bwMode="auto">
              <a:xfrm>
                <a:off x="6631" y="6932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83" name="Oval 387"/>
              <p:cNvSpPr>
                <a:spLocks noChangeArrowheads="1"/>
              </p:cNvSpPr>
              <p:nvPr/>
            </p:nvSpPr>
            <p:spPr bwMode="auto">
              <a:xfrm>
                <a:off x="6322" y="6778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84" name="Oval 388"/>
              <p:cNvSpPr>
                <a:spLocks noChangeArrowheads="1"/>
              </p:cNvSpPr>
              <p:nvPr/>
            </p:nvSpPr>
            <p:spPr bwMode="auto">
              <a:xfrm>
                <a:off x="6322" y="7105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85" name="Oval 389"/>
              <p:cNvSpPr>
                <a:spLocks noChangeArrowheads="1"/>
              </p:cNvSpPr>
              <p:nvPr/>
            </p:nvSpPr>
            <p:spPr bwMode="auto">
              <a:xfrm>
                <a:off x="7058" y="6823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86" name="Oval 390"/>
              <p:cNvSpPr>
                <a:spLocks noChangeArrowheads="1"/>
              </p:cNvSpPr>
              <p:nvPr/>
            </p:nvSpPr>
            <p:spPr bwMode="auto">
              <a:xfrm>
                <a:off x="6876" y="7078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87" name="Oval 391"/>
              <p:cNvSpPr>
                <a:spLocks noChangeArrowheads="1"/>
              </p:cNvSpPr>
              <p:nvPr/>
            </p:nvSpPr>
            <p:spPr bwMode="auto">
              <a:xfrm>
                <a:off x="6712" y="6778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88" name="Oval 392"/>
              <p:cNvSpPr>
                <a:spLocks noChangeArrowheads="1"/>
              </p:cNvSpPr>
              <p:nvPr/>
            </p:nvSpPr>
            <p:spPr bwMode="auto">
              <a:xfrm>
                <a:off x="7141" y="6978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89" name="Oval 393"/>
              <p:cNvSpPr>
                <a:spLocks noChangeArrowheads="1"/>
              </p:cNvSpPr>
              <p:nvPr/>
            </p:nvSpPr>
            <p:spPr bwMode="auto">
              <a:xfrm>
                <a:off x="6595" y="7123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90" name="Oval 394"/>
              <p:cNvSpPr>
                <a:spLocks noChangeArrowheads="1"/>
              </p:cNvSpPr>
              <p:nvPr/>
            </p:nvSpPr>
            <p:spPr bwMode="auto">
              <a:xfrm>
                <a:off x="6422" y="6914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91" name="Oval 395"/>
              <p:cNvSpPr>
                <a:spLocks noChangeArrowheads="1"/>
              </p:cNvSpPr>
              <p:nvPr/>
            </p:nvSpPr>
            <p:spPr bwMode="auto">
              <a:xfrm>
                <a:off x="6867" y="6905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92" name="Oval 396"/>
              <p:cNvSpPr>
                <a:spLocks noChangeArrowheads="1"/>
              </p:cNvSpPr>
              <p:nvPr/>
            </p:nvSpPr>
            <p:spPr bwMode="auto">
              <a:xfrm>
                <a:off x="6940" y="6696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93" name="Oval 397"/>
              <p:cNvSpPr>
                <a:spLocks noChangeArrowheads="1"/>
              </p:cNvSpPr>
              <p:nvPr/>
            </p:nvSpPr>
            <p:spPr bwMode="auto">
              <a:xfrm>
                <a:off x="7095" y="7132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94" name="Oval 398"/>
              <p:cNvSpPr>
                <a:spLocks noChangeArrowheads="1"/>
              </p:cNvSpPr>
              <p:nvPr/>
            </p:nvSpPr>
            <p:spPr bwMode="auto">
              <a:xfrm>
                <a:off x="6222" y="6932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95" name="Oval 399"/>
              <p:cNvSpPr>
                <a:spLocks noChangeArrowheads="1"/>
              </p:cNvSpPr>
              <p:nvPr/>
            </p:nvSpPr>
            <p:spPr bwMode="auto">
              <a:xfrm>
                <a:off x="6504" y="6696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96" name="Oval 400"/>
              <p:cNvSpPr>
                <a:spLocks noChangeArrowheads="1"/>
              </p:cNvSpPr>
              <p:nvPr/>
            </p:nvSpPr>
            <p:spPr bwMode="auto">
              <a:xfrm>
                <a:off x="6749" y="7168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97" name="Oval 401"/>
              <p:cNvSpPr>
                <a:spLocks noChangeArrowheads="1"/>
              </p:cNvSpPr>
              <p:nvPr/>
            </p:nvSpPr>
            <p:spPr bwMode="auto">
              <a:xfrm>
                <a:off x="6158" y="7104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98" name="Oval 402"/>
              <p:cNvSpPr>
                <a:spLocks noChangeArrowheads="1"/>
              </p:cNvSpPr>
              <p:nvPr/>
            </p:nvSpPr>
            <p:spPr bwMode="auto">
              <a:xfrm>
                <a:off x="6821" y="6668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499" name="Oval 403"/>
              <p:cNvSpPr>
                <a:spLocks noChangeArrowheads="1"/>
              </p:cNvSpPr>
              <p:nvPr/>
            </p:nvSpPr>
            <p:spPr bwMode="auto">
              <a:xfrm>
                <a:off x="6485" y="7050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500" name="Oval 404"/>
              <p:cNvSpPr>
                <a:spLocks noChangeArrowheads="1"/>
              </p:cNvSpPr>
              <p:nvPr/>
            </p:nvSpPr>
            <p:spPr bwMode="auto">
              <a:xfrm>
                <a:off x="7185" y="6668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501" name="Oval 405"/>
              <p:cNvSpPr>
                <a:spLocks noChangeArrowheads="1"/>
              </p:cNvSpPr>
              <p:nvPr/>
            </p:nvSpPr>
            <p:spPr bwMode="auto">
              <a:xfrm>
                <a:off x="7367" y="6677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502" name="Oval 406"/>
              <p:cNvSpPr>
                <a:spLocks noChangeArrowheads="1"/>
              </p:cNvSpPr>
              <p:nvPr/>
            </p:nvSpPr>
            <p:spPr bwMode="auto">
              <a:xfrm>
                <a:off x="7258" y="6841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503" name="Oval 407"/>
              <p:cNvSpPr>
                <a:spLocks noChangeArrowheads="1"/>
              </p:cNvSpPr>
              <p:nvPr/>
            </p:nvSpPr>
            <p:spPr bwMode="auto">
              <a:xfrm>
                <a:off x="7294" y="7077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504" name="Oval 408"/>
              <p:cNvSpPr>
                <a:spLocks noChangeArrowheads="1"/>
              </p:cNvSpPr>
              <p:nvPr/>
            </p:nvSpPr>
            <p:spPr bwMode="auto">
              <a:xfrm>
                <a:off x="5267" y="6659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505" name="Oval 409"/>
              <p:cNvSpPr>
                <a:spLocks noChangeArrowheads="1"/>
              </p:cNvSpPr>
              <p:nvPr/>
            </p:nvSpPr>
            <p:spPr bwMode="auto">
              <a:xfrm>
                <a:off x="5585" y="6732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506" name="Oval 410"/>
              <p:cNvSpPr>
                <a:spLocks noChangeArrowheads="1"/>
              </p:cNvSpPr>
              <p:nvPr/>
            </p:nvSpPr>
            <p:spPr bwMode="auto">
              <a:xfrm>
                <a:off x="4149" y="6659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507" name="Oval 411"/>
              <p:cNvSpPr>
                <a:spLocks noChangeArrowheads="1"/>
              </p:cNvSpPr>
              <p:nvPr/>
            </p:nvSpPr>
            <p:spPr bwMode="auto">
              <a:xfrm>
                <a:off x="3203" y="6659"/>
                <a:ext cx="96" cy="96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sp>
          <p:nvSpPr>
            <p:cNvPr id="4508" name="Freeform 412"/>
            <p:cNvSpPr>
              <a:spLocks/>
            </p:cNvSpPr>
            <p:nvPr/>
          </p:nvSpPr>
          <p:spPr bwMode="auto">
            <a:xfrm>
              <a:off x="966" y="1137"/>
              <a:ext cx="4332" cy="2472"/>
            </a:xfrm>
            <a:custGeom>
              <a:avLst/>
              <a:gdLst>
                <a:gd name="T0" fmla="*/ 0 w 5776"/>
                <a:gd name="T1" fmla="*/ 5754 h 5767"/>
                <a:gd name="T2" fmla="*/ 224 w 5776"/>
                <a:gd name="T3" fmla="*/ 5758 h 5767"/>
                <a:gd name="T4" fmla="*/ 592 w 5776"/>
                <a:gd name="T5" fmla="*/ 5762 h 5767"/>
                <a:gd name="T6" fmla="*/ 984 w 5776"/>
                <a:gd name="T7" fmla="*/ 5730 h 5767"/>
                <a:gd name="T8" fmla="*/ 1386 w 5776"/>
                <a:gd name="T9" fmla="*/ 5673 h 5767"/>
                <a:gd name="T10" fmla="*/ 1750 w 5776"/>
                <a:gd name="T11" fmla="*/ 5591 h 5767"/>
                <a:gd name="T12" fmla="*/ 2141 w 5776"/>
                <a:gd name="T13" fmla="*/ 5428 h 5767"/>
                <a:gd name="T14" fmla="*/ 2592 w 5776"/>
                <a:gd name="T15" fmla="*/ 5202 h 5767"/>
                <a:gd name="T16" fmla="*/ 3024 w 5776"/>
                <a:gd name="T17" fmla="*/ 4810 h 5767"/>
                <a:gd name="T18" fmla="*/ 3096 w 5776"/>
                <a:gd name="T19" fmla="*/ 4434 h 5767"/>
                <a:gd name="T20" fmla="*/ 3077 w 5776"/>
                <a:gd name="T21" fmla="*/ 3164 h 5767"/>
                <a:gd name="T22" fmla="*/ 3092 w 5776"/>
                <a:gd name="T23" fmla="*/ 1366 h 5767"/>
                <a:gd name="T24" fmla="*/ 3164 w 5776"/>
                <a:gd name="T25" fmla="*/ 682 h 5767"/>
                <a:gd name="T26" fmla="*/ 3452 w 5776"/>
                <a:gd name="T27" fmla="*/ 250 h 5767"/>
                <a:gd name="T28" fmla="*/ 3944 w 5776"/>
                <a:gd name="T29" fmla="*/ 70 h 5767"/>
                <a:gd name="T30" fmla="*/ 4556 w 5776"/>
                <a:gd name="T31" fmla="*/ 10 h 5767"/>
                <a:gd name="T32" fmla="*/ 4980 w 5776"/>
                <a:gd name="T33" fmla="*/ 10 h 5767"/>
                <a:gd name="T34" fmla="*/ 5776 w 5776"/>
                <a:gd name="T35" fmla="*/ 10 h 57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76" h="5767">
                  <a:moveTo>
                    <a:pt x="0" y="5754"/>
                  </a:moveTo>
                  <a:cubicBezTo>
                    <a:pt x="36" y="5755"/>
                    <a:pt x="125" y="5757"/>
                    <a:pt x="224" y="5758"/>
                  </a:cubicBezTo>
                  <a:cubicBezTo>
                    <a:pt x="323" y="5759"/>
                    <a:pt x="465" y="5767"/>
                    <a:pt x="592" y="5762"/>
                  </a:cubicBezTo>
                  <a:cubicBezTo>
                    <a:pt x="719" y="5757"/>
                    <a:pt x="852" y="5745"/>
                    <a:pt x="984" y="5730"/>
                  </a:cubicBezTo>
                  <a:cubicBezTo>
                    <a:pt x="1116" y="5715"/>
                    <a:pt x="1258" y="5696"/>
                    <a:pt x="1386" y="5673"/>
                  </a:cubicBezTo>
                  <a:cubicBezTo>
                    <a:pt x="1514" y="5650"/>
                    <a:pt x="1624" y="5632"/>
                    <a:pt x="1750" y="5591"/>
                  </a:cubicBezTo>
                  <a:cubicBezTo>
                    <a:pt x="1876" y="5550"/>
                    <a:pt x="2001" y="5493"/>
                    <a:pt x="2141" y="5428"/>
                  </a:cubicBezTo>
                  <a:cubicBezTo>
                    <a:pt x="2281" y="5363"/>
                    <a:pt x="2445" y="5305"/>
                    <a:pt x="2592" y="5202"/>
                  </a:cubicBezTo>
                  <a:cubicBezTo>
                    <a:pt x="2739" y="5099"/>
                    <a:pt x="2940" y="4938"/>
                    <a:pt x="3024" y="4810"/>
                  </a:cubicBezTo>
                  <a:cubicBezTo>
                    <a:pt x="3108" y="4682"/>
                    <a:pt x="3087" y="4708"/>
                    <a:pt x="3096" y="4434"/>
                  </a:cubicBezTo>
                  <a:cubicBezTo>
                    <a:pt x="3105" y="4160"/>
                    <a:pt x="3078" y="3675"/>
                    <a:pt x="3077" y="3164"/>
                  </a:cubicBezTo>
                  <a:cubicBezTo>
                    <a:pt x="3076" y="2653"/>
                    <a:pt x="3078" y="1780"/>
                    <a:pt x="3092" y="1366"/>
                  </a:cubicBezTo>
                  <a:cubicBezTo>
                    <a:pt x="3106" y="952"/>
                    <a:pt x="3104" y="868"/>
                    <a:pt x="3164" y="682"/>
                  </a:cubicBezTo>
                  <a:cubicBezTo>
                    <a:pt x="3224" y="496"/>
                    <a:pt x="3322" y="352"/>
                    <a:pt x="3452" y="250"/>
                  </a:cubicBezTo>
                  <a:cubicBezTo>
                    <a:pt x="3582" y="148"/>
                    <a:pt x="3760" y="110"/>
                    <a:pt x="3944" y="70"/>
                  </a:cubicBezTo>
                  <a:cubicBezTo>
                    <a:pt x="4128" y="30"/>
                    <a:pt x="4383" y="20"/>
                    <a:pt x="4556" y="10"/>
                  </a:cubicBezTo>
                  <a:cubicBezTo>
                    <a:pt x="4729" y="0"/>
                    <a:pt x="4777" y="10"/>
                    <a:pt x="4980" y="10"/>
                  </a:cubicBezTo>
                  <a:cubicBezTo>
                    <a:pt x="5183" y="10"/>
                    <a:pt x="5610" y="10"/>
                    <a:pt x="5776" y="10"/>
                  </a:cubicBezTo>
                </a:path>
              </a:pathLst>
            </a:custGeom>
            <a:noFill/>
            <a:ln w="4762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509" name="Oval 413"/>
            <p:cNvSpPr>
              <a:spLocks noChangeArrowheads="1"/>
            </p:cNvSpPr>
            <p:nvPr/>
          </p:nvSpPr>
          <p:spPr bwMode="auto">
            <a:xfrm>
              <a:off x="936" y="3579"/>
              <a:ext cx="72" cy="42"/>
            </a:xfrm>
            <a:prstGeom prst="ellipse">
              <a:avLst/>
            </a:prstGeom>
            <a:solidFill>
              <a:srgbClr val="003366"/>
            </a:solidFill>
            <a:ln w="9525">
              <a:solidFill>
                <a:srgbClr val="0033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510" name="Oval 414"/>
            <p:cNvSpPr>
              <a:spLocks noChangeArrowheads="1"/>
            </p:cNvSpPr>
            <p:nvPr/>
          </p:nvSpPr>
          <p:spPr bwMode="auto">
            <a:xfrm>
              <a:off x="1243" y="3587"/>
              <a:ext cx="72" cy="41"/>
            </a:xfrm>
            <a:prstGeom prst="ellipse">
              <a:avLst/>
            </a:prstGeom>
            <a:solidFill>
              <a:srgbClr val="003366"/>
            </a:solidFill>
            <a:ln w="9525">
              <a:solidFill>
                <a:srgbClr val="0033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511" name="Oval 415"/>
            <p:cNvSpPr>
              <a:spLocks noChangeArrowheads="1"/>
            </p:cNvSpPr>
            <p:nvPr/>
          </p:nvSpPr>
          <p:spPr bwMode="auto">
            <a:xfrm>
              <a:off x="1523" y="3579"/>
              <a:ext cx="72" cy="42"/>
            </a:xfrm>
            <a:prstGeom prst="ellipse">
              <a:avLst/>
            </a:prstGeom>
            <a:solidFill>
              <a:srgbClr val="003366"/>
            </a:solidFill>
            <a:ln w="9525">
              <a:solidFill>
                <a:srgbClr val="0033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512" name="Oval 416"/>
            <p:cNvSpPr>
              <a:spLocks noChangeArrowheads="1"/>
            </p:cNvSpPr>
            <p:nvPr/>
          </p:nvSpPr>
          <p:spPr bwMode="auto">
            <a:xfrm>
              <a:off x="1788" y="3558"/>
              <a:ext cx="72" cy="41"/>
            </a:xfrm>
            <a:prstGeom prst="ellipse">
              <a:avLst/>
            </a:prstGeom>
            <a:solidFill>
              <a:srgbClr val="003366"/>
            </a:solidFill>
            <a:ln w="9525">
              <a:solidFill>
                <a:srgbClr val="0033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513" name="Oval 417"/>
            <p:cNvSpPr>
              <a:spLocks noChangeArrowheads="1"/>
            </p:cNvSpPr>
            <p:nvPr/>
          </p:nvSpPr>
          <p:spPr bwMode="auto">
            <a:xfrm>
              <a:off x="2088" y="3537"/>
              <a:ext cx="72" cy="42"/>
            </a:xfrm>
            <a:prstGeom prst="ellipse">
              <a:avLst/>
            </a:prstGeom>
            <a:solidFill>
              <a:srgbClr val="003366"/>
            </a:solidFill>
            <a:ln w="9525">
              <a:solidFill>
                <a:srgbClr val="0033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514" name="Oval 418"/>
            <p:cNvSpPr>
              <a:spLocks noChangeArrowheads="1"/>
            </p:cNvSpPr>
            <p:nvPr/>
          </p:nvSpPr>
          <p:spPr bwMode="auto">
            <a:xfrm>
              <a:off x="2368" y="3482"/>
              <a:ext cx="72" cy="41"/>
            </a:xfrm>
            <a:prstGeom prst="ellipse">
              <a:avLst/>
            </a:prstGeom>
            <a:solidFill>
              <a:srgbClr val="003366"/>
            </a:solidFill>
            <a:ln w="9525">
              <a:solidFill>
                <a:srgbClr val="0033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515" name="Oval 419"/>
            <p:cNvSpPr>
              <a:spLocks noChangeArrowheads="1"/>
            </p:cNvSpPr>
            <p:nvPr/>
          </p:nvSpPr>
          <p:spPr bwMode="auto">
            <a:xfrm>
              <a:off x="2588" y="3427"/>
              <a:ext cx="72" cy="41"/>
            </a:xfrm>
            <a:prstGeom prst="ellipse">
              <a:avLst/>
            </a:prstGeom>
            <a:solidFill>
              <a:srgbClr val="003366"/>
            </a:solidFill>
            <a:ln w="9525">
              <a:solidFill>
                <a:srgbClr val="0033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516" name="Oval 420"/>
            <p:cNvSpPr>
              <a:spLocks noChangeArrowheads="1"/>
            </p:cNvSpPr>
            <p:nvPr/>
          </p:nvSpPr>
          <p:spPr bwMode="auto">
            <a:xfrm>
              <a:off x="2762" y="3387"/>
              <a:ext cx="72" cy="41"/>
            </a:xfrm>
            <a:prstGeom prst="ellipse">
              <a:avLst/>
            </a:prstGeom>
            <a:solidFill>
              <a:srgbClr val="003366"/>
            </a:solidFill>
            <a:ln w="9525">
              <a:solidFill>
                <a:srgbClr val="0033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517" name="Oval 421"/>
            <p:cNvSpPr>
              <a:spLocks noChangeArrowheads="1"/>
            </p:cNvSpPr>
            <p:nvPr/>
          </p:nvSpPr>
          <p:spPr bwMode="auto">
            <a:xfrm>
              <a:off x="2898" y="3343"/>
              <a:ext cx="72" cy="41"/>
            </a:xfrm>
            <a:prstGeom prst="ellipse">
              <a:avLst/>
            </a:prstGeom>
            <a:solidFill>
              <a:srgbClr val="003366"/>
            </a:solidFill>
            <a:ln w="9525">
              <a:solidFill>
                <a:srgbClr val="0033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518" name="Oval 422"/>
            <p:cNvSpPr>
              <a:spLocks noChangeArrowheads="1"/>
            </p:cNvSpPr>
            <p:nvPr/>
          </p:nvSpPr>
          <p:spPr bwMode="auto">
            <a:xfrm>
              <a:off x="3030" y="3274"/>
              <a:ext cx="72" cy="41"/>
            </a:xfrm>
            <a:prstGeom prst="ellipse">
              <a:avLst/>
            </a:prstGeom>
            <a:solidFill>
              <a:srgbClr val="003366"/>
            </a:solidFill>
            <a:ln w="9525">
              <a:solidFill>
                <a:srgbClr val="0033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519" name="Oval 423"/>
            <p:cNvSpPr>
              <a:spLocks noChangeArrowheads="1"/>
            </p:cNvSpPr>
            <p:nvPr/>
          </p:nvSpPr>
          <p:spPr bwMode="auto">
            <a:xfrm>
              <a:off x="3180" y="3195"/>
              <a:ext cx="72" cy="42"/>
            </a:xfrm>
            <a:prstGeom prst="ellipse">
              <a:avLst/>
            </a:prstGeom>
            <a:solidFill>
              <a:srgbClr val="003366"/>
            </a:solidFill>
            <a:ln w="9525">
              <a:solidFill>
                <a:srgbClr val="0033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520" name="Oval 424"/>
            <p:cNvSpPr>
              <a:spLocks noChangeArrowheads="1"/>
            </p:cNvSpPr>
            <p:nvPr/>
          </p:nvSpPr>
          <p:spPr bwMode="auto">
            <a:xfrm>
              <a:off x="3228" y="2452"/>
              <a:ext cx="90" cy="48"/>
            </a:xfrm>
            <a:prstGeom prst="ellipse">
              <a:avLst/>
            </a:prstGeom>
            <a:solidFill>
              <a:srgbClr val="003366"/>
            </a:solidFill>
            <a:ln w="9525">
              <a:solidFill>
                <a:srgbClr val="0033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521" name="Oval 425"/>
            <p:cNvSpPr>
              <a:spLocks noChangeArrowheads="1"/>
            </p:cNvSpPr>
            <p:nvPr/>
          </p:nvSpPr>
          <p:spPr bwMode="auto">
            <a:xfrm>
              <a:off x="3309" y="2359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522" name="Oval 426"/>
            <p:cNvSpPr>
              <a:spLocks noChangeArrowheads="1"/>
            </p:cNvSpPr>
            <p:nvPr/>
          </p:nvSpPr>
          <p:spPr bwMode="auto">
            <a:xfrm>
              <a:off x="3420" y="2510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523" name="Oval 427"/>
            <p:cNvSpPr>
              <a:spLocks noChangeArrowheads="1"/>
            </p:cNvSpPr>
            <p:nvPr/>
          </p:nvSpPr>
          <p:spPr bwMode="auto">
            <a:xfrm>
              <a:off x="3255" y="1527"/>
              <a:ext cx="66" cy="69"/>
            </a:xfrm>
            <a:prstGeom prst="ellipse">
              <a:avLst/>
            </a:prstGeom>
            <a:solidFill>
              <a:srgbClr val="003366"/>
            </a:solidFill>
            <a:ln w="9525">
              <a:solidFill>
                <a:srgbClr val="0033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524" name="Oval 428"/>
            <p:cNvSpPr>
              <a:spLocks noChangeArrowheads="1"/>
            </p:cNvSpPr>
            <p:nvPr/>
          </p:nvSpPr>
          <p:spPr bwMode="auto">
            <a:xfrm>
              <a:off x="3354" y="1347"/>
              <a:ext cx="57" cy="54"/>
            </a:xfrm>
            <a:prstGeom prst="ellipse">
              <a:avLst/>
            </a:prstGeom>
            <a:solidFill>
              <a:srgbClr val="003366"/>
            </a:solidFill>
            <a:ln w="9525">
              <a:solidFill>
                <a:srgbClr val="0033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525" name="Oval 429"/>
            <p:cNvSpPr>
              <a:spLocks noChangeArrowheads="1"/>
            </p:cNvSpPr>
            <p:nvPr/>
          </p:nvSpPr>
          <p:spPr bwMode="auto">
            <a:xfrm>
              <a:off x="3288" y="1437"/>
              <a:ext cx="63" cy="56"/>
            </a:xfrm>
            <a:prstGeom prst="ellipse">
              <a:avLst/>
            </a:prstGeom>
            <a:solidFill>
              <a:srgbClr val="003366"/>
            </a:solidFill>
            <a:ln w="9525">
              <a:solidFill>
                <a:srgbClr val="0033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526" name="Oval 430"/>
            <p:cNvSpPr>
              <a:spLocks noChangeArrowheads="1"/>
            </p:cNvSpPr>
            <p:nvPr/>
          </p:nvSpPr>
          <p:spPr bwMode="auto">
            <a:xfrm>
              <a:off x="5255" y="1104"/>
              <a:ext cx="66" cy="56"/>
            </a:xfrm>
            <a:prstGeom prst="ellipse">
              <a:avLst/>
            </a:prstGeom>
            <a:solidFill>
              <a:srgbClr val="003366"/>
            </a:solidFill>
            <a:ln w="9525">
              <a:solidFill>
                <a:srgbClr val="0033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527" name="Oval 431"/>
            <p:cNvSpPr>
              <a:spLocks noChangeArrowheads="1"/>
            </p:cNvSpPr>
            <p:nvPr/>
          </p:nvSpPr>
          <p:spPr bwMode="auto">
            <a:xfrm>
              <a:off x="3432" y="1265"/>
              <a:ext cx="60" cy="56"/>
            </a:xfrm>
            <a:prstGeom prst="ellipse">
              <a:avLst/>
            </a:prstGeom>
            <a:solidFill>
              <a:srgbClr val="003366"/>
            </a:solidFill>
            <a:ln w="9525">
              <a:solidFill>
                <a:srgbClr val="0033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528" name="Oval 432"/>
            <p:cNvSpPr>
              <a:spLocks noChangeArrowheads="1"/>
            </p:cNvSpPr>
            <p:nvPr/>
          </p:nvSpPr>
          <p:spPr bwMode="auto">
            <a:xfrm>
              <a:off x="3576" y="1198"/>
              <a:ext cx="60" cy="56"/>
            </a:xfrm>
            <a:prstGeom prst="ellipse">
              <a:avLst/>
            </a:prstGeom>
            <a:solidFill>
              <a:srgbClr val="003366"/>
            </a:solidFill>
            <a:ln w="9525">
              <a:solidFill>
                <a:srgbClr val="0033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529" name="Oval 433"/>
            <p:cNvSpPr>
              <a:spLocks noChangeArrowheads="1"/>
            </p:cNvSpPr>
            <p:nvPr/>
          </p:nvSpPr>
          <p:spPr bwMode="auto">
            <a:xfrm>
              <a:off x="3754" y="1152"/>
              <a:ext cx="60" cy="57"/>
            </a:xfrm>
            <a:prstGeom prst="ellipse">
              <a:avLst/>
            </a:prstGeom>
            <a:solidFill>
              <a:srgbClr val="003366"/>
            </a:solidFill>
            <a:ln w="9525">
              <a:solidFill>
                <a:srgbClr val="0033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530" name="Oval 434"/>
            <p:cNvSpPr>
              <a:spLocks noChangeArrowheads="1"/>
            </p:cNvSpPr>
            <p:nvPr/>
          </p:nvSpPr>
          <p:spPr bwMode="auto">
            <a:xfrm>
              <a:off x="3935" y="1134"/>
              <a:ext cx="60" cy="56"/>
            </a:xfrm>
            <a:prstGeom prst="ellipse">
              <a:avLst/>
            </a:prstGeom>
            <a:solidFill>
              <a:srgbClr val="003366"/>
            </a:solidFill>
            <a:ln w="9525">
              <a:solidFill>
                <a:srgbClr val="0033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531" name="Oval 435"/>
            <p:cNvSpPr>
              <a:spLocks noChangeArrowheads="1"/>
            </p:cNvSpPr>
            <p:nvPr/>
          </p:nvSpPr>
          <p:spPr bwMode="auto">
            <a:xfrm>
              <a:off x="4142" y="1115"/>
              <a:ext cx="75" cy="68"/>
            </a:xfrm>
            <a:prstGeom prst="ellipse">
              <a:avLst/>
            </a:prstGeom>
            <a:solidFill>
              <a:srgbClr val="003366"/>
            </a:solidFill>
            <a:ln w="9525">
              <a:solidFill>
                <a:srgbClr val="0033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532" name="Oval 436"/>
            <p:cNvSpPr>
              <a:spLocks noChangeArrowheads="1"/>
            </p:cNvSpPr>
            <p:nvPr/>
          </p:nvSpPr>
          <p:spPr bwMode="auto">
            <a:xfrm>
              <a:off x="4370" y="1102"/>
              <a:ext cx="60" cy="68"/>
            </a:xfrm>
            <a:prstGeom prst="ellipse">
              <a:avLst/>
            </a:prstGeom>
            <a:solidFill>
              <a:srgbClr val="003366"/>
            </a:solidFill>
            <a:ln w="9525">
              <a:solidFill>
                <a:srgbClr val="0033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533" name="Oval 437"/>
            <p:cNvSpPr>
              <a:spLocks noChangeArrowheads="1"/>
            </p:cNvSpPr>
            <p:nvPr/>
          </p:nvSpPr>
          <p:spPr bwMode="auto">
            <a:xfrm>
              <a:off x="4565" y="1104"/>
              <a:ext cx="63" cy="65"/>
            </a:xfrm>
            <a:prstGeom prst="ellipse">
              <a:avLst/>
            </a:prstGeom>
            <a:solidFill>
              <a:srgbClr val="003366"/>
            </a:solidFill>
            <a:ln w="9525">
              <a:solidFill>
                <a:srgbClr val="0033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534" name="Oval 438"/>
            <p:cNvSpPr>
              <a:spLocks noChangeArrowheads="1"/>
            </p:cNvSpPr>
            <p:nvPr/>
          </p:nvSpPr>
          <p:spPr bwMode="auto">
            <a:xfrm>
              <a:off x="4774" y="1108"/>
              <a:ext cx="66" cy="59"/>
            </a:xfrm>
            <a:prstGeom prst="ellipse">
              <a:avLst/>
            </a:prstGeom>
            <a:solidFill>
              <a:srgbClr val="003366"/>
            </a:solidFill>
            <a:ln w="9525">
              <a:solidFill>
                <a:srgbClr val="0033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535" name="Oval 439"/>
            <p:cNvSpPr>
              <a:spLocks noChangeArrowheads="1"/>
            </p:cNvSpPr>
            <p:nvPr/>
          </p:nvSpPr>
          <p:spPr bwMode="auto">
            <a:xfrm>
              <a:off x="3384" y="2441"/>
              <a:ext cx="72" cy="4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536" name="Text Box 440"/>
            <p:cNvSpPr txBox="1">
              <a:spLocks noChangeArrowheads="1"/>
            </p:cNvSpPr>
            <p:nvPr/>
          </p:nvSpPr>
          <p:spPr bwMode="auto">
            <a:xfrm>
              <a:off x="2467" y="4038"/>
              <a:ext cx="159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1892" tIns="25946" rIns="51892" bIns="25946">
              <a:spAutoFit/>
            </a:bodyPr>
            <a:lstStyle>
              <a:lvl1pPr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25876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51911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77787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03822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4954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19526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4098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28670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sz="2300" b="1">
                  <a:solidFill>
                    <a:srgbClr val="000066"/>
                  </a:solidFill>
                  <a:latin typeface="Comic Sans MS" charset="0"/>
                </a:rPr>
                <a:t>V</a:t>
              </a:r>
              <a:r>
                <a:rPr lang="it-IT" sz="2300" b="1" baseline="-25000">
                  <a:solidFill>
                    <a:srgbClr val="000066"/>
                  </a:solidFill>
                  <a:latin typeface="Comic Sans MS" charset="0"/>
                </a:rPr>
                <a:t>0</a:t>
              </a:r>
              <a:r>
                <a:rPr lang="it-IT" sz="2300" b="1">
                  <a:solidFill>
                    <a:srgbClr val="000066"/>
                  </a:solidFill>
                  <a:latin typeface="Comic Sans MS" charset="0"/>
                </a:rPr>
                <a:t>N</a:t>
              </a:r>
              <a:r>
                <a:rPr lang="it-IT" sz="2300" b="1" baseline="-25000">
                  <a:solidFill>
                    <a:srgbClr val="000066"/>
                  </a:solidFill>
                  <a:latin typeface="Comic Sans MS" charset="0"/>
                </a:rPr>
                <a:t>0</a:t>
              </a:r>
              <a:r>
                <a:rPr lang="it-IT" sz="2300" b="1">
                  <a:solidFill>
                    <a:srgbClr val="000066"/>
                  </a:solidFill>
                  <a:latin typeface="Comic Sans MS" charset="0"/>
                </a:rPr>
                <a:t> = V</a:t>
              </a:r>
              <a:r>
                <a:rPr lang="it-IT" sz="2300" b="1" baseline="-25000">
                  <a:solidFill>
                    <a:srgbClr val="000066"/>
                  </a:solidFill>
                  <a:latin typeface="Comic Sans MS" charset="0"/>
                </a:rPr>
                <a:t>1</a:t>
              </a:r>
              <a:r>
                <a:rPr lang="it-IT" sz="2300" b="1">
                  <a:solidFill>
                    <a:srgbClr val="000066"/>
                  </a:solidFill>
                  <a:latin typeface="Comic Sans MS" charset="0"/>
                </a:rPr>
                <a:t>N</a:t>
              </a:r>
              <a:r>
                <a:rPr lang="it-IT" sz="2300" b="1" baseline="-25000">
                  <a:solidFill>
                    <a:srgbClr val="000066"/>
                  </a:solidFill>
                  <a:latin typeface="Comic Sans MS" charset="0"/>
                </a:rPr>
                <a:t>1</a:t>
              </a:r>
              <a:endParaRPr lang="it-IT" sz="2300">
                <a:solidFill>
                  <a:srgbClr val="000066"/>
                </a:solidFill>
                <a:latin typeface="Comic Sans MS" charset="0"/>
              </a:endParaRPr>
            </a:p>
          </p:txBody>
        </p:sp>
        <p:sp>
          <p:nvSpPr>
            <p:cNvPr id="4537" name="Text Box 441"/>
            <p:cNvSpPr txBox="1">
              <a:spLocks noChangeArrowheads="1"/>
            </p:cNvSpPr>
            <p:nvPr/>
          </p:nvSpPr>
          <p:spPr bwMode="auto">
            <a:xfrm>
              <a:off x="3456" y="3806"/>
              <a:ext cx="189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1892" tIns="25946" rIns="51892" bIns="25946">
              <a:spAutoFit/>
            </a:bodyPr>
            <a:lstStyle>
              <a:lvl1pPr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25876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51911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77787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03822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4954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19526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4098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28670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sz="2300">
                  <a:solidFill>
                    <a:srgbClr val="FF3300"/>
                  </a:solidFill>
                  <a:latin typeface="Comic Sans MS" charset="0"/>
                </a:rPr>
                <a:t>Eccesso di base</a:t>
              </a:r>
            </a:p>
          </p:txBody>
        </p:sp>
        <p:sp>
          <p:nvSpPr>
            <p:cNvPr id="4538" name="Line 442"/>
            <p:cNvSpPr>
              <a:spLocks noChangeShapeType="1"/>
            </p:cNvSpPr>
            <p:nvPr/>
          </p:nvSpPr>
          <p:spPr bwMode="auto">
            <a:xfrm rot="-5400000">
              <a:off x="5138" y="3584"/>
              <a:ext cx="0" cy="915"/>
            </a:xfrm>
            <a:prstGeom prst="line">
              <a:avLst/>
            </a:prstGeom>
            <a:noFill/>
            <a:ln w="47625">
              <a:solidFill>
                <a:srgbClr val="FF3300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539" name="Text Box 443"/>
            <p:cNvSpPr txBox="1">
              <a:spLocks noChangeArrowheads="1"/>
            </p:cNvSpPr>
            <p:nvPr/>
          </p:nvSpPr>
          <p:spPr bwMode="auto">
            <a:xfrm>
              <a:off x="4572" y="3390"/>
              <a:ext cx="8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1892" tIns="25946" rIns="51892" bIns="25946">
              <a:spAutoFit/>
            </a:bodyPr>
            <a:lstStyle>
              <a:lvl1pPr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25876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51911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77787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03822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4954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19526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4098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28670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sz="2300">
                  <a:solidFill>
                    <a:srgbClr val="FF3300"/>
                  </a:solidFill>
                  <a:latin typeface="Comic Sans MS" charset="0"/>
                </a:rPr>
                <a:t>V</a:t>
              </a:r>
              <a:r>
                <a:rPr lang="it-IT" sz="2300" baseline="-25000">
                  <a:solidFill>
                    <a:srgbClr val="FF3300"/>
                  </a:solidFill>
                  <a:latin typeface="Comic Sans MS" charset="0"/>
                </a:rPr>
                <a:t>0</a:t>
              </a:r>
              <a:r>
                <a:rPr lang="it-IT" sz="2300">
                  <a:solidFill>
                    <a:srgbClr val="FF3300"/>
                  </a:solidFill>
                  <a:latin typeface="Comic Sans MS" charset="0"/>
                </a:rPr>
                <a:t> (ml)</a:t>
              </a:r>
            </a:p>
          </p:txBody>
        </p:sp>
        <p:sp>
          <p:nvSpPr>
            <p:cNvPr id="4540" name="Text Box 444"/>
            <p:cNvSpPr txBox="1">
              <a:spLocks noChangeArrowheads="1"/>
            </p:cNvSpPr>
            <p:nvPr/>
          </p:nvSpPr>
          <p:spPr bwMode="auto">
            <a:xfrm>
              <a:off x="801" y="839"/>
              <a:ext cx="41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1892" tIns="25946" rIns="51892" bIns="25946">
              <a:spAutoFit/>
            </a:bodyPr>
            <a:lstStyle>
              <a:lvl1pPr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25876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51911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77787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03822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4954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19526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4098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28670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sz="2300" b="1">
                  <a:solidFill>
                    <a:srgbClr val="FF3300"/>
                  </a:solidFill>
                  <a:latin typeface="Comic Sans MS" charset="0"/>
                </a:rPr>
                <a:t>pH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4250052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2"/>
          <p:cNvSpPr>
            <a:spLocks noChangeArrowheads="1" noChangeShapeType="1" noTextEdit="1"/>
          </p:cNvSpPr>
          <p:nvPr/>
        </p:nvSpPr>
        <p:spPr bwMode="auto">
          <a:xfrm>
            <a:off x="365522" y="114300"/>
            <a:ext cx="6067425" cy="80645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3600" kern="10">
                <a:ln w="22225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blurRad="63500" dist="46662" dir="2115817" algn="ctr" rotWithShape="0">
                    <a:srgbClr val="9999FF">
                      <a:alpha val="74998"/>
                    </a:srgbClr>
                  </a:outerShdw>
                </a:effectLst>
                <a:latin typeface="Arial Black"/>
                <a:ea typeface="Arial Black"/>
                <a:cs typeface="Arial Black"/>
              </a:rPr>
              <a:t>Titolazione di Acido Debole</a:t>
            </a:r>
          </a:p>
          <a:p>
            <a:pPr algn="ctr"/>
            <a:r>
              <a:rPr lang="it-IT" sz="3600" kern="10">
                <a:ln w="22225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blurRad="63500" dist="46662" dir="2115817" algn="ctr" rotWithShape="0">
                    <a:srgbClr val="9999FF">
                      <a:alpha val="74998"/>
                    </a:srgbClr>
                  </a:outerShdw>
                </a:effectLst>
                <a:latin typeface="Arial Black"/>
                <a:ea typeface="Arial Black"/>
                <a:cs typeface="Arial Black"/>
              </a:rPr>
              <a:t>con Base Forte</a:t>
            </a:r>
          </a:p>
        </p:txBody>
      </p:sp>
      <p:sp>
        <p:nvSpPr>
          <p:cNvPr id="5123" name="Line 3"/>
          <p:cNvSpPr>
            <a:spLocks noChangeShapeType="1"/>
          </p:cNvSpPr>
          <p:nvPr/>
        </p:nvSpPr>
        <p:spPr bwMode="auto">
          <a:xfrm flipV="1">
            <a:off x="728663" y="785285"/>
            <a:ext cx="3572" cy="4878916"/>
          </a:xfrm>
          <a:prstGeom prst="line">
            <a:avLst/>
          </a:prstGeom>
          <a:noFill/>
          <a:ln w="47625">
            <a:solidFill>
              <a:srgbClr val="003366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 rot="5400000" flipV="1">
            <a:off x="3468556" y="2903010"/>
            <a:ext cx="4233" cy="5505450"/>
          </a:xfrm>
          <a:prstGeom prst="line">
            <a:avLst/>
          </a:prstGeom>
          <a:noFill/>
          <a:ln w="47625">
            <a:solidFill>
              <a:srgbClr val="003366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 rot="-5400000" flipH="1" flipV="1">
            <a:off x="651868" y="4782278"/>
            <a:ext cx="0" cy="129778"/>
          </a:xfrm>
          <a:prstGeom prst="line">
            <a:avLst/>
          </a:prstGeom>
          <a:noFill/>
          <a:ln w="4762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126" name="Line 6"/>
          <p:cNvSpPr>
            <a:spLocks noChangeShapeType="1"/>
          </p:cNvSpPr>
          <p:nvPr/>
        </p:nvSpPr>
        <p:spPr bwMode="auto">
          <a:xfrm rot="-5400000" flipH="1" flipV="1">
            <a:off x="651868" y="4189611"/>
            <a:ext cx="0" cy="129778"/>
          </a:xfrm>
          <a:prstGeom prst="line">
            <a:avLst/>
          </a:prstGeom>
          <a:noFill/>
          <a:ln w="4762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 rot="-5400000" flipH="1" flipV="1">
            <a:off x="651868" y="3599062"/>
            <a:ext cx="0" cy="129778"/>
          </a:xfrm>
          <a:prstGeom prst="line">
            <a:avLst/>
          </a:prstGeom>
          <a:noFill/>
          <a:ln w="4762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 rot="-5400000" flipH="1" flipV="1">
            <a:off x="651868" y="3008511"/>
            <a:ext cx="0" cy="129778"/>
          </a:xfrm>
          <a:prstGeom prst="line">
            <a:avLst/>
          </a:prstGeom>
          <a:noFill/>
          <a:ln w="4762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129" name="Line 9"/>
          <p:cNvSpPr>
            <a:spLocks noChangeShapeType="1"/>
          </p:cNvSpPr>
          <p:nvPr/>
        </p:nvSpPr>
        <p:spPr bwMode="auto">
          <a:xfrm rot="-5400000" flipH="1" flipV="1">
            <a:off x="651868" y="2415844"/>
            <a:ext cx="0" cy="129778"/>
          </a:xfrm>
          <a:prstGeom prst="line">
            <a:avLst/>
          </a:prstGeom>
          <a:noFill/>
          <a:ln w="4762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130" name="Line 10"/>
          <p:cNvSpPr>
            <a:spLocks noChangeShapeType="1"/>
          </p:cNvSpPr>
          <p:nvPr/>
        </p:nvSpPr>
        <p:spPr bwMode="auto">
          <a:xfrm rot="-5400000" flipH="1" flipV="1">
            <a:off x="651868" y="1825295"/>
            <a:ext cx="0" cy="129778"/>
          </a:xfrm>
          <a:prstGeom prst="line">
            <a:avLst/>
          </a:prstGeom>
          <a:noFill/>
          <a:ln w="4762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131" name="Line 11"/>
          <p:cNvSpPr>
            <a:spLocks noChangeShapeType="1"/>
          </p:cNvSpPr>
          <p:nvPr/>
        </p:nvSpPr>
        <p:spPr bwMode="auto">
          <a:xfrm rot="-5400000" flipH="1" flipV="1">
            <a:off x="651868" y="1234744"/>
            <a:ext cx="0" cy="129778"/>
          </a:xfrm>
          <a:prstGeom prst="line">
            <a:avLst/>
          </a:prstGeom>
          <a:noFill/>
          <a:ln w="4762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278607" y="4586818"/>
            <a:ext cx="284822" cy="406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rgbClr val="000066"/>
                </a:solidFill>
                <a:latin typeface="Comic Sans MS" charset="0"/>
              </a:rPr>
              <a:t>2</a:t>
            </a:r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278607" y="3953933"/>
            <a:ext cx="284822" cy="406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rgbClr val="000066"/>
                </a:solidFill>
                <a:latin typeface="Comic Sans MS" charset="0"/>
              </a:rPr>
              <a:t>4</a:t>
            </a:r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278607" y="3321051"/>
            <a:ext cx="284822" cy="406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rgbClr val="000066"/>
                </a:solidFill>
                <a:latin typeface="Comic Sans MS" charset="0"/>
              </a:rPr>
              <a:t>6</a:t>
            </a:r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278607" y="2796118"/>
            <a:ext cx="284822" cy="406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rgbClr val="000066"/>
                </a:solidFill>
                <a:latin typeface="Comic Sans MS" charset="0"/>
              </a:rPr>
              <a:t>8</a:t>
            </a:r>
          </a:p>
        </p:txBody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229791" y="2218267"/>
            <a:ext cx="417609" cy="406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rgbClr val="000066"/>
                </a:solidFill>
                <a:latin typeface="Comic Sans MS" charset="0"/>
              </a:rPr>
              <a:t>10</a:t>
            </a:r>
          </a:p>
        </p:txBody>
      </p:sp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229791" y="1627718"/>
            <a:ext cx="417609" cy="406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rgbClr val="000066"/>
                </a:solidFill>
                <a:latin typeface="Comic Sans MS" charset="0"/>
              </a:rPr>
              <a:t>12</a:t>
            </a:r>
          </a:p>
        </p:txBody>
      </p:sp>
      <p:sp>
        <p:nvSpPr>
          <p:cNvPr id="5138" name="Text Box 18"/>
          <p:cNvSpPr txBox="1">
            <a:spLocks noChangeArrowheads="1"/>
          </p:cNvSpPr>
          <p:nvPr/>
        </p:nvSpPr>
        <p:spPr bwMode="auto">
          <a:xfrm>
            <a:off x="229791" y="1016000"/>
            <a:ext cx="417609" cy="406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rgbClr val="000066"/>
                </a:solidFill>
                <a:latin typeface="Comic Sans MS" charset="0"/>
              </a:rPr>
              <a:t>14</a:t>
            </a:r>
          </a:p>
        </p:txBody>
      </p:sp>
      <p:sp>
        <p:nvSpPr>
          <p:cNvPr id="5139" name="Line 19"/>
          <p:cNvSpPr>
            <a:spLocks noChangeShapeType="1"/>
          </p:cNvSpPr>
          <p:nvPr/>
        </p:nvSpPr>
        <p:spPr bwMode="auto">
          <a:xfrm rot="5400000" flipV="1">
            <a:off x="3474509" y="1864520"/>
            <a:ext cx="4233" cy="5491163"/>
          </a:xfrm>
          <a:prstGeom prst="line">
            <a:avLst/>
          </a:prstGeom>
          <a:noFill/>
          <a:ln w="47625">
            <a:solidFill>
              <a:srgbClr val="339933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140" name="Line 20"/>
          <p:cNvSpPr>
            <a:spLocks noChangeShapeType="1"/>
          </p:cNvSpPr>
          <p:nvPr/>
        </p:nvSpPr>
        <p:spPr bwMode="auto">
          <a:xfrm rot="-5400000">
            <a:off x="3463595" y="1236200"/>
            <a:ext cx="10583" cy="5475685"/>
          </a:xfrm>
          <a:prstGeom prst="line">
            <a:avLst/>
          </a:prstGeom>
          <a:noFill/>
          <a:ln w="47625">
            <a:solidFill>
              <a:srgbClr val="339933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141" name="Line 21"/>
          <p:cNvSpPr>
            <a:spLocks noChangeShapeType="1"/>
          </p:cNvSpPr>
          <p:nvPr/>
        </p:nvSpPr>
        <p:spPr bwMode="auto">
          <a:xfrm rot="5400000" flipV="1">
            <a:off x="3474509" y="1019969"/>
            <a:ext cx="4233" cy="5491163"/>
          </a:xfrm>
          <a:prstGeom prst="line">
            <a:avLst/>
          </a:prstGeom>
          <a:noFill/>
          <a:ln w="47625">
            <a:solidFill>
              <a:srgbClr val="003399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142" name="Line 22"/>
          <p:cNvSpPr>
            <a:spLocks noChangeShapeType="1"/>
          </p:cNvSpPr>
          <p:nvPr/>
        </p:nvSpPr>
        <p:spPr bwMode="auto">
          <a:xfrm rot="5400000" flipV="1">
            <a:off x="3466770" y="329208"/>
            <a:ext cx="4233" cy="5475685"/>
          </a:xfrm>
          <a:prstGeom prst="line">
            <a:avLst/>
          </a:prstGeom>
          <a:noFill/>
          <a:ln w="47625">
            <a:solidFill>
              <a:srgbClr val="003399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143" name="Line 23"/>
          <p:cNvSpPr>
            <a:spLocks noChangeShapeType="1"/>
          </p:cNvSpPr>
          <p:nvPr/>
        </p:nvSpPr>
        <p:spPr bwMode="auto">
          <a:xfrm rot="-5400000">
            <a:off x="3463595" y="88967"/>
            <a:ext cx="10583" cy="5475685"/>
          </a:xfrm>
          <a:prstGeom prst="line">
            <a:avLst/>
          </a:prstGeom>
          <a:noFill/>
          <a:ln w="47625">
            <a:solidFill>
              <a:srgbClr val="FF0000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144" name="Line 24"/>
          <p:cNvSpPr>
            <a:spLocks noChangeShapeType="1"/>
          </p:cNvSpPr>
          <p:nvPr/>
        </p:nvSpPr>
        <p:spPr bwMode="auto">
          <a:xfrm rot="-5400000">
            <a:off x="3463595" y="-628584"/>
            <a:ext cx="10584" cy="5475685"/>
          </a:xfrm>
          <a:prstGeom prst="line">
            <a:avLst/>
          </a:prstGeom>
          <a:noFill/>
          <a:ln w="47625">
            <a:solidFill>
              <a:srgbClr val="FF0000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145" name="Freeform 25"/>
          <p:cNvSpPr>
            <a:spLocks/>
          </p:cNvSpPr>
          <p:nvPr/>
        </p:nvSpPr>
        <p:spPr bwMode="auto">
          <a:xfrm>
            <a:off x="741760" y="1566334"/>
            <a:ext cx="4923234" cy="3562351"/>
          </a:xfrm>
          <a:custGeom>
            <a:avLst/>
            <a:gdLst>
              <a:gd name="T0" fmla="*/ 0 w 7236"/>
              <a:gd name="T1" fmla="*/ 2992 h 2992"/>
              <a:gd name="T2" fmla="*/ 589 w 7236"/>
              <a:gd name="T3" fmla="*/ 2393 h 2992"/>
              <a:gd name="T4" fmla="*/ 1746 w 7236"/>
              <a:gd name="T5" fmla="*/ 2137 h 2992"/>
              <a:gd name="T6" fmla="*/ 3661 w 7236"/>
              <a:gd name="T7" fmla="*/ 2009 h 2992"/>
              <a:gd name="T8" fmla="*/ 5063 w 7236"/>
              <a:gd name="T9" fmla="*/ 1972 h 2992"/>
              <a:gd name="T10" fmla="*/ 5437 w 7236"/>
              <a:gd name="T11" fmla="*/ 1865 h 2992"/>
              <a:gd name="T12" fmla="*/ 5645 w 7236"/>
              <a:gd name="T13" fmla="*/ 1218 h 2992"/>
              <a:gd name="T14" fmla="*/ 5691 w 7236"/>
              <a:gd name="T15" fmla="*/ 1072 h 2992"/>
              <a:gd name="T16" fmla="*/ 5869 w 7236"/>
              <a:gd name="T17" fmla="*/ 425 h 2992"/>
              <a:gd name="T18" fmla="*/ 6109 w 7236"/>
              <a:gd name="T19" fmla="*/ 185 h 2992"/>
              <a:gd name="T20" fmla="*/ 6609 w 7236"/>
              <a:gd name="T21" fmla="*/ 73 h 2992"/>
              <a:gd name="T22" fmla="*/ 7236 w 7236"/>
              <a:gd name="T23" fmla="*/ 0 h 29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7236" h="2992">
                <a:moveTo>
                  <a:pt x="0" y="2992"/>
                </a:moveTo>
                <a:cubicBezTo>
                  <a:pt x="92" y="2892"/>
                  <a:pt x="298" y="2535"/>
                  <a:pt x="589" y="2393"/>
                </a:cubicBezTo>
                <a:cubicBezTo>
                  <a:pt x="880" y="2251"/>
                  <a:pt x="1234" y="2201"/>
                  <a:pt x="1746" y="2137"/>
                </a:cubicBezTo>
                <a:cubicBezTo>
                  <a:pt x="2258" y="2073"/>
                  <a:pt x="3108" y="2036"/>
                  <a:pt x="3661" y="2009"/>
                </a:cubicBezTo>
                <a:cubicBezTo>
                  <a:pt x="4214" y="1982"/>
                  <a:pt x="4767" y="1996"/>
                  <a:pt x="5063" y="1972"/>
                </a:cubicBezTo>
                <a:cubicBezTo>
                  <a:pt x="5359" y="1948"/>
                  <a:pt x="5340" y="1991"/>
                  <a:pt x="5437" y="1865"/>
                </a:cubicBezTo>
                <a:cubicBezTo>
                  <a:pt x="5534" y="1739"/>
                  <a:pt x="5603" y="1350"/>
                  <a:pt x="5645" y="1218"/>
                </a:cubicBezTo>
                <a:cubicBezTo>
                  <a:pt x="5687" y="1086"/>
                  <a:pt x="5654" y="1204"/>
                  <a:pt x="5691" y="1072"/>
                </a:cubicBezTo>
                <a:cubicBezTo>
                  <a:pt x="5728" y="940"/>
                  <a:pt x="5799" y="573"/>
                  <a:pt x="5869" y="425"/>
                </a:cubicBezTo>
                <a:cubicBezTo>
                  <a:pt x="5939" y="277"/>
                  <a:pt x="5986" y="244"/>
                  <a:pt x="6109" y="185"/>
                </a:cubicBezTo>
                <a:cubicBezTo>
                  <a:pt x="6232" y="126"/>
                  <a:pt x="6421" y="104"/>
                  <a:pt x="6609" y="73"/>
                </a:cubicBezTo>
                <a:cubicBezTo>
                  <a:pt x="6797" y="42"/>
                  <a:pt x="7106" y="15"/>
                  <a:pt x="7236" y="0"/>
                </a:cubicBezTo>
              </a:path>
            </a:pathLst>
          </a:custGeom>
          <a:noFill/>
          <a:ln w="4762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146" name="Oval 26"/>
          <p:cNvSpPr>
            <a:spLocks noChangeArrowheads="1"/>
          </p:cNvSpPr>
          <p:nvPr/>
        </p:nvSpPr>
        <p:spPr bwMode="auto">
          <a:xfrm>
            <a:off x="2971800" y="3926418"/>
            <a:ext cx="82154" cy="133349"/>
          </a:xfrm>
          <a:prstGeom prst="ellipse">
            <a:avLst/>
          </a:prstGeom>
          <a:solidFill>
            <a:srgbClr val="003366"/>
          </a:solidFill>
          <a:ln w="9525">
            <a:solidFill>
              <a:srgbClr val="003366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147" name="Oval 27"/>
          <p:cNvSpPr>
            <a:spLocks noChangeArrowheads="1"/>
          </p:cNvSpPr>
          <p:nvPr/>
        </p:nvSpPr>
        <p:spPr bwMode="auto">
          <a:xfrm>
            <a:off x="4555331" y="2876551"/>
            <a:ext cx="80963" cy="133349"/>
          </a:xfrm>
          <a:prstGeom prst="ellipse">
            <a:avLst/>
          </a:prstGeom>
          <a:solidFill>
            <a:srgbClr val="003366"/>
          </a:solidFill>
          <a:ln w="9525">
            <a:solidFill>
              <a:srgbClr val="003366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148" name="Line 28"/>
          <p:cNvSpPr>
            <a:spLocks noChangeShapeType="1"/>
          </p:cNvSpPr>
          <p:nvPr/>
        </p:nvSpPr>
        <p:spPr bwMode="auto">
          <a:xfrm>
            <a:off x="3012281" y="4072467"/>
            <a:ext cx="0" cy="1515533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149" name="Line 29"/>
          <p:cNvSpPr>
            <a:spLocks noChangeShapeType="1"/>
          </p:cNvSpPr>
          <p:nvPr/>
        </p:nvSpPr>
        <p:spPr bwMode="auto">
          <a:xfrm>
            <a:off x="4597004" y="3088218"/>
            <a:ext cx="0" cy="2484967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150" name="Text Box 30"/>
          <p:cNvSpPr txBox="1">
            <a:spLocks noChangeArrowheads="1"/>
          </p:cNvSpPr>
          <p:nvPr/>
        </p:nvSpPr>
        <p:spPr bwMode="auto">
          <a:xfrm>
            <a:off x="5225654" y="5044018"/>
            <a:ext cx="1030605" cy="406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rgbClr val="FF3300"/>
                </a:solidFill>
                <a:latin typeface="Comic Sans MS" charset="0"/>
              </a:rPr>
              <a:t>V</a:t>
            </a:r>
            <a:r>
              <a:rPr lang="it-IT" sz="2300" baseline="-25000">
                <a:solidFill>
                  <a:srgbClr val="FF3300"/>
                </a:solidFill>
                <a:latin typeface="Comic Sans MS" charset="0"/>
              </a:rPr>
              <a:t>0</a:t>
            </a:r>
            <a:r>
              <a:rPr lang="it-IT" sz="2300">
                <a:solidFill>
                  <a:srgbClr val="FF3300"/>
                </a:solidFill>
                <a:latin typeface="Comic Sans MS" charset="0"/>
              </a:rPr>
              <a:t> (ml)</a:t>
            </a:r>
          </a:p>
        </p:txBody>
      </p:sp>
      <p:sp>
        <p:nvSpPr>
          <p:cNvPr id="5151" name="Text Box 31"/>
          <p:cNvSpPr txBox="1">
            <a:spLocks noChangeArrowheads="1"/>
          </p:cNvSpPr>
          <p:nvPr/>
        </p:nvSpPr>
        <p:spPr bwMode="auto">
          <a:xfrm>
            <a:off x="751285" y="1043518"/>
            <a:ext cx="489042" cy="406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>
                <a:solidFill>
                  <a:srgbClr val="FF3300"/>
                </a:solidFill>
                <a:latin typeface="Comic Sans MS" charset="0"/>
              </a:rPr>
              <a:t>pH</a:t>
            </a:r>
          </a:p>
        </p:txBody>
      </p:sp>
      <p:sp>
        <p:nvSpPr>
          <p:cNvPr id="5152" name="Text Box 32"/>
          <p:cNvSpPr txBox="1">
            <a:spLocks noChangeArrowheads="1"/>
          </p:cNvSpPr>
          <p:nvPr/>
        </p:nvSpPr>
        <p:spPr bwMode="auto">
          <a:xfrm>
            <a:off x="3218260" y="4059767"/>
            <a:ext cx="1258960" cy="406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rgbClr val="FF3300"/>
                </a:solidFill>
                <a:latin typeface="Comic Sans MS" charset="0"/>
              </a:rPr>
              <a:t>pH = pK</a:t>
            </a:r>
            <a:r>
              <a:rPr lang="it-IT" sz="2300" baseline="-25000">
                <a:solidFill>
                  <a:srgbClr val="FF3300"/>
                </a:solidFill>
                <a:latin typeface="Comic Sans MS" charset="0"/>
              </a:rPr>
              <a:t>a</a:t>
            </a:r>
            <a:endParaRPr lang="it-IT" sz="2300">
              <a:solidFill>
                <a:srgbClr val="FF3300"/>
              </a:solidFill>
              <a:latin typeface="Comic Sans MS" charset="0"/>
            </a:endParaRPr>
          </a:p>
        </p:txBody>
      </p:sp>
      <p:sp>
        <p:nvSpPr>
          <p:cNvPr id="5153" name="Line 33"/>
          <p:cNvSpPr>
            <a:spLocks noChangeShapeType="1"/>
          </p:cNvSpPr>
          <p:nvPr/>
        </p:nvSpPr>
        <p:spPr bwMode="auto">
          <a:xfrm flipH="1" flipV="1">
            <a:off x="3061098" y="4087284"/>
            <a:ext cx="164306" cy="285749"/>
          </a:xfrm>
          <a:prstGeom prst="line">
            <a:avLst/>
          </a:prstGeom>
          <a:noFill/>
          <a:ln w="38100">
            <a:solidFill>
              <a:srgbClr val="003399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154" name="Text Box 34"/>
          <p:cNvSpPr txBox="1">
            <a:spLocks noChangeArrowheads="1"/>
          </p:cNvSpPr>
          <p:nvPr/>
        </p:nvSpPr>
        <p:spPr bwMode="auto">
          <a:xfrm>
            <a:off x="3963591" y="5659967"/>
            <a:ext cx="1702121" cy="406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rgbClr val="000066"/>
                </a:solidFill>
                <a:latin typeface="Comic Sans MS" charset="0"/>
              </a:rPr>
              <a:t>V</a:t>
            </a:r>
            <a:r>
              <a:rPr lang="it-IT" sz="2300" baseline="-25000">
                <a:solidFill>
                  <a:srgbClr val="000066"/>
                </a:solidFill>
                <a:latin typeface="Comic Sans MS" charset="0"/>
              </a:rPr>
              <a:t>0</a:t>
            </a:r>
            <a:r>
              <a:rPr lang="it-IT" sz="2300">
                <a:solidFill>
                  <a:srgbClr val="000066"/>
                </a:solidFill>
                <a:latin typeface="Comic Sans MS" charset="0"/>
              </a:rPr>
              <a:t>N</a:t>
            </a:r>
            <a:r>
              <a:rPr lang="it-IT" sz="2300" baseline="-25000">
                <a:solidFill>
                  <a:srgbClr val="000066"/>
                </a:solidFill>
                <a:latin typeface="Comic Sans MS" charset="0"/>
              </a:rPr>
              <a:t>0</a:t>
            </a:r>
            <a:r>
              <a:rPr lang="it-IT" sz="2300">
                <a:solidFill>
                  <a:srgbClr val="000066"/>
                </a:solidFill>
                <a:latin typeface="Comic Sans MS" charset="0"/>
              </a:rPr>
              <a:t> = V</a:t>
            </a:r>
            <a:r>
              <a:rPr lang="it-IT" sz="2300" baseline="-25000">
                <a:solidFill>
                  <a:srgbClr val="000066"/>
                </a:solidFill>
                <a:latin typeface="Comic Sans MS" charset="0"/>
              </a:rPr>
              <a:t>1</a:t>
            </a:r>
            <a:r>
              <a:rPr lang="it-IT" sz="2300">
                <a:solidFill>
                  <a:srgbClr val="000066"/>
                </a:solidFill>
                <a:latin typeface="Comic Sans MS" charset="0"/>
              </a:rPr>
              <a:t>N</a:t>
            </a:r>
            <a:r>
              <a:rPr lang="it-IT" sz="2300" baseline="-25000">
                <a:solidFill>
                  <a:srgbClr val="000066"/>
                </a:solidFill>
                <a:latin typeface="Comic Sans MS" charset="0"/>
              </a:rPr>
              <a:t>1</a:t>
            </a:r>
            <a:endParaRPr lang="it-IT" sz="2300">
              <a:solidFill>
                <a:srgbClr val="000066"/>
              </a:solidFill>
              <a:latin typeface="Comic Sans MS" charset="0"/>
            </a:endParaRPr>
          </a:p>
        </p:txBody>
      </p:sp>
      <p:sp>
        <p:nvSpPr>
          <p:cNvPr id="5155" name="Text Box 35"/>
          <p:cNvSpPr txBox="1">
            <a:spLocks noChangeArrowheads="1"/>
          </p:cNvSpPr>
          <p:nvPr/>
        </p:nvSpPr>
        <p:spPr bwMode="auto">
          <a:xfrm>
            <a:off x="1482412" y="5772754"/>
            <a:ext cx="1411057" cy="760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it-IT" sz="2300" dirty="0">
                <a:solidFill>
                  <a:srgbClr val="FF0000"/>
                </a:solidFill>
                <a:latin typeface="Comic Sans MS" charset="0"/>
              </a:rPr>
              <a:t>Soluzione</a:t>
            </a:r>
          </a:p>
          <a:p>
            <a:pPr algn="ctr"/>
            <a:r>
              <a:rPr lang="it-IT" sz="2300" dirty="0">
                <a:solidFill>
                  <a:srgbClr val="FF0000"/>
                </a:solidFill>
                <a:latin typeface="Comic Sans MS" charset="0"/>
              </a:rPr>
              <a:t>Tampone</a:t>
            </a:r>
          </a:p>
        </p:txBody>
      </p:sp>
      <p:sp>
        <p:nvSpPr>
          <p:cNvPr id="5156" name="Line 36"/>
          <p:cNvSpPr>
            <a:spLocks noChangeShapeType="1"/>
          </p:cNvSpPr>
          <p:nvPr/>
        </p:nvSpPr>
        <p:spPr bwMode="auto">
          <a:xfrm rot="5400000" flipV="1">
            <a:off x="3565203" y="5235908"/>
            <a:ext cx="4233" cy="2041922"/>
          </a:xfrm>
          <a:prstGeom prst="line">
            <a:avLst/>
          </a:prstGeom>
          <a:noFill/>
          <a:ln w="9525">
            <a:solidFill>
              <a:srgbClr val="003366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157" name="Line 37"/>
          <p:cNvSpPr>
            <a:spLocks noChangeShapeType="1"/>
          </p:cNvSpPr>
          <p:nvPr/>
        </p:nvSpPr>
        <p:spPr bwMode="auto">
          <a:xfrm rot="-5400000" flipH="1" flipV="1">
            <a:off x="5277975" y="5699853"/>
            <a:ext cx="8467" cy="1101329"/>
          </a:xfrm>
          <a:prstGeom prst="line">
            <a:avLst/>
          </a:prstGeom>
          <a:noFill/>
          <a:ln w="9525">
            <a:solidFill>
              <a:srgbClr val="003366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158" name="Text Box 38"/>
          <p:cNvSpPr txBox="1">
            <a:spLocks noChangeArrowheads="1"/>
          </p:cNvSpPr>
          <p:nvPr/>
        </p:nvSpPr>
        <p:spPr bwMode="auto">
          <a:xfrm>
            <a:off x="5811441" y="5795434"/>
            <a:ext cx="1195891" cy="760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rgbClr val="FF3300"/>
                </a:solidFill>
                <a:latin typeface="Comic Sans MS" charset="0"/>
              </a:rPr>
              <a:t>Eccesso</a:t>
            </a:r>
          </a:p>
          <a:p>
            <a:r>
              <a:rPr lang="it-IT" sz="2300">
                <a:solidFill>
                  <a:srgbClr val="FF3300"/>
                </a:solidFill>
                <a:latin typeface="Comic Sans MS" charset="0"/>
              </a:rPr>
              <a:t>di base</a:t>
            </a:r>
          </a:p>
        </p:txBody>
      </p:sp>
      <p:sp>
        <p:nvSpPr>
          <p:cNvPr id="5159" name="Line 39"/>
          <p:cNvSpPr>
            <a:spLocks noChangeShapeType="1"/>
          </p:cNvSpPr>
          <p:nvPr/>
        </p:nvSpPr>
        <p:spPr bwMode="auto">
          <a:xfrm rot="-10800000">
            <a:off x="4626769" y="6195485"/>
            <a:ext cx="2381" cy="656167"/>
          </a:xfrm>
          <a:prstGeom prst="line">
            <a:avLst/>
          </a:prstGeom>
          <a:noFill/>
          <a:ln w="9525">
            <a:solidFill>
              <a:srgbClr val="003366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160" name="Text Box 40"/>
          <p:cNvSpPr txBox="1">
            <a:spLocks noChangeArrowheads="1"/>
          </p:cNvSpPr>
          <p:nvPr/>
        </p:nvSpPr>
        <p:spPr bwMode="auto">
          <a:xfrm>
            <a:off x="3320223" y="6721021"/>
            <a:ext cx="2950920" cy="760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dirty="0">
                <a:solidFill>
                  <a:srgbClr val="FF3300"/>
                </a:solidFill>
                <a:latin typeface="Comic Sans MS" charset="0"/>
              </a:rPr>
              <a:t>Equivalenza </a:t>
            </a:r>
            <a:r>
              <a:rPr lang="it-IT" sz="2300" dirty="0" err="1">
                <a:solidFill>
                  <a:srgbClr val="FF3300"/>
                </a:solidFill>
                <a:latin typeface="Comic Sans MS" charset="0"/>
              </a:rPr>
              <a:t>Soluz</a:t>
            </a:r>
            <a:r>
              <a:rPr lang="it-IT" sz="2300" dirty="0">
                <a:solidFill>
                  <a:srgbClr val="FF3300"/>
                </a:solidFill>
                <a:latin typeface="Comic Sans MS" charset="0"/>
              </a:rPr>
              <a:t>.</a:t>
            </a:r>
          </a:p>
          <a:p>
            <a:r>
              <a:rPr lang="it-IT" sz="2300" dirty="0">
                <a:solidFill>
                  <a:srgbClr val="FF3300"/>
                </a:solidFill>
                <a:latin typeface="Comic Sans MS" charset="0"/>
              </a:rPr>
              <a:t>di sale (</a:t>
            </a:r>
            <a:r>
              <a:rPr lang="it-IT" sz="2300" dirty="0" err="1">
                <a:solidFill>
                  <a:srgbClr val="FF3300"/>
                </a:solidFill>
                <a:latin typeface="Comic Sans MS" charset="0"/>
              </a:rPr>
              <a:t>NaA</a:t>
            </a:r>
            <a:r>
              <a:rPr lang="it-IT" sz="2300" dirty="0">
                <a:solidFill>
                  <a:srgbClr val="FF3300"/>
                </a:solidFill>
                <a:latin typeface="Comic Sans MS" charset="0"/>
              </a:rPr>
              <a:t>)</a:t>
            </a:r>
          </a:p>
        </p:txBody>
      </p:sp>
      <p:sp>
        <p:nvSpPr>
          <p:cNvPr id="5161" name="Text Box 41"/>
          <p:cNvSpPr txBox="1">
            <a:spLocks noChangeArrowheads="1"/>
          </p:cNvSpPr>
          <p:nvPr/>
        </p:nvSpPr>
        <p:spPr bwMode="auto">
          <a:xfrm>
            <a:off x="601267" y="5712885"/>
            <a:ext cx="284822" cy="406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rgbClr val="000066"/>
                </a:solidFill>
                <a:latin typeface="Comic Sans MS" charset="0"/>
              </a:rPr>
              <a:t>0</a:t>
            </a:r>
          </a:p>
        </p:txBody>
      </p:sp>
      <p:sp>
        <p:nvSpPr>
          <p:cNvPr id="5162" name="Text Box 42"/>
          <p:cNvSpPr txBox="1">
            <a:spLocks noChangeArrowheads="1"/>
          </p:cNvSpPr>
          <p:nvPr/>
        </p:nvSpPr>
        <p:spPr bwMode="auto">
          <a:xfrm>
            <a:off x="0" y="6518257"/>
            <a:ext cx="2619592" cy="97572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it-IT" sz="2000" dirty="0" err="1">
                <a:solidFill>
                  <a:srgbClr val="6600CC"/>
                </a:solidFill>
                <a:latin typeface="Comic Sans MS" charset="0"/>
              </a:rPr>
              <a:t>Soluz</a:t>
            </a:r>
            <a:r>
              <a:rPr lang="it-IT" sz="2000" dirty="0">
                <a:solidFill>
                  <a:srgbClr val="6600CC"/>
                </a:solidFill>
                <a:latin typeface="Comic Sans MS" charset="0"/>
              </a:rPr>
              <a:t>. di acido</a:t>
            </a:r>
          </a:p>
          <a:p>
            <a:pPr algn="ctr"/>
            <a:r>
              <a:rPr lang="it-IT" sz="2000" dirty="0">
                <a:solidFill>
                  <a:srgbClr val="6600CC"/>
                </a:solidFill>
                <a:latin typeface="Comic Sans MS" charset="0"/>
              </a:rPr>
              <a:t>debole (HA)</a:t>
            </a:r>
          </a:p>
          <a:p>
            <a:pPr algn="ctr"/>
            <a:r>
              <a:rPr lang="it-IT" sz="2000" b="1" dirty="0">
                <a:solidFill>
                  <a:srgbClr val="6600CC"/>
                </a:solidFill>
                <a:latin typeface="Comic Sans MS" charset="0"/>
              </a:rPr>
              <a:t>[H</a:t>
            </a:r>
            <a:r>
              <a:rPr lang="it-IT" sz="2000" b="1" baseline="-25000" dirty="0">
                <a:solidFill>
                  <a:srgbClr val="6600CC"/>
                </a:solidFill>
                <a:latin typeface="Comic Sans MS" charset="0"/>
              </a:rPr>
              <a:t>3</a:t>
            </a:r>
            <a:r>
              <a:rPr lang="it-IT" sz="2000" b="1" dirty="0">
                <a:solidFill>
                  <a:srgbClr val="6600CC"/>
                </a:solidFill>
                <a:latin typeface="Comic Sans MS" charset="0"/>
              </a:rPr>
              <a:t>O</a:t>
            </a:r>
            <a:r>
              <a:rPr lang="it-IT" sz="2000" b="1" baseline="30000" dirty="0">
                <a:solidFill>
                  <a:srgbClr val="6600CC"/>
                </a:solidFill>
                <a:latin typeface="Comic Sans MS" charset="0"/>
              </a:rPr>
              <a:t>+</a:t>
            </a:r>
            <a:r>
              <a:rPr lang="it-IT" sz="2000" b="1" dirty="0">
                <a:solidFill>
                  <a:srgbClr val="6600CC"/>
                </a:solidFill>
                <a:latin typeface="Comic Sans MS" charset="0"/>
              </a:rPr>
              <a:t>]</a:t>
            </a:r>
            <a:r>
              <a:rPr lang="it-IT" sz="2000" b="1" dirty="0" smtClean="0">
                <a:solidFill>
                  <a:srgbClr val="6600CC"/>
                </a:solidFill>
                <a:latin typeface="Comic Sans MS" charset="0"/>
              </a:rPr>
              <a:t>=  </a:t>
            </a:r>
            <a:r>
              <a:rPr lang="it-IT" sz="2000" b="1" dirty="0" err="1" smtClean="0">
                <a:solidFill>
                  <a:srgbClr val="6600CC"/>
                </a:solidFill>
                <a:latin typeface="Comic Sans MS" charset="0"/>
                <a:sym typeface="Symbol" charset="0"/>
              </a:rPr>
              <a:t>K</a:t>
            </a:r>
            <a:r>
              <a:rPr lang="it-IT" sz="2000" b="1" baseline="-25000" dirty="0" err="1" smtClean="0">
                <a:solidFill>
                  <a:srgbClr val="6600CC"/>
                </a:solidFill>
                <a:latin typeface="Comic Sans MS" charset="0"/>
                <a:sym typeface="Symbol" charset="0"/>
              </a:rPr>
              <a:t>a</a:t>
            </a:r>
            <a:r>
              <a:rPr lang="it-IT" sz="2000" b="1" dirty="0" err="1">
                <a:solidFill>
                  <a:srgbClr val="6600CC"/>
                </a:solidFill>
                <a:latin typeface="Comic Sans MS" charset="0"/>
                <a:sym typeface="Symbol" charset="0"/>
              </a:rPr>
              <a:t>•c</a:t>
            </a:r>
            <a:endParaRPr lang="it-IT" sz="2000" dirty="0">
              <a:solidFill>
                <a:srgbClr val="6600CC"/>
              </a:solidFill>
              <a:latin typeface="Comic Sans MS" charset="0"/>
            </a:endParaRPr>
          </a:p>
        </p:txBody>
      </p:sp>
      <p:sp>
        <p:nvSpPr>
          <p:cNvPr id="5163" name="Line 43"/>
          <p:cNvSpPr>
            <a:spLocks noChangeShapeType="1"/>
          </p:cNvSpPr>
          <p:nvPr/>
        </p:nvSpPr>
        <p:spPr bwMode="auto">
          <a:xfrm rot="-10800000">
            <a:off x="816496" y="5737856"/>
            <a:ext cx="354494" cy="850104"/>
          </a:xfrm>
          <a:prstGeom prst="line">
            <a:avLst/>
          </a:prstGeom>
          <a:noFill/>
          <a:ln w="9525">
            <a:solidFill>
              <a:srgbClr val="003366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164" name="Line 44"/>
          <p:cNvSpPr>
            <a:spLocks noChangeShapeType="1"/>
          </p:cNvSpPr>
          <p:nvPr/>
        </p:nvSpPr>
        <p:spPr bwMode="auto">
          <a:xfrm rot="-10800000">
            <a:off x="2153842" y="6669617"/>
            <a:ext cx="1190" cy="643467"/>
          </a:xfrm>
          <a:prstGeom prst="line">
            <a:avLst/>
          </a:prstGeom>
          <a:noFill/>
          <a:ln w="9525">
            <a:solidFill>
              <a:srgbClr val="003366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165" name="Text Box 45"/>
          <p:cNvSpPr txBox="1">
            <a:spLocks noChangeArrowheads="1"/>
          </p:cNvSpPr>
          <p:nvPr/>
        </p:nvSpPr>
        <p:spPr bwMode="auto">
          <a:xfrm>
            <a:off x="968818" y="7966084"/>
            <a:ext cx="1498381" cy="406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 dirty="0">
                <a:solidFill>
                  <a:srgbClr val="6600CC"/>
                </a:solidFill>
                <a:latin typeface="Comic Sans MS" charset="0"/>
              </a:rPr>
              <a:t>[H</a:t>
            </a:r>
            <a:r>
              <a:rPr lang="it-IT" sz="2300" b="1" baseline="-25000" dirty="0">
                <a:solidFill>
                  <a:srgbClr val="6600CC"/>
                </a:solidFill>
                <a:latin typeface="Comic Sans MS" charset="0"/>
              </a:rPr>
              <a:t>3</a:t>
            </a:r>
            <a:r>
              <a:rPr lang="it-IT" sz="2300" b="1" dirty="0">
                <a:solidFill>
                  <a:srgbClr val="6600CC"/>
                </a:solidFill>
                <a:latin typeface="Comic Sans MS" charset="0"/>
              </a:rPr>
              <a:t>O</a:t>
            </a:r>
            <a:r>
              <a:rPr lang="it-IT" sz="2300" b="1" baseline="30000" dirty="0">
                <a:solidFill>
                  <a:srgbClr val="6600CC"/>
                </a:solidFill>
                <a:latin typeface="Comic Sans MS" charset="0"/>
              </a:rPr>
              <a:t>+</a:t>
            </a:r>
            <a:r>
              <a:rPr lang="it-IT" sz="2300" b="1" dirty="0">
                <a:solidFill>
                  <a:srgbClr val="6600CC"/>
                </a:solidFill>
                <a:latin typeface="Comic Sans MS" charset="0"/>
              </a:rPr>
              <a:t>]=K</a:t>
            </a:r>
            <a:r>
              <a:rPr lang="it-IT" sz="2300" b="1" baseline="-25000" dirty="0">
                <a:solidFill>
                  <a:srgbClr val="6600CC"/>
                </a:solidFill>
                <a:latin typeface="Comic Sans MS" charset="0"/>
              </a:rPr>
              <a:t>a</a:t>
            </a:r>
            <a:endParaRPr lang="it-IT" sz="2300" b="1" dirty="0">
              <a:solidFill>
                <a:srgbClr val="6600CC"/>
              </a:solidFill>
              <a:latin typeface="Comic Sans MS" charset="0"/>
            </a:endParaRPr>
          </a:p>
        </p:txBody>
      </p:sp>
      <p:sp>
        <p:nvSpPr>
          <p:cNvPr id="5166" name="Text Box 46"/>
          <p:cNvSpPr txBox="1">
            <a:spLocks noChangeArrowheads="1"/>
          </p:cNvSpPr>
          <p:nvPr/>
        </p:nvSpPr>
        <p:spPr bwMode="auto">
          <a:xfrm>
            <a:off x="2386656" y="7986052"/>
            <a:ext cx="1477930" cy="406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 dirty="0">
                <a:solidFill>
                  <a:srgbClr val="6600CC"/>
                </a:solidFill>
                <a:latin typeface="Comic Sans MS" charset="0"/>
              </a:rPr>
              <a:t>[HA</a:t>
            </a:r>
            <a:r>
              <a:rPr lang="it-IT" sz="2300" b="1" dirty="0" smtClean="0">
                <a:solidFill>
                  <a:srgbClr val="6600CC"/>
                </a:solidFill>
                <a:latin typeface="Comic Sans MS" charset="0"/>
              </a:rPr>
              <a:t>]/[A</a:t>
            </a:r>
            <a:r>
              <a:rPr lang="it-IT" sz="2300" b="1" baseline="50000" dirty="0" smtClean="0">
                <a:solidFill>
                  <a:srgbClr val="6600CC"/>
                </a:solidFill>
                <a:latin typeface="Comic Sans MS" charset="0"/>
              </a:rPr>
              <a:t>-</a:t>
            </a:r>
            <a:r>
              <a:rPr lang="it-IT" sz="2300" b="1" dirty="0" smtClean="0">
                <a:solidFill>
                  <a:srgbClr val="6600CC"/>
                </a:solidFill>
                <a:latin typeface="Comic Sans MS" charset="0"/>
              </a:rPr>
              <a:t>]</a:t>
            </a:r>
            <a:endParaRPr lang="it-IT" sz="2300" b="1" dirty="0">
              <a:solidFill>
                <a:srgbClr val="6600CC"/>
              </a:solidFill>
              <a:latin typeface="Comic Sans MS" charset="0"/>
            </a:endParaRPr>
          </a:p>
        </p:txBody>
      </p:sp>
      <p:sp>
        <p:nvSpPr>
          <p:cNvPr id="5170" name="Text Box 50"/>
          <p:cNvSpPr txBox="1">
            <a:spLocks noChangeArrowheads="1"/>
          </p:cNvSpPr>
          <p:nvPr/>
        </p:nvSpPr>
        <p:spPr bwMode="auto">
          <a:xfrm>
            <a:off x="5321879" y="7334235"/>
            <a:ext cx="419481" cy="406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 dirty="0" err="1">
                <a:solidFill>
                  <a:srgbClr val="6600CC"/>
                </a:solidFill>
                <a:latin typeface="Comic Sans MS" charset="0"/>
              </a:rPr>
              <a:t>K</a:t>
            </a:r>
            <a:r>
              <a:rPr lang="it-IT" sz="2300" b="1" baseline="-25000" dirty="0" err="1">
                <a:solidFill>
                  <a:srgbClr val="6600CC"/>
                </a:solidFill>
                <a:latin typeface="Comic Sans MS" charset="0"/>
              </a:rPr>
              <a:t>w</a:t>
            </a:r>
            <a:endParaRPr lang="it-IT" sz="2300" b="1" dirty="0">
              <a:solidFill>
                <a:srgbClr val="6600CC"/>
              </a:solidFill>
              <a:latin typeface="Comic Sans MS" charset="0"/>
            </a:endParaRPr>
          </a:p>
        </p:txBody>
      </p:sp>
      <p:sp>
        <p:nvSpPr>
          <p:cNvPr id="5171" name="Text Box 51"/>
          <p:cNvSpPr txBox="1">
            <a:spLocks noChangeArrowheads="1"/>
          </p:cNvSpPr>
          <p:nvPr/>
        </p:nvSpPr>
        <p:spPr bwMode="auto">
          <a:xfrm>
            <a:off x="5331404" y="7958958"/>
            <a:ext cx="394229" cy="406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 dirty="0">
                <a:solidFill>
                  <a:srgbClr val="6600CC"/>
                </a:solidFill>
                <a:latin typeface="Comic Sans MS" charset="0"/>
              </a:rPr>
              <a:t>K</a:t>
            </a:r>
            <a:r>
              <a:rPr lang="it-IT" sz="2300" b="1" baseline="-25000" dirty="0">
                <a:solidFill>
                  <a:srgbClr val="6600CC"/>
                </a:solidFill>
                <a:latin typeface="Comic Sans MS" charset="0"/>
              </a:rPr>
              <a:t>a</a:t>
            </a:r>
            <a:endParaRPr lang="it-IT" sz="2300" b="1" dirty="0">
              <a:solidFill>
                <a:srgbClr val="6600CC"/>
              </a:solidFill>
              <a:latin typeface="Comic Sans MS" charset="0"/>
            </a:endParaRPr>
          </a:p>
        </p:txBody>
      </p:sp>
      <p:sp>
        <p:nvSpPr>
          <p:cNvPr id="5172" name="Line 52"/>
          <p:cNvSpPr>
            <a:spLocks noChangeShapeType="1"/>
          </p:cNvSpPr>
          <p:nvPr/>
        </p:nvSpPr>
        <p:spPr bwMode="auto">
          <a:xfrm rot="-5400000">
            <a:off x="5509756" y="7664548"/>
            <a:ext cx="4233" cy="376238"/>
          </a:xfrm>
          <a:prstGeom prst="line">
            <a:avLst/>
          </a:prstGeom>
          <a:noFill/>
          <a:ln w="47625">
            <a:solidFill>
              <a:srgbClr val="6600CC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173" name="Text Box 53"/>
          <p:cNvSpPr txBox="1">
            <a:spLocks noChangeArrowheads="1"/>
          </p:cNvSpPr>
          <p:nvPr/>
        </p:nvSpPr>
        <p:spPr bwMode="auto">
          <a:xfrm>
            <a:off x="4171501" y="7591105"/>
            <a:ext cx="1088933" cy="406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 dirty="0">
                <a:solidFill>
                  <a:srgbClr val="6600CC"/>
                </a:solidFill>
                <a:latin typeface="Comic Sans MS" charset="0"/>
              </a:rPr>
              <a:t>[OH</a:t>
            </a:r>
            <a:r>
              <a:rPr lang="it-IT" sz="2300" b="1" baseline="50000" dirty="0">
                <a:solidFill>
                  <a:srgbClr val="6600CC"/>
                </a:solidFill>
                <a:latin typeface="Comic Sans MS" charset="0"/>
              </a:rPr>
              <a:t>-</a:t>
            </a:r>
            <a:r>
              <a:rPr lang="it-IT" sz="2300" b="1" dirty="0">
                <a:solidFill>
                  <a:srgbClr val="6600CC"/>
                </a:solidFill>
                <a:latin typeface="Comic Sans MS" charset="0"/>
              </a:rPr>
              <a:t>]= </a:t>
            </a:r>
            <a:endParaRPr lang="it-IT" sz="2300" b="1" dirty="0">
              <a:solidFill>
                <a:srgbClr val="6600CC"/>
              </a:solidFill>
              <a:latin typeface="Comic Sans MS" charset="0"/>
              <a:sym typeface="Symbol" charset="0"/>
            </a:endParaRPr>
          </a:p>
        </p:txBody>
      </p:sp>
      <p:sp>
        <p:nvSpPr>
          <p:cNvPr id="5174" name="Text Box 54"/>
          <p:cNvSpPr txBox="1">
            <a:spLocks noChangeArrowheads="1"/>
          </p:cNvSpPr>
          <p:nvPr/>
        </p:nvSpPr>
        <p:spPr bwMode="auto">
          <a:xfrm>
            <a:off x="5950608" y="7646142"/>
            <a:ext cx="399894" cy="406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 dirty="0" err="1">
                <a:solidFill>
                  <a:srgbClr val="6600CC"/>
                </a:solidFill>
                <a:latin typeface="Comic Sans MS" charset="0"/>
              </a:rPr>
              <a:t>cs</a:t>
            </a:r>
            <a:endParaRPr lang="it-IT" sz="2300" b="1" dirty="0">
              <a:solidFill>
                <a:srgbClr val="6600CC"/>
              </a:solidFill>
              <a:latin typeface="Comic Sans MS" charset="0"/>
            </a:endParaRPr>
          </a:p>
        </p:txBody>
      </p:sp>
      <p:sp>
        <p:nvSpPr>
          <p:cNvPr id="5176" name="Text Box 56"/>
          <p:cNvSpPr txBox="1">
            <a:spLocks noChangeArrowheads="1"/>
          </p:cNvSpPr>
          <p:nvPr/>
        </p:nvSpPr>
        <p:spPr bwMode="auto">
          <a:xfrm>
            <a:off x="5519767" y="6487717"/>
            <a:ext cx="1338233" cy="360175"/>
          </a:xfrm>
          <a:prstGeom prst="rect">
            <a:avLst/>
          </a:prstGeom>
          <a:noFill/>
          <a:ln w="19050">
            <a:solidFill>
              <a:srgbClr val="9933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000" b="1" dirty="0">
                <a:solidFill>
                  <a:srgbClr val="6600CC"/>
                </a:solidFill>
                <a:latin typeface="Comic Sans MS" charset="0"/>
              </a:rPr>
              <a:t>[OH</a:t>
            </a:r>
            <a:r>
              <a:rPr lang="it-IT" sz="2000" b="1" baseline="50000" dirty="0">
                <a:solidFill>
                  <a:srgbClr val="6600CC"/>
                </a:solidFill>
                <a:latin typeface="Comic Sans MS" charset="0"/>
              </a:rPr>
              <a:t>-</a:t>
            </a:r>
            <a:r>
              <a:rPr lang="it-IT" sz="2000" b="1" dirty="0">
                <a:solidFill>
                  <a:srgbClr val="6600CC"/>
                </a:solidFill>
                <a:latin typeface="Comic Sans MS" charset="0"/>
              </a:rPr>
              <a:t>]= C</a:t>
            </a:r>
            <a:r>
              <a:rPr lang="it-IT" sz="2000" b="1" baseline="-25000" dirty="0">
                <a:solidFill>
                  <a:srgbClr val="6600CC"/>
                </a:solidFill>
                <a:latin typeface="Comic Sans MS" charset="0"/>
              </a:rPr>
              <a:t>B</a:t>
            </a:r>
            <a:endParaRPr lang="it-IT" sz="2000" b="1" dirty="0">
              <a:solidFill>
                <a:srgbClr val="6600CC"/>
              </a:solidFill>
              <a:latin typeface="Comic Sans MS" charset="0"/>
              <a:sym typeface="Symbol" charset="0"/>
            </a:endParaRPr>
          </a:p>
        </p:txBody>
      </p:sp>
      <p:sp>
        <p:nvSpPr>
          <p:cNvPr id="5177" name="Line 57"/>
          <p:cNvSpPr>
            <a:spLocks noChangeShapeType="1"/>
          </p:cNvSpPr>
          <p:nvPr/>
        </p:nvSpPr>
        <p:spPr bwMode="auto">
          <a:xfrm rot="10800000" flipH="1">
            <a:off x="5174457" y="7344833"/>
            <a:ext cx="3572" cy="416984"/>
          </a:xfrm>
          <a:prstGeom prst="line">
            <a:avLst/>
          </a:prstGeom>
          <a:noFill/>
          <a:ln w="9525">
            <a:solidFill>
              <a:srgbClr val="003366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179" name="Text Box 59"/>
          <p:cNvSpPr txBox="1">
            <a:spLocks noChangeArrowheads="1"/>
          </p:cNvSpPr>
          <p:nvPr/>
        </p:nvSpPr>
        <p:spPr bwMode="auto">
          <a:xfrm>
            <a:off x="1526284" y="1268640"/>
            <a:ext cx="4223209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 dirty="0">
                <a:solidFill>
                  <a:srgbClr val="6600CC"/>
                </a:solidFill>
                <a:latin typeface="Comic Sans MS" charset="0"/>
              </a:rPr>
              <a:t>HA + OH</a:t>
            </a:r>
            <a:r>
              <a:rPr lang="it-IT" b="1" baseline="50000" dirty="0">
                <a:solidFill>
                  <a:srgbClr val="6600CC"/>
                </a:solidFill>
                <a:latin typeface="Comic Sans MS" charset="0"/>
              </a:rPr>
              <a:t>-</a:t>
            </a:r>
            <a:r>
              <a:rPr lang="it-IT" b="1" dirty="0">
                <a:solidFill>
                  <a:srgbClr val="6600CC"/>
                </a:solidFill>
                <a:latin typeface="Comic Sans MS" charset="0"/>
              </a:rPr>
              <a:t>		A</a:t>
            </a:r>
            <a:r>
              <a:rPr lang="it-IT" b="1" baseline="50000" dirty="0">
                <a:solidFill>
                  <a:srgbClr val="6600CC"/>
                </a:solidFill>
                <a:latin typeface="Comic Sans MS" charset="0"/>
              </a:rPr>
              <a:t>-</a:t>
            </a:r>
            <a:r>
              <a:rPr lang="it-IT" b="1" dirty="0">
                <a:solidFill>
                  <a:srgbClr val="6600CC"/>
                </a:solidFill>
                <a:latin typeface="Comic Sans MS" charset="0"/>
              </a:rPr>
              <a:t> + H</a:t>
            </a:r>
            <a:r>
              <a:rPr lang="it-IT" b="1" baseline="-25000" dirty="0">
                <a:solidFill>
                  <a:srgbClr val="6600CC"/>
                </a:solidFill>
                <a:latin typeface="Comic Sans MS" charset="0"/>
              </a:rPr>
              <a:t>2</a:t>
            </a:r>
            <a:r>
              <a:rPr lang="it-IT" b="1" dirty="0">
                <a:solidFill>
                  <a:srgbClr val="6600CC"/>
                </a:solidFill>
                <a:latin typeface="Comic Sans MS" charset="0"/>
              </a:rPr>
              <a:t>O</a:t>
            </a:r>
          </a:p>
        </p:txBody>
      </p:sp>
      <p:sp>
        <p:nvSpPr>
          <p:cNvPr id="5180" name="Line 60"/>
          <p:cNvSpPr>
            <a:spLocks noChangeShapeType="1"/>
          </p:cNvSpPr>
          <p:nvPr/>
        </p:nvSpPr>
        <p:spPr bwMode="auto">
          <a:xfrm rot="-5400000">
            <a:off x="3384617" y="1340049"/>
            <a:ext cx="4233" cy="367904"/>
          </a:xfrm>
          <a:prstGeom prst="line">
            <a:avLst/>
          </a:prstGeom>
          <a:noFill/>
          <a:ln w="38100">
            <a:solidFill>
              <a:srgbClr val="6600CC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graphicFrame>
        <p:nvGraphicFramePr>
          <p:cNvPr id="5185" name="Object 6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2225884"/>
              </p:ext>
            </p:extLst>
          </p:nvPr>
        </p:nvGraphicFramePr>
        <p:xfrm>
          <a:off x="1349487" y="7098062"/>
          <a:ext cx="441701" cy="45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08" name="Equazione" r:id="rId3" imgW="228600" imgH="253800" progId="Equation.3">
                  <p:embed/>
                </p:oleObj>
              </mc:Choice>
              <mc:Fallback>
                <p:oleObj name="Equazione" r:id="rId3" imgW="22860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9487" y="7098062"/>
                        <a:ext cx="441701" cy="45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88" name="Object 6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3555432"/>
              </p:ext>
            </p:extLst>
          </p:nvPr>
        </p:nvGraphicFramePr>
        <p:xfrm>
          <a:off x="5049284" y="7155376"/>
          <a:ext cx="514350" cy="12234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09" name="Equation" r:id="rId5" imgW="228600" imgH="253800" progId="Equation.3">
                  <p:embed/>
                </p:oleObj>
              </mc:Choice>
              <mc:Fallback>
                <p:oleObj name="Equation" r:id="rId5" imgW="22860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9284" y="7155376"/>
                        <a:ext cx="514350" cy="122343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" name="Line 43"/>
          <p:cNvSpPr>
            <a:spLocks noChangeShapeType="1"/>
          </p:cNvSpPr>
          <p:nvPr/>
        </p:nvSpPr>
        <p:spPr bwMode="auto">
          <a:xfrm rot="10800000">
            <a:off x="2409105" y="6479916"/>
            <a:ext cx="323889" cy="1514527"/>
          </a:xfrm>
          <a:prstGeom prst="line">
            <a:avLst/>
          </a:prstGeom>
          <a:noFill/>
          <a:ln w="9525">
            <a:solidFill>
              <a:srgbClr val="003366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8326372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0" y="0"/>
            <a:ext cx="6858000" cy="9143999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7170" name="WordArt 2"/>
          <p:cNvSpPr>
            <a:spLocks noChangeArrowheads="1" noChangeShapeType="1" noTextEdit="1"/>
          </p:cNvSpPr>
          <p:nvPr/>
        </p:nvSpPr>
        <p:spPr bwMode="auto">
          <a:xfrm>
            <a:off x="548879" y="122767"/>
            <a:ext cx="5692378" cy="730251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3600" kern="10">
                <a:ln w="25400">
                  <a:solidFill>
                    <a:srgbClr val="CCFFCC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latin typeface="Arial Black"/>
                <a:ea typeface="Arial Black"/>
                <a:cs typeface="Arial Black"/>
              </a:rPr>
              <a:t>Teoria di Lewis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69056" y="1096432"/>
            <a:ext cx="6788944" cy="1271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 b="1" dirty="0">
                <a:solidFill>
                  <a:srgbClr val="00FF00"/>
                </a:solidFill>
                <a:latin typeface="Arial" charset="0"/>
              </a:rPr>
              <a:t>ACIDO:</a:t>
            </a:r>
            <a:r>
              <a:rPr lang="it-IT" sz="2600" dirty="0">
                <a:solidFill>
                  <a:srgbClr val="FFFF00"/>
                </a:solidFill>
                <a:latin typeface="Arial" charset="0"/>
              </a:rPr>
              <a:t> </a:t>
            </a:r>
            <a:r>
              <a:rPr lang="it-IT" sz="2600" dirty="0">
                <a:solidFill>
                  <a:srgbClr val="66FF99"/>
                </a:solidFill>
                <a:latin typeface="Arial" charset="0"/>
              </a:rPr>
              <a:t>qualunque sostanza che forma un legame </a:t>
            </a:r>
            <a:r>
              <a:rPr lang="it-IT" sz="2600" dirty="0" smtClean="0">
                <a:solidFill>
                  <a:srgbClr val="66FF99"/>
                </a:solidFill>
                <a:latin typeface="Arial" charset="0"/>
              </a:rPr>
              <a:t>dativo funzionando </a:t>
            </a:r>
            <a:r>
              <a:rPr lang="it-IT" sz="2600" dirty="0">
                <a:solidFill>
                  <a:srgbClr val="66FF99"/>
                </a:solidFill>
                <a:latin typeface="Arial" charset="0"/>
              </a:rPr>
              <a:t>da accettore della coppia di elettroni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69057" y="2425700"/>
            <a:ext cx="6788943" cy="1271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 b="1" dirty="0">
                <a:solidFill>
                  <a:srgbClr val="FF6600"/>
                </a:solidFill>
                <a:latin typeface="Arial" charset="0"/>
              </a:rPr>
              <a:t>BASE:</a:t>
            </a:r>
            <a:r>
              <a:rPr lang="it-IT" sz="2600" dirty="0">
                <a:solidFill>
                  <a:srgbClr val="FFFF00"/>
                </a:solidFill>
                <a:latin typeface="Arial" charset="0"/>
              </a:rPr>
              <a:t> </a:t>
            </a:r>
            <a:r>
              <a:rPr lang="it-IT" sz="2600" dirty="0">
                <a:solidFill>
                  <a:srgbClr val="FFCC66"/>
                </a:solidFill>
                <a:latin typeface="Arial" charset="0"/>
              </a:rPr>
              <a:t>qualunque sostanza che forma un legame </a:t>
            </a:r>
            <a:r>
              <a:rPr lang="it-IT" sz="2600" dirty="0" smtClean="0">
                <a:solidFill>
                  <a:srgbClr val="FFCC66"/>
                </a:solidFill>
                <a:latin typeface="Arial" charset="0"/>
              </a:rPr>
              <a:t>dativo  </a:t>
            </a:r>
            <a:r>
              <a:rPr lang="it-IT" sz="2600" dirty="0">
                <a:solidFill>
                  <a:srgbClr val="FFCC66"/>
                </a:solidFill>
                <a:latin typeface="Arial" charset="0"/>
              </a:rPr>
              <a:t>funzionando da donatore della coppia di elettroni</a:t>
            </a:r>
          </a:p>
        </p:txBody>
      </p:sp>
      <p:sp>
        <p:nvSpPr>
          <p:cNvPr id="7186" name="Text Box 18"/>
          <p:cNvSpPr txBox="1">
            <a:spLocks noChangeArrowheads="1"/>
          </p:cNvSpPr>
          <p:nvPr/>
        </p:nvSpPr>
        <p:spPr bwMode="auto">
          <a:xfrm>
            <a:off x="0" y="4093304"/>
            <a:ext cx="6858000" cy="41965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54864" tIns="27432" rIns="54864" bIns="27432">
            <a:spAutoFit/>
          </a:bodyPr>
          <a:lstStyle>
            <a:lvl1pPr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74638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4927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822325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96963" defTabSz="549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541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0113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685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925763" defTabSz="549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it-IT" sz="2600" b="1" dirty="0">
                <a:solidFill>
                  <a:srgbClr val="FFFF99"/>
                </a:solidFill>
                <a:latin typeface="Arial" charset="0"/>
              </a:rPr>
              <a:t>N.B.</a:t>
            </a:r>
            <a:endParaRPr lang="it-IT" sz="2600" dirty="0">
              <a:solidFill>
                <a:srgbClr val="FFFF99"/>
              </a:solidFill>
              <a:latin typeface="Arial" charset="0"/>
            </a:endParaRPr>
          </a:p>
          <a:p>
            <a:pPr>
              <a:lnSpc>
                <a:spcPct val="130000"/>
              </a:lnSpc>
            </a:pPr>
            <a:r>
              <a:rPr lang="it-IT" sz="2600" dirty="0">
                <a:solidFill>
                  <a:srgbClr val="FFFF99"/>
                </a:solidFill>
                <a:latin typeface="Arial" charset="0"/>
              </a:rPr>
              <a:t>L'acido può anche non contenere H, perciò un acido di </a:t>
            </a:r>
            <a:r>
              <a:rPr lang="it-IT" sz="2600" dirty="0" smtClean="0">
                <a:solidFill>
                  <a:srgbClr val="FFFF99"/>
                </a:solidFill>
                <a:latin typeface="Arial" charset="0"/>
              </a:rPr>
              <a:t>Lewis può </a:t>
            </a:r>
            <a:r>
              <a:rPr lang="it-IT" sz="2600" b="1" u="sng" dirty="0">
                <a:solidFill>
                  <a:srgbClr val="FFFF99"/>
                </a:solidFill>
                <a:latin typeface="Arial" charset="0"/>
              </a:rPr>
              <a:t>NON ESSERE</a:t>
            </a:r>
            <a:r>
              <a:rPr lang="it-IT" sz="2600" dirty="0">
                <a:solidFill>
                  <a:srgbClr val="FFFF99"/>
                </a:solidFill>
                <a:latin typeface="Arial" charset="0"/>
              </a:rPr>
              <a:t> un acido di </a:t>
            </a:r>
            <a:r>
              <a:rPr lang="it-IT" sz="2600" dirty="0" err="1">
                <a:solidFill>
                  <a:srgbClr val="FFFF99"/>
                </a:solidFill>
                <a:latin typeface="Arial" charset="0"/>
              </a:rPr>
              <a:t>Brønsted</a:t>
            </a:r>
            <a:r>
              <a:rPr lang="it-IT" sz="2600" dirty="0">
                <a:solidFill>
                  <a:srgbClr val="FFFF99"/>
                </a:solidFill>
                <a:latin typeface="Arial" charset="0"/>
              </a:rPr>
              <a:t> (e di </a:t>
            </a:r>
            <a:r>
              <a:rPr lang="it-IT" sz="2600" dirty="0" err="1">
                <a:solidFill>
                  <a:srgbClr val="FFFF99"/>
                </a:solidFill>
                <a:latin typeface="Arial" charset="0"/>
              </a:rPr>
              <a:t>Arrhenius</a:t>
            </a:r>
            <a:r>
              <a:rPr lang="it-IT" sz="2600" dirty="0">
                <a:solidFill>
                  <a:srgbClr val="FFFF99"/>
                </a:solidFill>
                <a:latin typeface="Arial" charset="0"/>
              </a:rPr>
              <a:t>).</a:t>
            </a:r>
          </a:p>
          <a:p>
            <a:pPr>
              <a:lnSpc>
                <a:spcPct val="130000"/>
              </a:lnSpc>
            </a:pPr>
            <a:r>
              <a:rPr lang="it-IT" sz="2600" dirty="0">
                <a:solidFill>
                  <a:srgbClr val="FFFF99"/>
                </a:solidFill>
                <a:latin typeface="Arial" charset="0"/>
              </a:rPr>
              <a:t>Invece, una </a:t>
            </a:r>
            <a:r>
              <a:rPr lang="it-IT" sz="2600" b="1" u="sng" dirty="0">
                <a:solidFill>
                  <a:srgbClr val="FFFF99"/>
                </a:solidFill>
                <a:latin typeface="Arial" charset="0"/>
              </a:rPr>
              <a:t>BASE</a:t>
            </a:r>
            <a:r>
              <a:rPr lang="it-IT" sz="2600" dirty="0">
                <a:solidFill>
                  <a:srgbClr val="FFFF99"/>
                </a:solidFill>
                <a:latin typeface="Arial" charset="0"/>
              </a:rPr>
              <a:t> di Lewis, avendo un </a:t>
            </a:r>
            <a:r>
              <a:rPr lang="it-IT" sz="2600" i="1" dirty="0" err="1">
                <a:solidFill>
                  <a:srgbClr val="FFFF99"/>
                </a:solidFill>
                <a:latin typeface="Arial" charset="0"/>
              </a:rPr>
              <a:t>lone</a:t>
            </a:r>
            <a:r>
              <a:rPr lang="it-IT" sz="2600" i="1" dirty="0">
                <a:solidFill>
                  <a:srgbClr val="FFFF99"/>
                </a:solidFill>
                <a:latin typeface="Arial" charset="0"/>
              </a:rPr>
              <a:t> </a:t>
            </a:r>
            <a:r>
              <a:rPr lang="it-IT" sz="2600" i="1" dirty="0" err="1">
                <a:solidFill>
                  <a:srgbClr val="FFFF99"/>
                </a:solidFill>
                <a:latin typeface="Arial" charset="0"/>
              </a:rPr>
              <a:t>pair</a:t>
            </a:r>
            <a:r>
              <a:rPr lang="it-IT" sz="2600" dirty="0">
                <a:solidFill>
                  <a:srgbClr val="FFFF99"/>
                </a:solidFill>
                <a:latin typeface="Arial" charset="0"/>
              </a:rPr>
              <a:t>, può </a:t>
            </a:r>
            <a:r>
              <a:rPr lang="it-IT" sz="2600" dirty="0" smtClean="0">
                <a:solidFill>
                  <a:srgbClr val="FFFF99"/>
                </a:solidFill>
                <a:latin typeface="Arial" charset="0"/>
              </a:rPr>
              <a:t>legare un </a:t>
            </a:r>
            <a:r>
              <a:rPr lang="it-IT" sz="2600" dirty="0">
                <a:solidFill>
                  <a:srgbClr val="FFFF99"/>
                </a:solidFill>
                <a:latin typeface="Arial" charset="0"/>
              </a:rPr>
              <a:t>protone ed è perciò anche base di </a:t>
            </a:r>
            <a:r>
              <a:rPr lang="it-IT" sz="2600" dirty="0" err="1">
                <a:solidFill>
                  <a:srgbClr val="FFFF99"/>
                </a:solidFill>
                <a:latin typeface="Arial" charset="0"/>
              </a:rPr>
              <a:t>Brønsted</a:t>
            </a:r>
            <a:r>
              <a:rPr lang="it-IT" sz="2600" dirty="0">
                <a:solidFill>
                  <a:srgbClr val="FFFF99"/>
                </a:solidFill>
                <a:latin typeface="Arial" charset="0"/>
              </a:rPr>
              <a:t> (non però </a:t>
            </a:r>
            <a:r>
              <a:rPr lang="it-IT" sz="2600" dirty="0" smtClean="0">
                <a:solidFill>
                  <a:srgbClr val="FFFF99"/>
                </a:solidFill>
                <a:latin typeface="Arial" charset="0"/>
              </a:rPr>
              <a:t> necessariamente </a:t>
            </a:r>
            <a:r>
              <a:rPr lang="it-IT" sz="2600" dirty="0">
                <a:solidFill>
                  <a:srgbClr val="FFFF99"/>
                </a:solidFill>
                <a:latin typeface="Arial" charset="0"/>
              </a:rPr>
              <a:t>di </a:t>
            </a:r>
            <a:r>
              <a:rPr lang="it-IT" sz="2600" dirty="0" err="1">
                <a:solidFill>
                  <a:srgbClr val="FFFF99"/>
                </a:solidFill>
                <a:latin typeface="Arial" charset="0"/>
              </a:rPr>
              <a:t>Arrhenius</a:t>
            </a:r>
            <a:r>
              <a:rPr lang="it-IT" sz="2600" dirty="0">
                <a:solidFill>
                  <a:srgbClr val="FFFF99"/>
                </a:solidFill>
                <a:latin typeface="Arial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549106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0" y="0"/>
            <a:ext cx="4383626" cy="465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300">
                <a:solidFill>
                  <a:srgbClr val="0000CC"/>
                </a:solidFill>
                <a:latin typeface="Arial" charset="0"/>
              </a:rPr>
              <a:t>Per le basi si utilizza la reazione: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489075" y="304800"/>
            <a:ext cx="4124924" cy="494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it-IT" sz="2300">
                <a:solidFill>
                  <a:srgbClr val="660066"/>
                </a:solidFill>
                <a:latin typeface="Comic Sans MS" charset="0"/>
              </a:rPr>
              <a:t>B  +   H</a:t>
            </a:r>
            <a:r>
              <a:rPr lang="it-IT" sz="2300" baseline="-25000">
                <a:solidFill>
                  <a:srgbClr val="660066"/>
                </a:solidFill>
                <a:latin typeface="Comic Sans MS" charset="0"/>
              </a:rPr>
              <a:t>2</a:t>
            </a:r>
            <a:r>
              <a:rPr lang="it-IT" sz="2300">
                <a:solidFill>
                  <a:srgbClr val="660066"/>
                </a:solidFill>
                <a:latin typeface="Comic Sans MS" charset="0"/>
              </a:rPr>
              <a:t>O	  BH</a:t>
            </a:r>
            <a:r>
              <a:rPr lang="it-IT" sz="2300" baseline="30000">
                <a:solidFill>
                  <a:srgbClr val="660066"/>
                </a:solidFill>
                <a:latin typeface="Comic Sans MS" charset="0"/>
              </a:rPr>
              <a:t>+</a:t>
            </a:r>
            <a:r>
              <a:rPr lang="it-IT" sz="2300">
                <a:solidFill>
                  <a:srgbClr val="660066"/>
                </a:solidFill>
                <a:latin typeface="Comic Sans MS" charset="0"/>
              </a:rPr>
              <a:t>  +  OH</a:t>
            </a:r>
            <a:r>
              <a:rPr lang="it-IT" sz="2300" baseline="30000">
                <a:solidFill>
                  <a:srgbClr val="660066"/>
                </a:solidFill>
                <a:latin typeface="Comic Sans MS" charset="0"/>
              </a:rPr>
              <a:t>-</a:t>
            </a:r>
            <a:endParaRPr lang="it-IT" sz="2300">
              <a:solidFill>
                <a:srgbClr val="660066"/>
              </a:solidFill>
              <a:latin typeface="Comic Sans MS" charset="0"/>
            </a:endParaRPr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 flipV="1">
            <a:off x="3151188" y="522288"/>
            <a:ext cx="665162" cy="0"/>
          </a:xfrm>
          <a:prstGeom prst="line">
            <a:avLst/>
          </a:prstGeom>
          <a:noFill/>
          <a:ln w="9525">
            <a:solidFill>
              <a:srgbClr val="660066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 flipH="1">
            <a:off x="3151202" y="612775"/>
            <a:ext cx="617537" cy="0"/>
          </a:xfrm>
          <a:prstGeom prst="line">
            <a:avLst/>
          </a:prstGeom>
          <a:noFill/>
          <a:ln w="9525">
            <a:solidFill>
              <a:srgbClr val="660066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925514" y="769955"/>
            <a:ext cx="4932044" cy="49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70000"/>
              </a:lnSpc>
            </a:pPr>
            <a:r>
              <a:rPr lang="it-IT" sz="2000">
                <a:solidFill>
                  <a:srgbClr val="0000CC"/>
                </a:solidFill>
                <a:latin typeface="Arial" charset="0"/>
              </a:rPr>
              <a:t>Base 1       Acido 	  Acido 1    Base</a:t>
            </a:r>
          </a:p>
          <a:p>
            <a:pPr>
              <a:lnSpc>
                <a:spcPct val="70000"/>
              </a:lnSpc>
            </a:pPr>
            <a:r>
              <a:rPr lang="it-IT" sz="2000">
                <a:solidFill>
                  <a:srgbClr val="0000CC"/>
                </a:solidFill>
                <a:latin typeface="Arial" charset="0"/>
              </a:rPr>
              <a:t>                campione		        campione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1181114" y="1393843"/>
            <a:ext cx="496907" cy="4114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000">
                <a:solidFill>
                  <a:srgbClr val="0000CC"/>
                </a:solidFill>
                <a:latin typeface="Arial" charset="0"/>
              </a:rPr>
              <a:t>K =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1819288" y="1219218"/>
            <a:ext cx="1358897" cy="4114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000">
                <a:solidFill>
                  <a:srgbClr val="0000CC"/>
                </a:solidFill>
                <a:latin typeface="Arial" charset="0"/>
              </a:rPr>
              <a:t>[BH</a:t>
            </a:r>
            <a:r>
              <a:rPr lang="it-IT" sz="2000" baseline="30000">
                <a:solidFill>
                  <a:srgbClr val="0000CC"/>
                </a:solidFill>
                <a:latin typeface="Arial" charset="0"/>
              </a:rPr>
              <a:t>+</a:t>
            </a:r>
            <a:r>
              <a:rPr lang="it-IT" sz="2000">
                <a:solidFill>
                  <a:srgbClr val="0000CC"/>
                </a:solidFill>
                <a:latin typeface="Arial" charset="0"/>
              </a:rPr>
              <a:t>] [OH</a:t>
            </a:r>
            <a:r>
              <a:rPr lang="it-IT" sz="2000" baseline="30000">
                <a:solidFill>
                  <a:srgbClr val="0000CC"/>
                </a:solidFill>
                <a:latin typeface="Arial" charset="0"/>
              </a:rPr>
              <a:t>-</a:t>
            </a:r>
            <a:r>
              <a:rPr lang="it-IT" sz="2000">
                <a:solidFill>
                  <a:srgbClr val="0000CC"/>
                </a:solidFill>
                <a:latin typeface="Arial" charset="0"/>
              </a:rPr>
              <a:t>]</a:t>
            </a: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1941513" y="1570057"/>
            <a:ext cx="1111976" cy="4114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000">
                <a:solidFill>
                  <a:srgbClr val="0000CC"/>
                </a:solidFill>
                <a:latin typeface="Arial" charset="0"/>
              </a:rPr>
              <a:t>[B] [H</a:t>
            </a:r>
            <a:r>
              <a:rPr lang="it-IT" sz="2000" baseline="-25000">
                <a:solidFill>
                  <a:srgbClr val="0000CC"/>
                </a:solidFill>
                <a:latin typeface="Arial" charset="0"/>
              </a:rPr>
              <a:t>2</a:t>
            </a:r>
            <a:r>
              <a:rPr lang="it-IT" sz="2000">
                <a:solidFill>
                  <a:srgbClr val="0000CC"/>
                </a:solidFill>
                <a:latin typeface="Arial" charset="0"/>
              </a:rPr>
              <a:t>O]</a:t>
            </a:r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>
            <a:off x="1663702" y="1635125"/>
            <a:ext cx="1671638" cy="0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3679839" y="1352569"/>
            <a:ext cx="2188367" cy="4114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000">
                <a:solidFill>
                  <a:srgbClr val="0000CC"/>
                </a:solidFill>
                <a:latin typeface="Arial" charset="0"/>
              </a:rPr>
              <a:t>[H</a:t>
            </a:r>
            <a:r>
              <a:rPr lang="it-IT" sz="2000" baseline="-25000">
                <a:solidFill>
                  <a:srgbClr val="0000CC"/>
                </a:solidFill>
                <a:latin typeface="Arial" charset="0"/>
              </a:rPr>
              <a:t>2</a:t>
            </a:r>
            <a:r>
              <a:rPr lang="it-IT" sz="2000">
                <a:solidFill>
                  <a:srgbClr val="0000CC"/>
                </a:solidFill>
                <a:latin typeface="Arial" charset="0"/>
              </a:rPr>
              <a:t>O] = 55,5 moli/l</a:t>
            </a:r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1181102" y="1984394"/>
            <a:ext cx="1748961" cy="4114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000">
                <a:solidFill>
                  <a:srgbClr val="0000CC"/>
                </a:solidFill>
                <a:latin typeface="Arial" charset="0"/>
              </a:rPr>
              <a:t>K</a:t>
            </a:r>
            <a:r>
              <a:rPr lang="it-IT" sz="2000" baseline="-25000">
                <a:solidFill>
                  <a:srgbClr val="0000CC"/>
                </a:solidFill>
                <a:latin typeface="Arial" charset="0"/>
              </a:rPr>
              <a:t>b</a:t>
            </a:r>
            <a:r>
              <a:rPr lang="it-IT" sz="2000">
                <a:solidFill>
                  <a:srgbClr val="0000CC"/>
                </a:solidFill>
                <a:latin typeface="Arial" charset="0"/>
              </a:rPr>
              <a:t> = K [H</a:t>
            </a:r>
            <a:r>
              <a:rPr lang="it-IT" sz="2000" baseline="-25000">
                <a:solidFill>
                  <a:srgbClr val="0000CC"/>
                </a:solidFill>
                <a:latin typeface="Arial" charset="0"/>
              </a:rPr>
              <a:t>2</a:t>
            </a:r>
            <a:r>
              <a:rPr lang="it-IT" sz="2000">
                <a:solidFill>
                  <a:srgbClr val="0000CC"/>
                </a:solidFill>
                <a:latin typeface="Arial" charset="0"/>
              </a:rPr>
              <a:t>O] =</a:t>
            </a: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3094044" y="1798657"/>
            <a:ext cx="1358897" cy="4114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000">
                <a:solidFill>
                  <a:srgbClr val="0000CC"/>
                </a:solidFill>
                <a:latin typeface="Arial" charset="0"/>
              </a:rPr>
              <a:t>[BH</a:t>
            </a:r>
            <a:r>
              <a:rPr lang="it-IT" sz="2000" baseline="30000">
                <a:solidFill>
                  <a:srgbClr val="0000CC"/>
                </a:solidFill>
                <a:latin typeface="Arial" charset="0"/>
              </a:rPr>
              <a:t>+</a:t>
            </a:r>
            <a:r>
              <a:rPr lang="it-IT" sz="2000">
                <a:solidFill>
                  <a:srgbClr val="0000CC"/>
                </a:solidFill>
                <a:latin typeface="Arial" charset="0"/>
              </a:rPr>
              <a:t>] [OH</a:t>
            </a:r>
            <a:r>
              <a:rPr lang="it-IT" sz="2000" baseline="30000">
                <a:solidFill>
                  <a:srgbClr val="0000CC"/>
                </a:solidFill>
                <a:latin typeface="Arial" charset="0"/>
              </a:rPr>
              <a:t>-</a:t>
            </a:r>
            <a:r>
              <a:rPr lang="it-IT" sz="2000">
                <a:solidFill>
                  <a:srgbClr val="0000CC"/>
                </a:solidFill>
                <a:latin typeface="Arial" charset="0"/>
              </a:rPr>
              <a:t>]</a:t>
            </a:r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3530600" y="2138382"/>
            <a:ext cx="418385" cy="4114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000">
                <a:solidFill>
                  <a:srgbClr val="0000CC"/>
                </a:solidFill>
                <a:latin typeface="Arial" charset="0"/>
              </a:rPr>
              <a:t>[B] </a:t>
            </a:r>
          </a:p>
        </p:txBody>
      </p:sp>
      <p:sp>
        <p:nvSpPr>
          <p:cNvPr id="6159" name="Line 15"/>
          <p:cNvSpPr>
            <a:spLocks noChangeShapeType="1"/>
          </p:cNvSpPr>
          <p:nvPr/>
        </p:nvSpPr>
        <p:spPr bwMode="auto">
          <a:xfrm>
            <a:off x="2938477" y="2214563"/>
            <a:ext cx="1671637" cy="0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42863" y="2460625"/>
            <a:ext cx="6630286" cy="890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300">
                <a:solidFill>
                  <a:srgbClr val="0000CC"/>
                </a:solidFill>
                <a:latin typeface="Arial" charset="0"/>
              </a:rPr>
              <a:t>Se la forza della base eccede quella di OH</a:t>
            </a:r>
            <a:r>
              <a:rPr lang="it-IT" sz="2300" baseline="30000">
                <a:solidFill>
                  <a:srgbClr val="0000CC"/>
                </a:solidFill>
                <a:latin typeface="Arial" charset="0"/>
              </a:rPr>
              <a:t>-</a:t>
            </a:r>
            <a:r>
              <a:rPr lang="it-IT" sz="2300">
                <a:solidFill>
                  <a:srgbClr val="0000CC"/>
                </a:solidFill>
                <a:latin typeface="Arial" charset="0"/>
              </a:rPr>
              <a:t>, allora </a:t>
            </a:r>
          </a:p>
          <a:p>
            <a:pPr>
              <a:lnSpc>
                <a:spcPct val="120000"/>
              </a:lnSpc>
            </a:pPr>
            <a:r>
              <a:rPr lang="it-IT" sz="2300">
                <a:solidFill>
                  <a:srgbClr val="0000CC"/>
                </a:solidFill>
                <a:latin typeface="Arial" charset="0"/>
              </a:rPr>
              <a:t>l'equilibrio</a:t>
            </a:r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1474788" y="3027363"/>
            <a:ext cx="4124924" cy="494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2276475" algn="l"/>
                <a:tab pos="32940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it-IT" sz="2300">
                <a:solidFill>
                  <a:srgbClr val="660066"/>
                </a:solidFill>
                <a:latin typeface="Comic Sans MS" charset="0"/>
              </a:rPr>
              <a:t>B  +   H</a:t>
            </a:r>
            <a:r>
              <a:rPr lang="it-IT" sz="2300" baseline="-25000">
                <a:solidFill>
                  <a:srgbClr val="660066"/>
                </a:solidFill>
                <a:latin typeface="Comic Sans MS" charset="0"/>
              </a:rPr>
              <a:t>2</a:t>
            </a:r>
            <a:r>
              <a:rPr lang="it-IT" sz="2300">
                <a:solidFill>
                  <a:srgbClr val="660066"/>
                </a:solidFill>
                <a:latin typeface="Comic Sans MS" charset="0"/>
              </a:rPr>
              <a:t>O	  BH</a:t>
            </a:r>
            <a:r>
              <a:rPr lang="it-IT" sz="2300" baseline="30000">
                <a:solidFill>
                  <a:srgbClr val="660066"/>
                </a:solidFill>
                <a:latin typeface="Comic Sans MS" charset="0"/>
              </a:rPr>
              <a:t>+</a:t>
            </a:r>
            <a:r>
              <a:rPr lang="it-IT" sz="2300">
                <a:solidFill>
                  <a:srgbClr val="660066"/>
                </a:solidFill>
                <a:latin typeface="Comic Sans MS" charset="0"/>
              </a:rPr>
              <a:t>  +  OH</a:t>
            </a:r>
            <a:r>
              <a:rPr lang="it-IT" sz="2300" baseline="30000">
                <a:solidFill>
                  <a:srgbClr val="660066"/>
                </a:solidFill>
                <a:latin typeface="Comic Sans MS" charset="0"/>
              </a:rPr>
              <a:t>-</a:t>
            </a:r>
            <a:endParaRPr lang="it-IT" sz="2300">
              <a:solidFill>
                <a:srgbClr val="660066"/>
              </a:solidFill>
              <a:latin typeface="Comic Sans MS" charset="0"/>
            </a:endParaRPr>
          </a:p>
        </p:txBody>
      </p:sp>
      <p:sp>
        <p:nvSpPr>
          <p:cNvPr id="6162" name="Line 18"/>
          <p:cNvSpPr>
            <a:spLocks noChangeShapeType="1"/>
          </p:cNvSpPr>
          <p:nvPr/>
        </p:nvSpPr>
        <p:spPr bwMode="auto">
          <a:xfrm flipV="1">
            <a:off x="3211513" y="3244851"/>
            <a:ext cx="665162" cy="0"/>
          </a:xfrm>
          <a:prstGeom prst="line">
            <a:avLst/>
          </a:prstGeom>
          <a:noFill/>
          <a:ln w="9525">
            <a:solidFill>
              <a:srgbClr val="660066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163" name="Line 19"/>
          <p:cNvSpPr>
            <a:spLocks noChangeShapeType="1"/>
          </p:cNvSpPr>
          <p:nvPr/>
        </p:nvSpPr>
        <p:spPr bwMode="auto">
          <a:xfrm flipH="1">
            <a:off x="3211513" y="3335339"/>
            <a:ext cx="615950" cy="0"/>
          </a:xfrm>
          <a:prstGeom prst="line">
            <a:avLst/>
          </a:prstGeom>
          <a:noFill/>
          <a:ln w="9525">
            <a:solidFill>
              <a:srgbClr val="660066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164" name="Text Box 20"/>
          <p:cNvSpPr txBox="1">
            <a:spLocks noChangeArrowheads="1"/>
          </p:cNvSpPr>
          <p:nvPr/>
        </p:nvSpPr>
        <p:spPr bwMode="auto">
          <a:xfrm>
            <a:off x="42877" y="3425843"/>
            <a:ext cx="6637337" cy="20787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just">
              <a:lnSpc>
                <a:spcPct val="115000"/>
              </a:lnSpc>
            </a:pPr>
            <a:r>
              <a:rPr lang="it-IT" sz="2300">
                <a:solidFill>
                  <a:srgbClr val="0000CC"/>
                </a:solidFill>
                <a:latin typeface="Arial" charset="0"/>
              </a:rPr>
              <a:t>è tutto spostato a destra e la soluzione si comporta come una soluzione di ione OH</a:t>
            </a:r>
            <a:r>
              <a:rPr lang="it-IT" sz="2300" baseline="30000">
                <a:solidFill>
                  <a:srgbClr val="0000CC"/>
                </a:solidFill>
                <a:latin typeface="Arial" charset="0"/>
              </a:rPr>
              <a:t>-</a:t>
            </a:r>
            <a:r>
              <a:rPr lang="it-IT" sz="2300">
                <a:solidFill>
                  <a:srgbClr val="0000CC"/>
                </a:solidFill>
                <a:latin typeface="Arial" charset="0"/>
              </a:rPr>
              <a:t>. (EFFETTO LIVELLANTE DELL'ACQUA). Occorre allora adoperare per misurare la forza di basi molto forti, un acido campione </a:t>
            </a:r>
            <a:r>
              <a:rPr lang="it-IT" sz="2300" u="sng">
                <a:solidFill>
                  <a:srgbClr val="0000CC"/>
                </a:solidFill>
                <a:latin typeface="Arial" charset="0"/>
              </a:rPr>
              <a:t>più debole</a:t>
            </a:r>
            <a:r>
              <a:rPr lang="it-IT" sz="2300">
                <a:solidFill>
                  <a:srgbClr val="0000CC"/>
                </a:solidFill>
                <a:latin typeface="Arial" charset="0"/>
              </a:rPr>
              <a:t> di H</a:t>
            </a:r>
            <a:r>
              <a:rPr lang="it-IT" sz="2300" baseline="-25000">
                <a:solidFill>
                  <a:srgbClr val="0000CC"/>
                </a:solidFill>
                <a:latin typeface="Arial" charset="0"/>
              </a:rPr>
              <a:t>2</a:t>
            </a:r>
            <a:r>
              <a:rPr lang="it-IT" sz="2300">
                <a:solidFill>
                  <a:srgbClr val="0000CC"/>
                </a:solidFill>
                <a:latin typeface="Arial" charset="0"/>
              </a:rPr>
              <a:t>O.</a:t>
            </a:r>
          </a:p>
        </p:txBody>
      </p:sp>
      <p:sp>
        <p:nvSpPr>
          <p:cNvPr id="6165" name="Text Box 21"/>
          <p:cNvSpPr txBox="1">
            <a:spLocks noChangeArrowheads="1"/>
          </p:cNvSpPr>
          <p:nvPr/>
        </p:nvSpPr>
        <p:spPr bwMode="auto">
          <a:xfrm>
            <a:off x="536575" y="5454651"/>
            <a:ext cx="2841174" cy="465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300" b="1">
                <a:solidFill>
                  <a:srgbClr val="FF0000"/>
                </a:solidFill>
                <a:latin typeface="Arial" charset="0"/>
              </a:rPr>
              <a:t>COSTANTI DI ACIDI</a:t>
            </a:r>
          </a:p>
        </p:txBody>
      </p:sp>
      <p:sp>
        <p:nvSpPr>
          <p:cNvPr id="6166" name="Text Box 22"/>
          <p:cNvSpPr txBox="1">
            <a:spLocks noChangeArrowheads="1"/>
          </p:cNvSpPr>
          <p:nvPr/>
        </p:nvSpPr>
        <p:spPr bwMode="auto">
          <a:xfrm>
            <a:off x="5359414" y="5454651"/>
            <a:ext cx="1047839" cy="465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300" b="1">
                <a:solidFill>
                  <a:srgbClr val="FF0000"/>
                </a:solidFill>
                <a:latin typeface="Arial" charset="0"/>
              </a:rPr>
              <a:t>A 25°C</a:t>
            </a:r>
          </a:p>
        </p:txBody>
      </p:sp>
      <p:sp>
        <p:nvSpPr>
          <p:cNvPr id="6167" name="Text Box 23"/>
          <p:cNvSpPr txBox="1">
            <a:spLocks noChangeArrowheads="1"/>
          </p:cNvSpPr>
          <p:nvPr/>
        </p:nvSpPr>
        <p:spPr bwMode="auto">
          <a:xfrm>
            <a:off x="3" y="5865815"/>
            <a:ext cx="2759028" cy="73877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08000">
              <a:tabLst>
                <a:tab pos="3838575" algn="r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08000">
              <a:tabLst>
                <a:tab pos="3838575" algn="r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08000">
              <a:tabLst>
                <a:tab pos="3838575" algn="r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08000">
              <a:tabLst>
                <a:tab pos="3838575" algn="r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08000">
              <a:tabLst>
                <a:tab pos="3838575" algn="r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08000" eaLnBrk="0" fontAlgn="base" hangingPunct="0">
              <a:spcBef>
                <a:spcPct val="0"/>
              </a:spcBef>
              <a:spcAft>
                <a:spcPct val="0"/>
              </a:spcAft>
              <a:tabLst>
                <a:tab pos="3838575" algn="r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08000" eaLnBrk="0" fontAlgn="base" hangingPunct="0">
              <a:spcBef>
                <a:spcPct val="0"/>
              </a:spcBef>
              <a:spcAft>
                <a:spcPct val="0"/>
              </a:spcAft>
              <a:tabLst>
                <a:tab pos="3838575" algn="r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08000" eaLnBrk="0" fontAlgn="base" hangingPunct="0">
              <a:spcBef>
                <a:spcPct val="0"/>
              </a:spcBef>
              <a:spcAft>
                <a:spcPct val="0"/>
              </a:spcAft>
              <a:tabLst>
                <a:tab pos="3838575" algn="r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08000" eaLnBrk="0" fontAlgn="base" hangingPunct="0">
              <a:spcBef>
                <a:spcPct val="0"/>
              </a:spcBef>
              <a:spcAft>
                <a:spcPct val="0"/>
              </a:spcAft>
              <a:tabLst>
                <a:tab pos="3838575" algn="r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200">
                <a:solidFill>
                  <a:srgbClr val="006600"/>
                </a:solidFill>
                <a:latin typeface="Arial" charset="0"/>
              </a:rPr>
              <a:t>HS</a:t>
            </a:r>
            <a:r>
              <a:rPr lang="it-IT" sz="2200" baseline="30000">
                <a:solidFill>
                  <a:srgbClr val="006600"/>
                </a:solidFill>
                <a:latin typeface="Arial" charset="0"/>
              </a:rPr>
              <a:t>-</a:t>
            </a:r>
            <a:r>
              <a:rPr lang="it-IT" sz="2200">
                <a:solidFill>
                  <a:srgbClr val="006600"/>
                </a:solidFill>
                <a:latin typeface="Arial" charset="0"/>
              </a:rPr>
              <a:t>/S</a:t>
            </a:r>
            <a:r>
              <a:rPr lang="it-IT" sz="2200" baseline="-25000">
                <a:solidFill>
                  <a:srgbClr val="006600"/>
                </a:solidFill>
                <a:latin typeface="Arial" charset="0"/>
              </a:rPr>
              <a:t>2</a:t>
            </a:r>
            <a:r>
              <a:rPr lang="it-IT" sz="2200" baseline="30000">
                <a:solidFill>
                  <a:srgbClr val="006600"/>
                </a:solidFill>
                <a:latin typeface="Arial" charset="0"/>
              </a:rPr>
              <a:t>-</a:t>
            </a:r>
            <a:r>
              <a:rPr lang="it-IT" sz="2200">
                <a:solidFill>
                  <a:srgbClr val="006600"/>
                </a:solidFill>
                <a:latin typeface="Arial" charset="0"/>
              </a:rPr>
              <a:t>	1,5 • 10</a:t>
            </a:r>
            <a:r>
              <a:rPr lang="it-IT" sz="2200" baseline="30000">
                <a:solidFill>
                  <a:srgbClr val="006600"/>
                </a:solidFill>
                <a:latin typeface="Arial" charset="0"/>
              </a:rPr>
              <a:t>-13</a:t>
            </a:r>
            <a:endParaRPr lang="it-IT" sz="2200">
              <a:solidFill>
                <a:srgbClr val="006600"/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it-IT" sz="2200">
                <a:solidFill>
                  <a:srgbClr val="006600"/>
                </a:solidFill>
                <a:latin typeface="Arial" charset="0"/>
              </a:rPr>
              <a:t>HPO</a:t>
            </a:r>
            <a:r>
              <a:rPr lang="it-IT" sz="2200" baseline="-25000">
                <a:solidFill>
                  <a:srgbClr val="006600"/>
                </a:solidFill>
                <a:latin typeface="Arial" charset="0"/>
              </a:rPr>
              <a:t>4</a:t>
            </a:r>
            <a:r>
              <a:rPr lang="it-IT" sz="2200" baseline="30000">
                <a:solidFill>
                  <a:srgbClr val="006600"/>
                </a:solidFill>
                <a:latin typeface="Arial" charset="0"/>
              </a:rPr>
              <a:t>2-</a:t>
            </a:r>
            <a:r>
              <a:rPr lang="it-IT" sz="2200">
                <a:solidFill>
                  <a:srgbClr val="006600"/>
                </a:solidFill>
                <a:latin typeface="Arial" charset="0"/>
              </a:rPr>
              <a:t>/PO</a:t>
            </a:r>
            <a:r>
              <a:rPr lang="it-IT" sz="2200" baseline="-25000">
                <a:solidFill>
                  <a:srgbClr val="006600"/>
                </a:solidFill>
                <a:latin typeface="Arial" charset="0"/>
              </a:rPr>
              <a:t>4</a:t>
            </a:r>
            <a:r>
              <a:rPr lang="it-IT" sz="2200" baseline="30000">
                <a:solidFill>
                  <a:srgbClr val="006600"/>
                </a:solidFill>
                <a:latin typeface="Arial" charset="0"/>
              </a:rPr>
              <a:t>3-</a:t>
            </a:r>
            <a:r>
              <a:rPr lang="it-IT" sz="2200">
                <a:solidFill>
                  <a:srgbClr val="006600"/>
                </a:solidFill>
                <a:latin typeface="Arial" charset="0"/>
              </a:rPr>
              <a:t>	1 • 10</a:t>
            </a:r>
            <a:r>
              <a:rPr lang="it-IT" sz="2200" baseline="30000">
                <a:solidFill>
                  <a:srgbClr val="006600"/>
                </a:solidFill>
                <a:latin typeface="Arial" charset="0"/>
              </a:rPr>
              <a:t>-12</a:t>
            </a:r>
            <a:endParaRPr lang="it-IT" sz="2200">
              <a:solidFill>
                <a:srgbClr val="006600"/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it-IT" sz="2200">
                <a:solidFill>
                  <a:srgbClr val="006600"/>
                </a:solidFill>
                <a:latin typeface="Arial" charset="0"/>
              </a:rPr>
              <a:t>HCO</a:t>
            </a:r>
            <a:r>
              <a:rPr lang="it-IT" sz="2200" baseline="-25000">
                <a:solidFill>
                  <a:srgbClr val="006600"/>
                </a:solidFill>
                <a:latin typeface="Arial" charset="0"/>
              </a:rPr>
              <a:t>3</a:t>
            </a:r>
            <a:r>
              <a:rPr lang="it-IT" sz="2200" baseline="30000">
                <a:solidFill>
                  <a:srgbClr val="006600"/>
                </a:solidFill>
                <a:latin typeface="Arial" charset="0"/>
              </a:rPr>
              <a:t>-</a:t>
            </a:r>
            <a:r>
              <a:rPr lang="it-IT" sz="2200">
                <a:solidFill>
                  <a:srgbClr val="006600"/>
                </a:solidFill>
                <a:latin typeface="Arial" charset="0"/>
              </a:rPr>
              <a:t>/CO</a:t>
            </a:r>
            <a:r>
              <a:rPr lang="it-IT" sz="2200" baseline="-25000">
                <a:solidFill>
                  <a:srgbClr val="006600"/>
                </a:solidFill>
                <a:latin typeface="Arial" charset="0"/>
              </a:rPr>
              <a:t>3</a:t>
            </a:r>
            <a:r>
              <a:rPr lang="it-IT" sz="2200" baseline="30000">
                <a:solidFill>
                  <a:srgbClr val="006600"/>
                </a:solidFill>
                <a:latin typeface="Arial" charset="0"/>
              </a:rPr>
              <a:t>2-</a:t>
            </a:r>
            <a:r>
              <a:rPr lang="it-IT" sz="2200">
                <a:solidFill>
                  <a:srgbClr val="006600"/>
                </a:solidFill>
                <a:latin typeface="Arial" charset="0"/>
              </a:rPr>
              <a:t>	             5 • 10</a:t>
            </a:r>
            <a:r>
              <a:rPr lang="it-IT" sz="2200" baseline="30000">
                <a:solidFill>
                  <a:srgbClr val="006600"/>
                </a:solidFill>
                <a:latin typeface="Arial" charset="0"/>
              </a:rPr>
              <a:t>-11</a:t>
            </a:r>
            <a:endParaRPr lang="it-IT" sz="2200">
              <a:solidFill>
                <a:srgbClr val="006600"/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it-IT" sz="2200">
                <a:solidFill>
                  <a:srgbClr val="006600"/>
                </a:solidFill>
                <a:latin typeface="Arial" charset="0"/>
              </a:rPr>
              <a:t>HCN/CN</a:t>
            </a:r>
            <a:r>
              <a:rPr lang="it-IT" sz="2200" baseline="30000">
                <a:solidFill>
                  <a:srgbClr val="006600"/>
                </a:solidFill>
                <a:latin typeface="Arial" charset="0"/>
              </a:rPr>
              <a:t>-</a:t>
            </a:r>
            <a:r>
              <a:rPr lang="it-IT" sz="2200">
                <a:solidFill>
                  <a:srgbClr val="006600"/>
                </a:solidFill>
                <a:latin typeface="Arial" charset="0"/>
              </a:rPr>
              <a:t>	4,8 • 10</a:t>
            </a:r>
            <a:r>
              <a:rPr lang="it-IT" sz="2200" baseline="30000">
                <a:solidFill>
                  <a:srgbClr val="006600"/>
                </a:solidFill>
                <a:latin typeface="Arial" charset="0"/>
              </a:rPr>
              <a:t>-10</a:t>
            </a:r>
            <a:endParaRPr lang="it-IT" sz="2200">
              <a:solidFill>
                <a:srgbClr val="006600"/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it-IT" sz="2200">
                <a:solidFill>
                  <a:srgbClr val="006600"/>
                </a:solidFill>
                <a:latin typeface="Arial" charset="0"/>
              </a:rPr>
              <a:t>H</a:t>
            </a:r>
            <a:r>
              <a:rPr lang="it-IT" sz="2200" baseline="-25000">
                <a:solidFill>
                  <a:srgbClr val="006600"/>
                </a:solidFill>
                <a:latin typeface="Arial" charset="0"/>
              </a:rPr>
              <a:t>2</a:t>
            </a:r>
            <a:r>
              <a:rPr lang="it-IT" sz="2200">
                <a:solidFill>
                  <a:srgbClr val="006600"/>
                </a:solidFill>
                <a:latin typeface="Arial" charset="0"/>
              </a:rPr>
              <a:t>PO</a:t>
            </a:r>
            <a:r>
              <a:rPr lang="it-IT" sz="2200" baseline="-25000">
                <a:solidFill>
                  <a:srgbClr val="006600"/>
                </a:solidFill>
                <a:latin typeface="Arial" charset="0"/>
              </a:rPr>
              <a:t>4</a:t>
            </a:r>
            <a:r>
              <a:rPr lang="it-IT" sz="2200">
                <a:solidFill>
                  <a:srgbClr val="006600"/>
                </a:solidFill>
                <a:latin typeface="Arial" charset="0"/>
              </a:rPr>
              <a:t>/HPO</a:t>
            </a:r>
            <a:r>
              <a:rPr lang="it-IT" sz="2200" baseline="-25000">
                <a:solidFill>
                  <a:srgbClr val="006600"/>
                </a:solidFill>
                <a:latin typeface="Arial" charset="0"/>
              </a:rPr>
              <a:t>4</a:t>
            </a:r>
            <a:r>
              <a:rPr lang="it-IT" sz="2200" baseline="30000">
                <a:solidFill>
                  <a:srgbClr val="006600"/>
                </a:solidFill>
                <a:latin typeface="Arial" charset="0"/>
              </a:rPr>
              <a:t>2-</a:t>
            </a:r>
            <a:r>
              <a:rPr lang="it-IT" sz="2200">
                <a:solidFill>
                  <a:srgbClr val="006600"/>
                </a:solidFill>
                <a:latin typeface="Arial" charset="0"/>
              </a:rPr>
              <a:t>	6,2 • 10</a:t>
            </a:r>
            <a:r>
              <a:rPr lang="it-IT" sz="2200" baseline="30000">
                <a:solidFill>
                  <a:srgbClr val="006600"/>
                </a:solidFill>
                <a:latin typeface="Arial" charset="0"/>
              </a:rPr>
              <a:t>-8</a:t>
            </a:r>
            <a:endParaRPr lang="it-IT" sz="2200">
              <a:solidFill>
                <a:srgbClr val="006600"/>
              </a:solidFill>
              <a:latin typeface="Arial" charset="0"/>
            </a:endParaRPr>
          </a:p>
          <a:p>
            <a:pPr>
              <a:lnSpc>
                <a:spcPct val="130000"/>
              </a:lnSpc>
            </a:pPr>
            <a:r>
              <a:rPr lang="it-IT" sz="2200">
                <a:solidFill>
                  <a:srgbClr val="006600"/>
                </a:solidFill>
                <a:latin typeface="Arial" charset="0"/>
              </a:rPr>
              <a:t>H</a:t>
            </a:r>
            <a:r>
              <a:rPr lang="it-IT" sz="2200" baseline="-25000">
                <a:solidFill>
                  <a:srgbClr val="006600"/>
                </a:solidFill>
                <a:latin typeface="Arial" charset="0"/>
              </a:rPr>
              <a:t>2</a:t>
            </a:r>
            <a:r>
              <a:rPr lang="it-IT" sz="2200">
                <a:solidFill>
                  <a:srgbClr val="006600"/>
                </a:solidFill>
                <a:latin typeface="Arial" charset="0"/>
              </a:rPr>
              <a:t>S/HS</a:t>
            </a:r>
            <a:r>
              <a:rPr lang="it-IT" sz="2200" baseline="30000">
                <a:solidFill>
                  <a:srgbClr val="006600"/>
                </a:solidFill>
                <a:latin typeface="Arial" charset="0"/>
              </a:rPr>
              <a:t>-</a:t>
            </a:r>
            <a:r>
              <a:rPr lang="it-IT" sz="2200">
                <a:solidFill>
                  <a:srgbClr val="006600"/>
                </a:solidFill>
                <a:latin typeface="Arial" charset="0"/>
              </a:rPr>
              <a:t>	10</a:t>
            </a:r>
            <a:r>
              <a:rPr lang="it-IT" sz="2200" baseline="30000">
                <a:solidFill>
                  <a:srgbClr val="006600"/>
                </a:solidFill>
                <a:latin typeface="Arial" charset="0"/>
              </a:rPr>
              <a:t>-7</a:t>
            </a:r>
            <a:endParaRPr lang="it-IT" sz="2200">
              <a:solidFill>
                <a:srgbClr val="006600"/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it-IT" sz="2200">
                <a:solidFill>
                  <a:srgbClr val="006600"/>
                </a:solidFill>
                <a:latin typeface="Arial" charset="0"/>
              </a:rPr>
              <a:t>H</a:t>
            </a:r>
            <a:r>
              <a:rPr lang="it-IT" sz="2200" baseline="-25000">
                <a:solidFill>
                  <a:srgbClr val="006600"/>
                </a:solidFill>
                <a:latin typeface="Arial" charset="0"/>
              </a:rPr>
              <a:t>2</a:t>
            </a:r>
            <a:r>
              <a:rPr lang="it-IT" sz="2200">
                <a:solidFill>
                  <a:srgbClr val="006600"/>
                </a:solidFill>
                <a:latin typeface="Arial" charset="0"/>
              </a:rPr>
              <a:t>CO</a:t>
            </a:r>
            <a:r>
              <a:rPr lang="it-IT" sz="2200" baseline="-25000">
                <a:solidFill>
                  <a:srgbClr val="006600"/>
                </a:solidFill>
                <a:latin typeface="Arial" charset="0"/>
              </a:rPr>
              <a:t>3</a:t>
            </a:r>
            <a:r>
              <a:rPr lang="it-IT" sz="2200">
                <a:solidFill>
                  <a:srgbClr val="006600"/>
                </a:solidFill>
                <a:latin typeface="Arial" charset="0"/>
              </a:rPr>
              <a:t>/HCO</a:t>
            </a:r>
            <a:r>
              <a:rPr lang="it-IT" sz="2200" baseline="-25000">
                <a:solidFill>
                  <a:srgbClr val="006600"/>
                </a:solidFill>
                <a:latin typeface="Arial" charset="0"/>
              </a:rPr>
              <a:t>3</a:t>
            </a:r>
            <a:r>
              <a:rPr lang="it-IT" sz="2200" baseline="30000">
                <a:solidFill>
                  <a:srgbClr val="006600"/>
                </a:solidFill>
                <a:latin typeface="Arial" charset="0"/>
              </a:rPr>
              <a:t>-</a:t>
            </a:r>
            <a:r>
              <a:rPr lang="it-IT" sz="2200">
                <a:solidFill>
                  <a:srgbClr val="006600"/>
                </a:solidFill>
                <a:latin typeface="Arial" charset="0"/>
              </a:rPr>
              <a:t>	4,2 • 10</a:t>
            </a:r>
            <a:r>
              <a:rPr lang="it-IT" sz="2200" baseline="30000">
                <a:solidFill>
                  <a:srgbClr val="006600"/>
                </a:solidFill>
                <a:latin typeface="Arial" charset="0"/>
              </a:rPr>
              <a:t>-5</a:t>
            </a:r>
            <a:endParaRPr lang="it-IT" sz="2200">
              <a:solidFill>
                <a:srgbClr val="006600"/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it-IT" sz="2200">
                <a:solidFill>
                  <a:srgbClr val="006600"/>
                </a:solidFill>
                <a:latin typeface="Arial" charset="0"/>
              </a:rPr>
              <a:t>CH</a:t>
            </a:r>
            <a:r>
              <a:rPr lang="it-IT" sz="2200" baseline="-25000">
                <a:solidFill>
                  <a:srgbClr val="006600"/>
                </a:solidFill>
                <a:latin typeface="Arial" charset="0"/>
              </a:rPr>
              <a:t>3</a:t>
            </a:r>
            <a:r>
              <a:rPr lang="it-IT" sz="2200">
                <a:solidFill>
                  <a:srgbClr val="006600"/>
                </a:solidFill>
                <a:latin typeface="Arial" charset="0"/>
              </a:rPr>
              <a:t>COOH/CH</a:t>
            </a:r>
            <a:r>
              <a:rPr lang="it-IT" sz="2200" baseline="-25000">
                <a:solidFill>
                  <a:srgbClr val="006600"/>
                </a:solidFill>
                <a:latin typeface="Arial" charset="0"/>
              </a:rPr>
              <a:t>3</a:t>
            </a:r>
            <a:r>
              <a:rPr lang="it-IT" sz="2200">
                <a:solidFill>
                  <a:srgbClr val="006600"/>
                </a:solidFill>
                <a:latin typeface="Arial" charset="0"/>
              </a:rPr>
              <a:t>COO</a:t>
            </a:r>
            <a:r>
              <a:rPr lang="it-IT" sz="2200" baseline="30000">
                <a:solidFill>
                  <a:srgbClr val="006600"/>
                </a:solidFill>
                <a:latin typeface="Arial" charset="0"/>
              </a:rPr>
              <a:t>-</a:t>
            </a:r>
            <a:r>
              <a:rPr lang="it-IT" sz="2200">
                <a:solidFill>
                  <a:srgbClr val="006600"/>
                </a:solidFill>
                <a:latin typeface="Arial" charset="0"/>
              </a:rPr>
              <a:t>	1,8 • 10</a:t>
            </a:r>
            <a:r>
              <a:rPr lang="it-IT" sz="2200" baseline="30000">
                <a:solidFill>
                  <a:srgbClr val="006600"/>
                </a:solidFill>
                <a:latin typeface="Arial" charset="0"/>
              </a:rPr>
              <a:t>-5</a:t>
            </a:r>
          </a:p>
        </p:txBody>
      </p:sp>
      <p:sp>
        <p:nvSpPr>
          <p:cNvPr id="6168" name="Text Box 24"/>
          <p:cNvSpPr txBox="1">
            <a:spLocks noChangeArrowheads="1"/>
          </p:cNvSpPr>
          <p:nvPr/>
        </p:nvSpPr>
        <p:spPr bwMode="auto">
          <a:xfrm>
            <a:off x="3986213" y="5973763"/>
            <a:ext cx="2219108" cy="7923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08000">
              <a:tabLst>
                <a:tab pos="2811463" algn="r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08000">
              <a:tabLst>
                <a:tab pos="2811463" algn="r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08000">
              <a:tabLst>
                <a:tab pos="2811463" algn="r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08000">
              <a:tabLst>
                <a:tab pos="2811463" algn="r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08000">
              <a:tabLst>
                <a:tab pos="2811463" algn="r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08000" eaLnBrk="0" fontAlgn="base" hangingPunct="0">
              <a:spcBef>
                <a:spcPct val="0"/>
              </a:spcBef>
              <a:spcAft>
                <a:spcPct val="0"/>
              </a:spcAft>
              <a:tabLst>
                <a:tab pos="2811463" algn="r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08000" eaLnBrk="0" fontAlgn="base" hangingPunct="0">
              <a:spcBef>
                <a:spcPct val="0"/>
              </a:spcBef>
              <a:spcAft>
                <a:spcPct val="0"/>
              </a:spcAft>
              <a:tabLst>
                <a:tab pos="2811463" algn="r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08000" eaLnBrk="0" fontAlgn="base" hangingPunct="0">
              <a:spcBef>
                <a:spcPct val="0"/>
              </a:spcBef>
              <a:spcAft>
                <a:spcPct val="0"/>
              </a:spcAft>
              <a:tabLst>
                <a:tab pos="2811463" algn="r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08000" eaLnBrk="0" fontAlgn="base" hangingPunct="0">
              <a:spcBef>
                <a:spcPct val="0"/>
              </a:spcBef>
              <a:spcAft>
                <a:spcPct val="0"/>
              </a:spcAft>
              <a:tabLst>
                <a:tab pos="2811463" algn="r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200">
                <a:solidFill>
                  <a:srgbClr val="006600"/>
                </a:solidFill>
                <a:latin typeface="Arial" charset="0"/>
              </a:rPr>
              <a:t>HNO</a:t>
            </a:r>
            <a:r>
              <a:rPr lang="it-IT" sz="2200" baseline="-25000">
                <a:solidFill>
                  <a:srgbClr val="006600"/>
                </a:solidFill>
                <a:latin typeface="Arial" charset="0"/>
              </a:rPr>
              <a:t>2</a:t>
            </a:r>
            <a:r>
              <a:rPr lang="it-IT" sz="2200">
                <a:solidFill>
                  <a:srgbClr val="006600"/>
                </a:solidFill>
                <a:latin typeface="Arial" charset="0"/>
              </a:rPr>
              <a:t>/NO</a:t>
            </a:r>
            <a:r>
              <a:rPr lang="it-IT" sz="2200" baseline="-25000">
                <a:solidFill>
                  <a:srgbClr val="006600"/>
                </a:solidFill>
                <a:latin typeface="Arial" charset="0"/>
              </a:rPr>
              <a:t>2</a:t>
            </a:r>
            <a:r>
              <a:rPr lang="it-IT" sz="2200" baseline="30000">
                <a:solidFill>
                  <a:srgbClr val="006600"/>
                </a:solidFill>
                <a:latin typeface="Arial" charset="0"/>
              </a:rPr>
              <a:t>-</a:t>
            </a:r>
            <a:r>
              <a:rPr lang="it-IT" sz="2200">
                <a:solidFill>
                  <a:srgbClr val="006600"/>
                </a:solidFill>
                <a:latin typeface="Arial" charset="0"/>
              </a:rPr>
              <a:t>	5 • 10</a:t>
            </a:r>
            <a:r>
              <a:rPr lang="it-IT" sz="2200" baseline="30000">
                <a:solidFill>
                  <a:srgbClr val="006600"/>
                </a:solidFill>
                <a:latin typeface="Arial" charset="0"/>
              </a:rPr>
              <a:t>-4</a:t>
            </a:r>
            <a:endParaRPr lang="it-IT" sz="2200">
              <a:solidFill>
                <a:srgbClr val="006600"/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it-IT" sz="2200">
                <a:solidFill>
                  <a:srgbClr val="006600"/>
                </a:solidFill>
                <a:latin typeface="Arial" charset="0"/>
              </a:rPr>
              <a:t>H</a:t>
            </a:r>
            <a:r>
              <a:rPr lang="it-IT" sz="2200" baseline="-25000">
                <a:solidFill>
                  <a:srgbClr val="006600"/>
                </a:solidFill>
                <a:latin typeface="Arial" charset="0"/>
              </a:rPr>
              <a:t>3</a:t>
            </a:r>
            <a:r>
              <a:rPr lang="it-IT" sz="2200">
                <a:solidFill>
                  <a:srgbClr val="006600"/>
                </a:solidFill>
                <a:latin typeface="Arial" charset="0"/>
              </a:rPr>
              <a:t>PO</a:t>
            </a:r>
            <a:r>
              <a:rPr lang="it-IT" sz="2200" baseline="-25000">
                <a:solidFill>
                  <a:srgbClr val="006600"/>
                </a:solidFill>
                <a:latin typeface="Arial" charset="0"/>
              </a:rPr>
              <a:t>4</a:t>
            </a:r>
            <a:r>
              <a:rPr lang="it-IT" sz="2200">
                <a:solidFill>
                  <a:srgbClr val="006600"/>
                </a:solidFill>
                <a:latin typeface="Arial" charset="0"/>
              </a:rPr>
              <a:t>/H</a:t>
            </a:r>
            <a:r>
              <a:rPr lang="it-IT" sz="2200" baseline="-25000">
                <a:solidFill>
                  <a:srgbClr val="006600"/>
                </a:solidFill>
                <a:latin typeface="Arial" charset="0"/>
              </a:rPr>
              <a:t>2</a:t>
            </a:r>
            <a:r>
              <a:rPr lang="it-IT" sz="2200">
                <a:solidFill>
                  <a:srgbClr val="006600"/>
                </a:solidFill>
                <a:latin typeface="Arial" charset="0"/>
              </a:rPr>
              <a:t>PO</a:t>
            </a:r>
            <a:r>
              <a:rPr lang="it-IT" sz="2200" baseline="-25000">
                <a:solidFill>
                  <a:srgbClr val="006600"/>
                </a:solidFill>
                <a:latin typeface="Arial" charset="0"/>
              </a:rPr>
              <a:t>4</a:t>
            </a:r>
            <a:r>
              <a:rPr lang="it-IT" sz="2200" baseline="30000">
                <a:solidFill>
                  <a:srgbClr val="006600"/>
                </a:solidFill>
                <a:latin typeface="Arial" charset="0"/>
              </a:rPr>
              <a:t>-</a:t>
            </a:r>
            <a:r>
              <a:rPr lang="it-IT" sz="2200">
                <a:solidFill>
                  <a:srgbClr val="006600"/>
                </a:solidFill>
                <a:latin typeface="Arial" charset="0"/>
              </a:rPr>
              <a:t>	8 • 10</a:t>
            </a:r>
            <a:r>
              <a:rPr lang="it-IT" sz="2200" baseline="30000">
                <a:solidFill>
                  <a:srgbClr val="006600"/>
                </a:solidFill>
                <a:latin typeface="Arial" charset="0"/>
              </a:rPr>
              <a:t>-3</a:t>
            </a:r>
            <a:endParaRPr lang="it-IT" sz="2200">
              <a:solidFill>
                <a:srgbClr val="006600"/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it-IT" sz="2200">
                <a:solidFill>
                  <a:srgbClr val="006600"/>
                </a:solidFill>
                <a:latin typeface="Arial" charset="0"/>
              </a:rPr>
              <a:t>HSO</a:t>
            </a:r>
            <a:r>
              <a:rPr lang="it-IT" sz="2200" baseline="-25000">
                <a:solidFill>
                  <a:srgbClr val="006600"/>
                </a:solidFill>
                <a:latin typeface="Arial" charset="0"/>
              </a:rPr>
              <a:t>4</a:t>
            </a:r>
            <a:r>
              <a:rPr lang="it-IT" sz="2200" baseline="30000">
                <a:solidFill>
                  <a:srgbClr val="006600"/>
                </a:solidFill>
                <a:latin typeface="Arial" charset="0"/>
              </a:rPr>
              <a:t>-</a:t>
            </a:r>
            <a:r>
              <a:rPr lang="it-IT" sz="2200">
                <a:solidFill>
                  <a:srgbClr val="006600"/>
                </a:solidFill>
                <a:latin typeface="Arial" charset="0"/>
              </a:rPr>
              <a:t>/SO</a:t>
            </a:r>
            <a:r>
              <a:rPr lang="it-IT" sz="2200" baseline="-25000">
                <a:solidFill>
                  <a:srgbClr val="006600"/>
                </a:solidFill>
                <a:latin typeface="Arial" charset="0"/>
              </a:rPr>
              <a:t>4</a:t>
            </a:r>
            <a:r>
              <a:rPr lang="it-IT" sz="2200" baseline="30000">
                <a:solidFill>
                  <a:srgbClr val="006600"/>
                </a:solidFill>
                <a:latin typeface="Arial" charset="0"/>
              </a:rPr>
              <a:t>2-</a:t>
            </a:r>
            <a:r>
              <a:rPr lang="it-IT" sz="2200">
                <a:solidFill>
                  <a:srgbClr val="006600"/>
                </a:solidFill>
                <a:latin typeface="Arial" charset="0"/>
              </a:rPr>
              <a:t>	 1,3 • 10</a:t>
            </a:r>
            <a:r>
              <a:rPr lang="it-IT" sz="2200" baseline="30000">
                <a:solidFill>
                  <a:srgbClr val="006600"/>
                </a:solidFill>
                <a:latin typeface="Arial" charset="0"/>
              </a:rPr>
              <a:t>-2</a:t>
            </a:r>
            <a:endParaRPr lang="it-IT" sz="2200">
              <a:solidFill>
                <a:srgbClr val="006600"/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it-IT" sz="2200">
                <a:solidFill>
                  <a:srgbClr val="006600"/>
                </a:solidFill>
                <a:latin typeface="Arial" charset="0"/>
              </a:rPr>
              <a:t>H</a:t>
            </a:r>
            <a:r>
              <a:rPr lang="it-IT" sz="2200" baseline="-25000">
                <a:solidFill>
                  <a:srgbClr val="006600"/>
                </a:solidFill>
                <a:latin typeface="Arial" charset="0"/>
              </a:rPr>
              <a:t>2</a:t>
            </a:r>
            <a:r>
              <a:rPr lang="it-IT" sz="2200">
                <a:solidFill>
                  <a:srgbClr val="006600"/>
                </a:solidFill>
                <a:latin typeface="Arial" charset="0"/>
              </a:rPr>
              <a:t>SO</a:t>
            </a:r>
            <a:r>
              <a:rPr lang="it-IT" sz="2200" baseline="-25000">
                <a:solidFill>
                  <a:srgbClr val="006600"/>
                </a:solidFill>
                <a:latin typeface="Arial" charset="0"/>
              </a:rPr>
              <a:t>3</a:t>
            </a:r>
            <a:r>
              <a:rPr lang="it-IT" sz="2200">
                <a:solidFill>
                  <a:srgbClr val="006600"/>
                </a:solidFill>
                <a:latin typeface="Arial" charset="0"/>
              </a:rPr>
              <a:t>/HSO</a:t>
            </a:r>
            <a:r>
              <a:rPr lang="it-IT" sz="2200" baseline="-25000">
                <a:solidFill>
                  <a:srgbClr val="006600"/>
                </a:solidFill>
                <a:latin typeface="Arial" charset="0"/>
              </a:rPr>
              <a:t>3</a:t>
            </a:r>
            <a:r>
              <a:rPr lang="it-IT" sz="2200" baseline="30000">
                <a:solidFill>
                  <a:srgbClr val="006600"/>
                </a:solidFill>
                <a:latin typeface="Arial" charset="0"/>
              </a:rPr>
              <a:t>-</a:t>
            </a:r>
            <a:r>
              <a:rPr lang="it-IT" sz="2200">
                <a:solidFill>
                  <a:srgbClr val="006600"/>
                </a:solidFill>
                <a:latin typeface="Arial" charset="0"/>
              </a:rPr>
              <a:t>	1,8 • 10</a:t>
            </a:r>
            <a:r>
              <a:rPr lang="it-IT" sz="2200" baseline="30000">
                <a:solidFill>
                  <a:srgbClr val="006600"/>
                </a:solidFill>
                <a:latin typeface="Arial" charset="0"/>
              </a:rPr>
              <a:t>-2</a:t>
            </a:r>
            <a:endParaRPr lang="it-IT" sz="2200">
              <a:solidFill>
                <a:srgbClr val="006600"/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it-IT" sz="2200">
                <a:solidFill>
                  <a:srgbClr val="006600"/>
                </a:solidFill>
                <a:latin typeface="Arial" charset="0"/>
              </a:rPr>
              <a:t>HNO</a:t>
            </a:r>
            <a:r>
              <a:rPr lang="it-IT" sz="2200" baseline="-25000">
                <a:solidFill>
                  <a:srgbClr val="006600"/>
                </a:solidFill>
                <a:latin typeface="Arial" charset="0"/>
              </a:rPr>
              <a:t>3</a:t>
            </a:r>
            <a:r>
              <a:rPr lang="it-IT" sz="2200">
                <a:solidFill>
                  <a:srgbClr val="006600"/>
                </a:solidFill>
                <a:latin typeface="Arial" charset="0"/>
              </a:rPr>
              <a:t>/NO</a:t>
            </a:r>
            <a:r>
              <a:rPr lang="it-IT" sz="2200" baseline="-25000">
                <a:solidFill>
                  <a:srgbClr val="006600"/>
                </a:solidFill>
                <a:latin typeface="Arial" charset="0"/>
              </a:rPr>
              <a:t>3</a:t>
            </a:r>
            <a:r>
              <a:rPr lang="it-IT" sz="2200" baseline="30000">
                <a:solidFill>
                  <a:srgbClr val="006600"/>
                </a:solidFill>
                <a:latin typeface="Arial" charset="0"/>
              </a:rPr>
              <a:t>-</a:t>
            </a:r>
            <a:r>
              <a:rPr lang="it-IT" sz="2200">
                <a:solidFill>
                  <a:srgbClr val="006600"/>
                </a:solidFill>
                <a:latin typeface="Arial" charset="0"/>
              </a:rPr>
              <a:t>	 ~ 20 </a:t>
            </a:r>
          </a:p>
          <a:p>
            <a:pPr>
              <a:lnSpc>
                <a:spcPct val="130000"/>
              </a:lnSpc>
            </a:pPr>
            <a:r>
              <a:rPr lang="it-IT" sz="2200">
                <a:solidFill>
                  <a:srgbClr val="006600"/>
                </a:solidFill>
                <a:latin typeface="Arial" charset="0"/>
              </a:rPr>
              <a:t>H</a:t>
            </a:r>
            <a:r>
              <a:rPr lang="it-IT" sz="2200" baseline="-25000">
                <a:solidFill>
                  <a:srgbClr val="006600"/>
                </a:solidFill>
                <a:latin typeface="Arial" charset="0"/>
              </a:rPr>
              <a:t>3</a:t>
            </a:r>
            <a:r>
              <a:rPr lang="it-IT" sz="2200">
                <a:solidFill>
                  <a:srgbClr val="006600"/>
                </a:solidFill>
                <a:latin typeface="Arial" charset="0"/>
              </a:rPr>
              <a:t>O</a:t>
            </a:r>
            <a:r>
              <a:rPr lang="it-IT" sz="2200" baseline="30000">
                <a:solidFill>
                  <a:srgbClr val="006600"/>
                </a:solidFill>
                <a:latin typeface="Arial" charset="0"/>
              </a:rPr>
              <a:t>+</a:t>
            </a:r>
            <a:r>
              <a:rPr lang="it-IT" sz="2200">
                <a:solidFill>
                  <a:srgbClr val="006600"/>
                </a:solidFill>
                <a:latin typeface="Arial" charset="0"/>
              </a:rPr>
              <a:t>/H</a:t>
            </a:r>
            <a:r>
              <a:rPr lang="it-IT" sz="2200" baseline="-25000">
                <a:solidFill>
                  <a:srgbClr val="006600"/>
                </a:solidFill>
                <a:latin typeface="Arial" charset="0"/>
              </a:rPr>
              <a:t>2</a:t>
            </a:r>
            <a:r>
              <a:rPr lang="it-IT" sz="2200">
                <a:solidFill>
                  <a:srgbClr val="006600"/>
                </a:solidFill>
                <a:latin typeface="Arial" charset="0"/>
              </a:rPr>
              <a:t>O	~ 55</a:t>
            </a:r>
          </a:p>
          <a:p>
            <a:pPr>
              <a:lnSpc>
                <a:spcPct val="130000"/>
              </a:lnSpc>
            </a:pPr>
            <a:r>
              <a:rPr lang="it-IT" sz="2200">
                <a:solidFill>
                  <a:srgbClr val="006600"/>
                </a:solidFill>
                <a:latin typeface="Arial" charset="0"/>
              </a:rPr>
              <a:t>H</a:t>
            </a:r>
            <a:r>
              <a:rPr lang="it-IT" sz="2200" baseline="-25000">
                <a:solidFill>
                  <a:srgbClr val="006600"/>
                </a:solidFill>
                <a:latin typeface="Arial" charset="0"/>
              </a:rPr>
              <a:t>2</a:t>
            </a:r>
            <a:r>
              <a:rPr lang="it-IT" sz="2200">
                <a:solidFill>
                  <a:srgbClr val="006600"/>
                </a:solidFill>
                <a:latin typeface="Arial" charset="0"/>
              </a:rPr>
              <a:t>SO</a:t>
            </a:r>
            <a:r>
              <a:rPr lang="it-IT" sz="2200" baseline="-25000">
                <a:solidFill>
                  <a:srgbClr val="006600"/>
                </a:solidFill>
                <a:latin typeface="Arial" charset="0"/>
              </a:rPr>
              <a:t>4</a:t>
            </a:r>
            <a:r>
              <a:rPr lang="it-IT" sz="2200">
                <a:solidFill>
                  <a:srgbClr val="006600"/>
                </a:solidFill>
                <a:latin typeface="Arial" charset="0"/>
              </a:rPr>
              <a:t>/HSO</a:t>
            </a:r>
            <a:r>
              <a:rPr lang="it-IT" sz="2200" baseline="-25000">
                <a:solidFill>
                  <a:srgbClr val="006600"/>
                </a:solidFill>
                <a:latin typeface="Arial" charset="0"/>
              </a:rPr>
              <a:t>4</a:t>
            </a:r>
            <a:r>
              <a:rPr lang="it-IT" sz="2200" baseline="30000">
                <a:solidFill>
                  <a:srgbClr val="006600"/>
                </a:solidFill>
                <a:latin typeface="Arial" charset="0"/>
              </a:rPr>
              <a:t>-</a:t>
            </a:r>
            <a:r>
              <a:rPr lang="it-IT" sz="2200">
                <a:solidFill>
                  <a:srgbClr val="006600"/>
                </a:solidFill>
                <a:latin typeface="Arial" charset="0"/>
              </a:rPr>
              <a:t>	 ~ 100</a:t>
            </a:r>
          </a:p>
        </p:txBody>
      </p:sp>
      <p:sp>
        <p:nvSpPr>
          <p:cNvPr id="6169" name="Line 25"/>
          <p:cNvSpPr>
            <a:spLocks noChangeShapeType="1"/>
          </p:cNvSpPr>
          <p:nvPr/>
        </p:nvSpPr>
        <p:spPr bwMode="auto">
          <a:xfrm>
            <a:off x="3954463" y="6053157"/>
            <a:ext cx="0" cy="2960687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170" name="Line 26"/>
          <p:cNvSpPr>
            <a:spLocks noChangeShapeType="1"/>
          </p:cNvSpPr>
          <p:nvPr/>
        </p:nvSpPr>
        <p:spPr bwMode="auto">
          <a:xfrm>
            <a:off x="96838" y="5880100"/>
            <a:ext cx="6654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171" name="Line 27"/>
          <p:cNvSpPr>
            <a:spLocks noChangeShapeType="1"/>
          </p:cNvSpPr>
          <p:nvPr/>
        </p:nvSpPr>
        <p:spPr bwMode="auto">
          <a:xfrm>
            <a:off x="96838" y="5510213"/>
            <a:ext cx="6654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1254125" y="2968625"/>
            <a:ext cx="4114800" cy="1785939"/>
          </a:xfrm>
          <a:prstGeom prst="rect">
            <a:avLst/>
          </a:prstGeom>
          <a:solidFill>
            <a:srgbClr val="FFFF00"/>
          </a:solidFill>
          <a:ln w="38100">
            <a:solidFill>
              <a:srgbClr val="FF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1157288" y="2881332"/>
            <a:ext cx="4114800" cy="1785937"/>
          </a:xfrm>
          <a:prstGeom prst="rect">
            <a:avLst/>
          </a:prstGeom>
          <a:solidFill>
            <a:schemeClr val="bg1"/>
          </a:solidFill>
          <a:ln w="38100">
            <a:solidFill>
              <a:srgbClr val="00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5053027" y="1216027"/>
            <a:ext cx="1804987" cy="306388"/>
          </a:xfrm>
          <a:prstGeom prst="rect">
            <a:avLst/>
          </a:prstGeom>
          <a:solidFill>
            <a:srgbClr val="000066"/>
          </a:solidFill>
          <a:ln w="28575">
            <a:solidFill>
              <a:srgbClr val="FF33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5603875" y="1622443"/>
            <a:ext cx="857250" cy="290513"/>
          </a:xfrm>
          <a:prstGeom prst="rect">
            <a:avLst/>
          </a:prstGeom>
          <a:solidFill>
            <a:srgbClr val="000066"/>
          </a:solidFill>
          <a:ln w="28575">
            <a:solidFill>
              <a:srgbClr val="FF33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5368939" y="2000269"/>
            <a:ext cx="1382713" cy="290513"/>
          </a:xfrm>
          <a:prstGeom prst="rect">
            <a:avLst/>
          </a:prstGeom>
          <a:solidFill>
            <a:srgbClr val="000066"/>
          </a:solidFill>
          <a:ln w="28575">
            <a:solidFill>
              <a:srgbClr val="FF33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11113" y="857251"/>
            <a:ext cx="857250" cy="1436688"/>
          </a:xfrm>
          <a:prstGeom prst="rect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8200" name="WordArt 8"/>
          <p:cNvSpPr>
            <a:spLocks noChangeArrowheads="1" noChangeShapeType="1" noTextEdit="1"/>
          </p:cNvSpPr>
          <p:nvPr/>
        </p:nvSpPr>
        <p:spPr bwMode="auto">
          <a:xfrm>
            <a:off x="85725" y="87313"/>
            <a:ext cx="6686550" cy="4079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3600" kern="10" spc="-360">
                <a:ln w="1905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blurRad="63500" dist="107763" dir="13500000" algn="ctr" rotWithShape="0">
                    <a:srgbClr val="000099">
                      <a:alpha val="50000"/>
                    </a:srgbClr>
                  </a:outerShdw>
                </a:effectLst>
                <a:latin typeface="Eras Medium ITC"/>
                <a:ea typeface="Eras Medium ITC"/>
                <a:cs typeface="Eras Medium ITC"/>
              </a:rPr>
              <a:t>Fattori che influenzano la forza degli acidi ossigenati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257175" y="442931"/>
            <a:ext cx="6429846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000099"/>
                </a:solidFill>
                <a:latin typeface="Arial" charset="0"/>
              </a:rPr>
              <a:t>1) </a:t>
            </a:r>
            <a:r>
              <a:rPr lang="it-IT" b="1">
                <a:solidFill>
                  <a:srgbClr val="000099"/>
                </a:solidFill>
                <a:latin typeface="Symbol" charset="0"/>
              </a:rPr>
              <a:t>D</a:t>
            </a:r>
            <a:r>
              <a:rPr lang="it-IT" b="1">
                <a:solidFill>
                  <a:srgbClr val="000099"/>
                </a:solidFill>
                <a:latin typeface="Arial" charset="0"/>
              </a:rPr>
              <a:t> = (n° di atomi di O)  –  (n° di atomi di H)</a:t>
            </a:r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5743575" y="852491"/>
            <a:ext cx="922338" cy="292100"/>
          </a:xfrm>
          <a:prstGeom prst="rect">
            <a:avLst/>
          </a:prstGeom>
          <a:solidFill>
            <a:srgbClr val="000066"/>
          </a:solidFill>
          <a:ln w="28575">
            <a:solidFill>
              <a:srgbClr val="FF33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-65087" y="2481282"/>
            <a:ext cx="7019100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000099"/>
                </a:solidFill>
                <a:latin typeface="Arial" charset="0"/>
              </a:rPr>
              <a:t>2) Dimensioni dell'atomo centrale (a parità di </a:t>
            </a:r>
            <a:r>
              <a:rPr lang="it-IT" b="1">
                <a:solidFill>
                  <a:srgbClr val="000099"/>
                </a:solidFill>
                <a:latin typeface="Symbol" charset="0"/>
              </a:rPr>
              <a:t>D</a:t>
            </a:r>
            <a:r>
              <a:rPr lang="it-IT" b="1">
                <a:solidFill>
                  <a:srgbClr val="000099"/>
                </a:solidFill>
                <a:latin typeface="Arial" charset="0"/>
              </a:rPr>
              <a:t>)</a:t>
            </a:r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1163652" y="2933700"/>
            <a:ext cx="4146599" cy="1666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tabLst>
                <a:tab pos="1081088" algn="l"/>
                <a:tab pos="1404938" algn="l"/>
                <a:tab pos="2757488" algn="l"/>
                <a:tab pos="308133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tabLst>
                <a:tab pos="1081088" algn="l"/>
                <a:tab pos="1404938" algn="l"/>
                <a:tab pos="2757488" algn="l"/>
                <a:tab pos="308133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tabLst>
                <a:tab pos="1081088" algn="l"/>
                <a:tab pos="1404938" algn="l"/>
                <a:tab pos="2757488" algn="l"/>
                <a:tab pos="308133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tabLst>
                <a:tab pos="1081088" algn="l"/>
                <a:tab pos="1404938" algn="l"/>
                <a:tab pos="2757488" algn="l"/>
                <a:tab pos="308133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tabLst>
                <a:tab pos="1081088" algn="l"/>
                <a:tab pos="1404938" algn="l"/>
                <a:tab pos="2757488" algn="l"/>
                <a:tab pos="308133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1081088" algn="l"/>
                <a:tab pos="1404938" algn="l"/>
                <a:tab pos="2757488" algn="l"/>
                <a:tab pos="308133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1081088" algn="l"/>
                <a:tab pos="1404938" algn="l"/>
                <a:tab pos="2757488" algn="l"/>
                <a:tab pos="308133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1081088" algn="l"/>
                <a:tab pos="1404938" algn="l"/>
                <a:tab pos="2757488" algn="l"/>
                <a:tab pos="308133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1081088" algn="l"/>
                <a:tab pos="1404938" algn="l"/>
                <a:tab pos="2757488" algn="l"/>
                <a:tab pos="308133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200">
                <a:solidFill>
                  <a:srgbClr val="000099"/>
                </a:solidFill>
                <a:latin typeface="Arial" charset="0"/>
              </a:rPr>
              <a:t>HClO	&gt;	HBrO	&gt;	HIO</a:t>
            </a:r>
          </a:p>
          <a:p>
            <a:pPr>
              <a:lnSpc>
                <a:spcPct val="120000"/>
              </a:lnSpc>
            </a:pPr>
            <a:r>
              <a:rPr lang="it-IT" sz="2200">
                <a:solidFill>
                  <a:srgbClr val="000099"/>
                </a:solidFill>
                <a:latin typeface="Arial" charset="0"/>
              </a:rPr>
              <a:t>H</a:t>
            </a:r>
            <a:r>
              <a:rPr lang="it-IT" sz="2200" baseline="-25000">
                <a:solidFill>
                  <a:srgbClr val="000099"/>
                </a:solidFill>
                <a:latin typeface="Arial" charset="0"/>
              </a:rPr>
              <a:t>3</a:t>
            </a:r>
            <a:r>
              <a:rPr lang="it-IT" sz="2200">
                <a:solidFill>
                  <a:srgbClr val="000099"/>
                </a:solidFill>
                <a:latin typeface="Arial" charset="0"/>
              </a:rPr>
              <a:t>PO</a:t>
            </a:r>
            <a:r>
              <a:rPr lang="it-IT" sz="2200" baseline="-25000">
                <a:solidFill>
                  <a:srgbClr val="000099"/>
                </a:solidFill>
                <a:latin typeface="Arial" charset="0"/>
              </a:rPr>
              <a:t>4</a:t>
            </a:r>
            <a:r>
              <a:rPr lang="it-IT" sz="2200">
                <a:solidFill>
                  <a:srgbClr val="000099"/>
                </a:solidFill>
                <a:latin typeface="Arial" charset="0"/>
              </a:rPr>
              <a:t>	&gt;	H</a:t>
            </a:r>
            <a:r>
              <a:rPr lang="it-IT" sz="2200" baseline="-25000">
                <a:solidFill>
                  <a:srgbClr val="000099"/>
                </a:solidFill>
                <a:latin typeface="Arial" charset="0"/>
              </a:rPr>
              <a:t>3</a:t>
            </a:r>
            <a:r>
              <a:rPr lang="it-IT" sz="2200">
                <a:solidFill>
                  <a:srgbClr val="000099"/>
                </a:solidFill>
                <a:latin typeface="Arial" charset="0"/>
              </a:rPr>
              <a:t>AsO</a:t>
            </a:r>
            <a:r>
              <a:rPr lang="it-IT" sz="2200" baseline="-25000">
                <a:solidFill>
                  <a:srgbClr val="000099"/>
                </a:solidFill>
                <a:latin typeface="Arial" charset="0"/>
              </a:rPr>
              <a:t>4</a:t>
            </a:r>
            <a:endParaRPr lang="it-IT" sz="2200">
              <a:solidFill>
                <a:srgbClr val="000099"/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it-IT" sz="2200">
                <a:solidFill>
                  <a:srgbClr val="000099"/>
                </a:solidFill>
                <a:latin typeface="Arial" charset="0"/>
              </a:rPr>
              <a:t>H</a:t>
            </a:r>
            <a:r>
              <a:rPr lang="it-IT" sz="2200" baseline="-25000">
                <a:solidFill>
                  <a:srgbClr val="000099"/>
                </a:solidFill>
                <a:latin typeface="Arial" charset="0"/>
              </a:rPr>
              <a:t>2</a:t>
            </a:r>
            <a:r>
              <a:rPr lang="it-IT" sz="2200">
                <a:solidFill>
                  <a:srgbClr val="000099"/>
                </a:solidFill>
                <a:latin typeface="Arial" charset="0"/>
              </a:rPr>
              <a:t>SO</a:t>
            </a:r>
            <a:r>
              <a:rPr lang="it-IT" sz="2200" baseline="-25000">
                <a:solidFill>
                  <a:srgbClr val="000099"/>
                </a:solidFill>
                <a:latin typeface="Arial" charset="0"/>
              </a:rPr>
              <a:t>4</a:t>
            </a:r>
            <a:r>
              <a:rPr lang="it-IT" sz="2200">
                <a:solidFill>
                  <a:srgbClr val="000099"/>
                </a:solidFill>
                <a:latin typeface="Arial" charset="0"/>
              </a:rPr>
              <a:t>	&gt;	H</a:t>
            </a:r>
            <a:r>
              <a:rPr lang="it-IT" sz="2200" baseline="-25000">
                <a:solidFill>
                  <a:srgbClr val="000099"/>
                </a:solidFill>
                <a:latin typeface="Arial" charset="0"/>
              </a:rPr>
              <a:t>2</a:t>
            </a:r>
            <a:r>
              <a:rPr lang="it-IT" sz="2200">
                <a:solidFill>
                  <a:srgbClr val="000099"/>
                </a:solidFill>
                <a:latin typeface="Arial" charset="0"/>
              </a:rPr>
              <a:t>SeO</a:t>
            </a:r>
            <a:r>
              <a:rPr lang="it-IT" sz="2200" baseline="-25000">
                <a:solidFill>
                  <a:srgbClr val="000099"/>
                </a:solidFill>
                <a:latin typeface="Arial" charset="0"/>
              </a:rPr>
              <a:t>4</a:t>
            </a:r>
            <a:r>
              <a:rPr lang="it-IT" sz="2200">
                <a:solidFill>
                  <a:srgbClr val="000099"/>
                </a:solidFill>
                <a:latin typeface="Arial" charset="0"/>
              </a:rPr>
              <a:t>	&gt;	H</a:t>
            </a:r>
            <a:r>
              <a:rPr lang="it-IT" sz="2200" baseline="-25000">
                <a:solidFill>
                  <a:srgbClr val="000099"/>
                </a:solidFill>
                <a:latin typeface="Arial" charset="0"/>
              </a:rPr>
              <a:t>2</a:t>
            </a:r>
            <a:r>
              <a:rPr lang="it-IT" sz="2200">
                <a:solidFill>
                  <a:srgbClr val="000099"/>
                </a:solidFill>
                <a:latin typeface="Arial" charset="0"/>
              </a:rPr>
              <a:t>TeO</a:t>
            </a:r>
            <a:r>
              <a:rPr lang="it-IT" sz="2200" baseline="-25000">
                <a:solidFill>
                  <a:srgbClr val="000099"/>
                </a:solidFill>
                <a:latin typeface="Arial" charset="0"/>
              </a:rPr>
              <a:t>4</a:t>
            </a:r>
            <a:endParaRPr lang="it-IT" sz="2200">
              <a:solidFill>
                <a:srgbClr val="000099"/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it-IT" sz="2200">
                <a:solidFill>
                  <a:srgbClr val="000099"/>
                </a:solidFill>
                <a:latin typeface="Arial" charset="0"/>
              </a:rPr>
              <a:t>HClO</a:t>
            </a:r>
            <a:r>
              <a:rPr lang="it-IT" sz="2200" baseline="-25000">
                <a:solidFill>
                  <a:srgbClr val="000099"/>
                </a:solidFill>
                <a:latin typeface="Arial" charset="0"/>
              </a:rPr>
              <a:t>4</a:t>
            </a:r>
            <a:r>
              <a:rPr lang="it-IT" sz="2200">
                <a:solidFill>
                  <a:srgbClr val="000099"/>
                </a:solidFill>
                <a:latin typeface="Arial" charset="0"/>
              </a:rPr>
              <a:t>	&gt;	HMnO</a:t>
            </a:r>
            <a:r>
              <a:rPr lang="it-IT" sz="2200" baseline="-25000">
                <a:solidFill>
                  <a:srgbClr val="000099"/>
                </a:solidFill>
                <a:latin typeface="Arial" charset="0"/>
              </a:rPr>
              <a:t>4</a:t>
            </a:r>
            <a:r>
              <a:rPr lang="it-IT" sz="2200">
                <a:solidFill>
                  <a:srgbClr val="000099"/>
                </a:solidFill>
                <a:latin typeface="Arial" charset="0"/>
              </a:rPr>
              <a:t>	&gt;	HIO</a:t>
            </a:r>
            <a:r>
              <a:rPr lang="it-IT" sz="2200" baseline="-25000">
                <a:solidFill>
                  <a:srgbClr val="000099"/>
                </a:solidFill>
                <a:latin typeface="Arial" charset="0"/>
              </a:rPr>
              <a:t>4</a:t>
            </a:r>
            <a:r>
              <a:rPr lang="it-IT" sz="2200">
                <a:solidFill>
                  <a:srgbClr val="000099"/>
                </a:solidFill>
                <a:latin typeface="Arial" charset="0"/>
              </a:rPr>
              <a:t>	</a:t>
            </a:r>
          </a:p>
        </p:txBody>
      </p:sp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309563" y="4743467"/>
            <a:ext cx="6162675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000099"/>
                </a:solidFill>
                <a:latin typeface="Arial" charset="0"/>
              </a:rPr>
              <a:t>3) Acidi poliprotici K</a:t>
            </a:r>
            <a:r>
              <a:rPr lang="it-IT" b="1" baseline="-25000">
                <a:solidFill>
                  <a:srgbClr val="000099"/>
                </a:solidFill>
                <a:latin typeface="Arial" charset="0"/>
              </a:rPr>
              <a:t>a1</a:t>
            </a:r>
            <a:r>
              <a:rPr lang="it-IT" b="1">
                <a:solidFill>
                  <a:srgbClr val="000099"/>
                </a:solidFill>
                <a:latin typeface="Arial" charset="0"/>
              </a:rPr>
              <a:t>  </a:t>
            </a:r>
            <a:r>
              <a:rPr lang="it-IT" b="1" u="sng">
                <a:solidFill>
                  <a:srgbClr val="000099"/>
                </a:solidFill>
                <a:latin typeface="Arial" charset="0"/>
                <a:sym typeface="Symbol" charset="0"/>
              </a:rPr>
              <a:t></a:t>
            </a:r>
            <a:r>
              <a:rPr lang="it-IT" b="1">
                <a:solidFill>
                  <a:srgbClr val="000099"/>
                </a:solidFill>
                <a:latin typeface="Arial" charset="0"/>
              </a:rPr>
              <a:t> 10</a:t>
            </a:r>
            <a:r>
              <a:rPr lang="it-IT" b="1" baseline="30000">
                <a:solidFill>
                  <a:srgbClr val="000099"/>
                </a:solidFill>
                <a:latin typeface="Arial" charset="0"/>
              </a:rPr>
              <a:t>4</a:t>
            </a:r>
            <a:r>
              <a:rPr lang="it-IT" b="1">
                <a:solidFill>
                  <a:srgbClr val="000099"/>
                </a:solidFill>
                <a:latin typeface="Arial" charset="0"/>
              </a:rPr>
              <a:t> K</a:t>
            </a:r>
            <a:r>
              <a:rPr lang="it-IT" b="1" baseline="-25000">
                <a:solidFill>
                  <a:srgbClr val="000099"/>
                </a:solidFill>
                <a:latin typeface="Arial" charset="0"/>
              </a:rPr>
              <a:t>a2</a:t>
            </a:r>
            <a:r>
              <a:rPr lang="it-IT" b="1">
                <a:solidFill>
                  <a:srgbClr val="000099"/>
                </a:solidFill>
                <a:latin typeface="Arial" charset="0"/>
              </a:rPr>
              <a:t>  </a:t>
            </a:r>
            <a:r>
              <a:rPr lang="it-IT" b="1" u="sng">
                <a:solidFill>
                  <a:srgbClr val="000099"/>
                </a:solidFill>
                <a:latin typeface="Arial" charset="0"/>
                <a:sym typeface="Symbol" charset="0"/>
              </a:rPr>
              <a:t></a:t>
            </a:r>
            <a:r>
              <a:rPr lang="it-IT" b="1">
                <a:solidFill>
                  <a:srgbClr val="000099"/>
                </a:solidFill>
                <a:latin typeface="Arial" charset="0"/>
              </a:rPr>
              <a:t> 10</a:t>
            </a:r>
            <a:r>
              <a:rPr lang="it-IT" b="1" baseline="30000">
                <a:solidFill>
                  <a:srgbClr val="000099"/>
                </a:solidFill>
                <a:latin typeface="Arial" charset="0"/>
              </a:rPr>
              <a:t>4</a:t>
            </a:r>
            <a:r>
              <a:rPr lang="it-IT" b="1">
                <a:solidFill>
                  <a:srgbClr val="000099"/>
                </a:solidFill>
                <a:latin typeface="Arial" charset="0"/>
              </a:rPr>
              <a:t> K</a:t>
            </a:r>
            <a:r>
              <a:rPr lang="it-IT" b="1" baseline="-25000">
                <a:solidFill>
                  <a:srgbClr val="000099"/>
                </a:solidFill>
                <a:latin typeface="Arial" charset="0"/>
              </a:rPr>
              <a:t>a3</a:t>
            </a:r>
          </a:p>
        </p:txBody>
      </p:sp>
      <p:graphicFrame>
        <p:nvGraphicFramePr>
          <p:cNvPr id="8207" name="Object 15"/>
          <p:cNvGraphicFramePr>
            <a:graphicFrameLocks noChangeAspect="1"/>
          </p:cNvGraphicFramePr>
          <p:nvPr/>
        </p:nvGraphicFramePr>
        <p:xfrm>
          <a:off x="3397252" y="3952893"/>
          <a:ext cx="63500" cy="1222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6" name="Equazione" r:id="rId3" imgW="114120" imgH="215640" progId="Equation.3">
                  <p:embed/>
                </p:oleObj>
              </mc:Choice>
              <mc:Fallback>
                <p:oleObj name="Equazione" r:id="rId3" imgW="114120" imgH="21564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7252" y="3952893"/>
                        <a:ext cx="63500" cy="1222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8" name="Object 16"/>
          <p:cNvGraphicFramePr>
            <a:graphicFrameLocks noChangeAspect="1"/>
          </p:cNvGraphicFramePr>
          <p:nvPr/>
        </p:nvGraphicFramePr>
        <p:xfrm>
          <a:off x="3397252" y="3952893"/>
          <a:ext cx="63500" cy="1222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7" name="Equazione" r:id="rId5" imgW="114120" imgH="215640" progId="Equation.3">
                  <p:embed/>
                </p:oleObj>
              </mc:Choice>
              <mc:Fallback>
                <p:oleObj name="Equazione" r:id="rId5" imgW="114120" imgH="21564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7252" y="3952893"/>
                        <a:ext cx="63500" cy="1222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9" name="AutoShape 17"/>
          <p:cNvSpPr>
            <a:spLocks noChangeArrowheads="1"/>
          </p:cNvSpPr>
          <p:nvPr/>
        </p:nvSpPr>
        <p:spPr bwMode="auto">
          <a:xfrm>
            <a:off x="22239" y="5222876"/>
            <a:ext cx="6792913" cy="100013"/>
          </a:xfrm>
          <a:prstGeom prst="bevel">
            <a:avLst>
              <a:gd name="adj" fmla="val 50000"/>
            </a:avLst>
          </a:prstGeom>
          <a:solidFill>
            <a:srgbClr val="FF6600"/>
          </a:solidFill>
          <a:ln w="19050">
            <a:solidFill>
              <a:srgbClr val="00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8210" name="WordArt 18"/>
          <p:cNvSpPr>
            <a:spLocks noChangeArrowheads="1" noChangeShapeType="1" noTextEdit="1"/>
          </p:cNvSpPr>
          <p:nvPr/>
        </p:nvSpPr>
        <p:spPr bwMode="auto">
          <a:xfrm>
            <a:off x="1971677" y="5426093"/>
            <a:ext cx="3343275" cy="37623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blurRad="63500" dist="125724" dir="18900000" algn="ctr" rotWithShape="0">
                    <a:srgbClr val="000099">
                      <a:alpha val="50000"/>
                    </a:srgbClr>
                  </a:outerShdw>
                </a:effectLst>
                <a:latin typeface="Impact"/>
                <a:ea typeface="Impact"/>
                <a:cs typeface="Impact"/>
              </a:rPr>
              <a:t>Idracidi</a:t>
            </a:r>
          </a:p>
        </p:txBody>
      </p:sp>
      <p:sp>
        <p:nvSpPr>
          <p:cNvPr id="8211" name="Text Box 19"/>
          <p:cNvSpPr txBox="1">
            <a:spLocks noChangeArrowheads="1"/>
          </p:cNvSpPr>
          <p:nvPr/>
        </p:nvSpPr>
        <p:spPr bwMode="auto">
          <a:xfrm>
            <a:off x="2" y="5832493"/>
            <a:ext cx="7286625" cy="791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>
                <a:solidFill>
                  <a:srgbClr val="000099"/>
                </a:solidFill>
                <a:latin typeface="Arial" charset="0"/>
              </a:rPr>
              <a:t>L'acidità CRESCE con le dimensioni dell'atomo centrale</a:t>
            </a:r>
            <a:endParaRPr lang="it-IT" b="1" baseline="-2500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8212" name="Text Box 20"/>
          <p:cNvSpPr txBox="1">
            <a:spLocks noChangeArrowheads="1"/>
          </p:cNvSpPr>
          <p:nvPr/>
        </p:nvSpPr>
        <p:spPr bwMode="auto">
          <a:xfrm>
            <a:off x="31750" y="7221557"/>
            <a:ext cx="6826250" cy="791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>
                <a:solidFill>
                  <a:srgbClr val="000099"/>
                </a:solidFill>
                <a:latin typeface="Arial" charset="0"/>
              </a:rPr>
              <a:t>E cresce inoltre (nello stesso periodo) andando verso il VII gruppo</a:t>
            </a:r>
            <a:endParaRPr lang="it-IT" b="1" baseline="-2500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8213" name="Text Box 21"/>
          <p:cNvSpPr txBox="1">
            <a:spLocks noChangeArrowheads="1"/>
          </p:cNvSpPr>
          <p:nvPr/>
        </p:nvSpPr>
        <p:spPr bwMode="auto">
          <a:xfrm>
            <a:off x="1157302" y="6350001"/>
            <a:ext cx="3251747" cy="17395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tabLst>
                <a:tab pos="752475" algn="l"/>
                <a:tab pos="1195388" algn="l"/>
                <a:tab pos="1998663" algn="l"/>
                <a:tab pos="2439988" algn="l"/>
                <a:tab pos="3292475" algn="l"/>
                <a:tab pos="37338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tabLst>
                <a:tab pos="752475" algn="l"/>
                <a:tab pos="1195388" algn="l"/>
                <a:tab pos="1998663" algn="l"/>
                <a:tab pos="2439988" algn="l"/>
                <a:tab pos="3292475" algn="l"/>
                <a:tab pos="37338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tabLst>
                <a:tab pos="752475" algn="l"/>
                <a:tab pos="1195388" algn="l"/>
                <a:tab pos="1998663" algn="l"/>
                <a:tab pos="2439988" algn="l"/>
                <a:tab pos="3292475" algn="l"/>
                <a:tab pos="37338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tabLst>
                <a:tab pos="752475" algn="l"/>
                <a:tab pos="1195388" algn="l"/>
                <a:tab pos="1998663" algn="l"/>
                <a:tab pos="2439988" algn="l"/>
                <a:tab pos="3292475" algn="l"/>
                <a:tab pos="37338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tabLst>
                <a:tab pos="752475" algn="l"/>
                <a:tab pos="1195388" algn="l"/>
                <a:tab pos="1998663" algn="l"/>
                <a:tab pos="2439988" algn="l"/>
                <a:tab pos="3292475" algn="l"/>
                <a:tab pos="37338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752475" algn="l"/>
                <a:tab pos="1195388" algn="l"/>
                <a:tab pos="1998663" algn="l"/>
                <a:tab pos="2439988" algn="l"/>
                <a:tab pos="3292475" algn="l"/>
                <a:tab pos="37338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752475" algn="l"/>
                <a:tab pos="1195388" algn="l"/>
                <a:tab pos="1998663" algn="l"/>
                <a:tab pos="2439988" algn="l"/>
                <a:tab pos="3292475" algn="l"/>
                <a:tab pos="37338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752475" algn="l"/>
                <a:tab pos="1195388" algn="l"/>
                <a:tab pos="1998663" algn="l"/>
                <a:tab pos="2439988" algn="l"/>
                <a:tab pos="3292475" algn="l"/>
                <a:tab pos="37338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752475" algn="l"/>
                <a:tab pos="1195388" algn="l"/>
                <a:tab pos="1998663" algn="l"/>
                <a:tab pos="2439988" algn="l"/>
                <a:tab pos="3292475" algn="l"/>
                <a:tab pos="37338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300">
                <a:solidFill>
                  <a:srgbClr val="000099"/>
                </a:solidFill>
                <a:latin typeface="Arial" charset="0"/>
              </a:rPr>
              <a:t>H</a:t>
            </a:r>
            <a:r>
              <a:rPr lang="it-IT" sz="2300" baseline="-25000">
                <a:solidFill>
                  <a:srgbClr val="000099"/>
                </a:solidFill>
                <a:latin typeface="Arial" charset="0"/>
              </a:rPr>
              <a:t>2</a:t>
            </a:r>
            <a:r>
              <a:rPr lang="it-IT" sz="2300">
                <a:solidFill>
                  <a:srgbClr val="000099"/>
                </a:solidFill>
                <a:latin typeface="Arial" charset="0"/>
              </a:rPr>
              <a:t>O	&lt;	H</a:t>
            </a:r>
            <a:r>
              <a:rPr lang="it-IT" sz="2300" baseline="-25000">
                <a:solidFill>
                  <a:srgbClr val="000099"/>
                </a:solidFill>
                <a:latin typeface="Arial" charset="0"/>
              </a:rPr>
              <a:t>2</a:t>
            </a:r>
            <a:r>
              <a:rPr lang="it-IT" sz="2300">
                <a:solidFill>
                  <a:srgbClr val="000099"/>
                </a:solidFill>
                <a:latin typeface="Arial" charset="0"/>
              </a:rPr>
              <a:t>S	&lt;	H</a:t>
            </a:r>
            <a:r>
              <a:rPr lang="it-IT" sz="2300" baseline="-25000">
                <a:solidFill>
                  <a:srgbClr val="000099"/>
                </a:solidFill>
                <a:latin typeface="Arial" charset="0"/>
              </a:rPr>
              <a:t>2</a:t>
            </a:r>
            <a:r>
              <a:rPr lang="it-IT" sz="2300">
                <a:solidFill>
                  <a:srgbClr val="000099"/>
                </a:solidFill>
                <a:latin typeface="Arial" charset="0"/>
              </a:rPr>
              <a:t>Se	&lt;	H</a:t>
            </a:r>
            <a:r>
              <a:rPr lang="it-IT" sz="2300" baseline="-25000">
                <a:solidFill>
                  <a:srgbClr val="000099"/>
                </a:solidFill>
                <a:latin typeface="Arial" charset="0"/>
              </a:rPr>
              <a:t>2</a:t>
            </a:r>
            <a:r>
              <a:rPr lang="it-IT" sz="2300">
                <a:solidFill>
                  <a:srgbClr val="000099"/>
                </a:solidFill>
                <a:latin typeface="Arial" charset="0"/>
              </a:rPr>
              <a:t>Te</a:t>
            </a:r>
          </a:p>
          <a:p>
            <a:pPr>
              <a:lnSpc>
                <a:spcPct val="120000"/>
              </a:lnSpc>
            </a:pPr>
            <a:r>
              <a:rPr lang="it-IT" sz="2300">
                <a:solidFill>
                  <a:srgbClr val="000099"/>
                </a:solidFill>
                <a:latin typeface="Arial" charset="0"/>
              </a:rPr>
              <a:t>HF	&lt;	HCl	&lt;	HBr	&lt;	HI</a:t>
            </a:r>
          </a:p>
        </p:txBody>
      </p:sp>
      <p:sp>
        <p:nvSpPr>
          <p:cNvPr id="8214" name="Text Box 22"/>
          <p:cNvSpPr txBox="1">
            <a:spLocks noChangeArrowheads="1"/>
          </p:cNvSpPr>
          <p:nvPr/>
        </p:nvSpPr>
        <p:spPr bwMode="auto">
          <a:xfrm>
            <a:off x="557215" y="8031163"/>
            <a:ext cx="4593560" cy="890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tabLst>
                <a:tab pos="1195388" algn="l"/>
                <a:tab pos="2047875" algn="l"/>
                <a:tab pos="3243263" algn="l"/>
                <a:tab pos="3898900" algn="l"/>
                <a:tab pos="5029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tabLst>
                <a:tab pos="1195388" algn="l"/>
                <a:tab pos="2047875" algn="l"/>
                <a:tab pos="3243263" algn="l"/>
                <a:tab pos="3898900" algn="l"/>
                <a:tab pos="5029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tabLst>
                <a:tab pos="1195388" algn="l"/>
                <a:tab pos="2047875" algn="l"/>
                <a:tab pos="3243263" algn="l"/>
                <a:tab pos="3898900" algn="l"/>
                <a:tab pos="5029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tabLst>
                <a:tab pos="1195388" algn="l"/>
                <a:tab pos="2047875" algn="l"/>
                <a:tab pos="3243263" algn="l"/>
                <a:tab pos="3898900" algn="l"/>
                <a:tab pos="5029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tabLst>
                <a:tab pos="1195388" algn="l"/>
                <a:tab pos="2047875" algn="l"/>
                <a:tab pos="3243263" algn="l"/>
                <a:tab pos="3898900" algn="l"/>
                <a:tab pos="5029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1195388" algn="l"/>
                <a:tab pos="2047875" algn="l"/>
                <a:tab pos="3243263" algn="l"/>
                <a:tab pos="3898900" algn="l"/>
                <a:tab pos="5029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1195388" algn="l"/>
                <a:tab pos="2047875" algn="l"/>
                <a:tab pos="3243263" algn="l"/>
                <a:tab pos="3898900" algn="l"/>
                <a:tab pos="5029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1195388" algn="l"/>
                <a:tab pos="2047875" algn="l"/>
                <a:tab pos="3243263" algn="l"/>
                <a:tab pos="3898900" algn="l"/>
                <a:tab pos="5029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1195388" algn="l"/>
                <a:tab pos="2047875" algn="l"/>
                <a:tab pos="3243263" algn="l"/>
                <a:tab pos="3898900" algn="l"/>
                <a:tab pos="5029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300">
                <a:solidFill>
                  <a:srgbClr val="000099"/>
                </a:solidFill>
                <a:latin typeface="Arial" charset="0"/>
              </a:rPr>
              <a:t>CH</a:t>
            </a:r>
            <a:r>
              <a:rPr lang="it-IT" sz="2300" baseline="-25000">
                <a:solidFill>
                  <a:srgbClr val="000099"/>
                </a:solidFill>
                <a:latin typeface="Arial" charset="0"/>
              </a:rPr>
              <a:t>4</a:t>
            </a:r>
            <a:r>
              <a:rPr lang="it-IT" sz="2300">
                <a:solidFill>
                  <a:srgbClr val="000099"/>
                </a:solidFill>
                <a:latin typeface="Arial" charset="0"/>
              </a:rPr>
              <a:t>	&lt;	NH</a:t>
            </a:r>
            <a:r>
              <a:rPr lang="it-IT" sz="2300" baseline="-25000">
                <a:solidFill>
                  <a:srgbClr val="000099"/>
                </a:solidFill>
                <a:latin typeface="Arial" charset="0"/>
              </a:rPr>
              <a:t>3</a:t>
            </a:r>
            <a:r>
              <a:rPr lang="it-IT" sz="2300">
                <a:solidFill>
                  <a:srgbClr val="000099"/>
                </a:solidFill>
                <a:latin typeface="Arial" charset="0"/>
              </a:rPr>
              <a:t>	&lt;	H</a:t>
            </a:r>
            <a:r>
              <a:rPr lang="it-IT" sz="2300" baseline="-25000">
                <a:solidFill>
                  <a:srgbClr val="000099"/>
                </a:solidFill>
                <a:latin typeface="Arial" charset="0"/>
              </a:rPr>
              <a:t>2</a:t>
            </a:r>
            <a:r>
              <a:rPr lang="it-IT" sz="2300">
                <a:solidFill>
                  <a:srgbClr val="000099"/>
                </a:solidFill>
                <a:latin typeface="Arial" charset="0"/>
              </a:rPr>
              <a:t>O	&lt;	HF</a:t>
            </a:r>
          </a:p>
        </p:txBody>
      </p:sp>
      <p:sp>
        <p:nvSpPr>
          <p:cNvPr id="8215" name="Text Box 23"/>
          <p:cNvSpPr txBox="1">
            <a:spLocks noChangeArrowheads="1"/>
          </p:cNvSpPr>
          <p:nvPr/>
        </p:nvSpPr>
        <p:spPr bwMode="auto">
          <a:xfrm>
            <a:off x="12700" y="8567739"/>
            <a:ext cx="1711194" cy="465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tabLst>
                <a:tab pos="752475" algn="l"/>
                <a:tab pos="1195388" algn="l"/>
                <a:tab pos="1998663" algn="l"/>
                <a:tab pos="2439988" algn="l"/>
                <a:tab pos="3292475" algn="l"/>
                <a:tab pos="37338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tabLst>
                <a:tab pos="752475" algn="l"/>
                <a:tab pos="1195388" algn="l"/>
                <a:tab pos="1998663" algn="l"/>
                <a:tab pos="2439988" algn="l"/>
                <a:tab pos="3292475" algn="l"/>
                <a:tab pos="37338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tabLst>
                <a:tab pos="752475" algn="l"/>
                <a:tab pos="1195388" algn="l"/>
                <a:tab pos="1998663" algn="l"/>
                <a:tab pos="2439988" algn="l"/>
                <a:tab pos="3292475" algn="l"/>
                <a:tab pos="37338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tabLst>
                <a:tab pos="752475" algn="l"/>
                <a:tab pos="1195388" algn="l"/>
                <a:tab pos="1998663" algn="l"/>
                <a:tab pos="2439988" algn="l"/>
                <a:tab pos="3292475" algn="l"/>
                <a:tab pos="37338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tabLst>
                <a:tab pos="752475" algn="l"/>
                <a:tab pos="1195388" algn="l"/>
                <a:tab pos="1998663" algn="l"/>
                <a:tab pos="2439988" algn="l"/>
                <a:tab pos="3292475" algn="l"/>
                <a:tab pos="37338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752475" algn="l"/>
                <a:tab pos="1195388" algn="l"/>
                <a:tab pos="1998663" algn="l"/>
                <a:tab pos="2439988" algn="l"/>
                <a:tab pos="3292475" algn="l"/>
                <a:tab pos="37338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752475" algn="l"/>
                <a:tab pos="1195388" algn="l"/>
                <a:tab pos="1998663" algn="l"/>
                <a:tab pos="2439988" algn="l"/>
                <a:tab pos="3292475" algn="l"/>
                <a:tab pos="37338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752475" algn="l"/>
                <a:tab pos="1195388" algn="l"/>
                <a:tab pos="1998663" algn="l"/>
                <a:tab pos="2439988" algn="l"/>
                <a:tab pos="3292475" algn="l"/>
                <a:tab pos="37338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752475" algn="l"/>
                <a:tab pos="1195388" algn="l"/>
                <a:tab pos="1998663" algn="l"/>
                <a:tab pos="2439988" algn="l"/>
                <a:tab pos="3292475" algn="l"/>
                <a:tab pos="37338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300">
                <a:solidFill>
                  <a:srgbClr val="000099"/>
                </a:solidFill>
                <a:latin typeface="Arial" charset="0"/>
              </a:rPr>
              <a:t>Debolissimo</a:t>
            </a:r>
          </a:p>
        </p:txBody>
      </p:sp>
      <p:sp>
        <p:nvSpPr>
          <p:cNvPr id="8216" name="Text Box 24"/>
          <p:cNvSpPr txBox="1">
            <a:spLocks noChangeArrowheads="1"/>
          </p:cNvSpPr>
          <p:nvPr/>
        </p:nvSpPr>
        <p:spPr bwMode="auto">
          <a:xfrm>
            <a:off x="2203450" y="8567739"/>
            <a:ext cx="1711194" cy="465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tabLst>
                <a:tab pos="752475" algn="l"/>
                <a:tab pos="1195388" algn="l"/>
                <a:tab pos="1998663" algn="l"/>
                <a:tab pos="2439988" algn="l"/>
                <a:tab pos="3292475" algn="l"/>
                <a:tab pos="37338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tabLst>
                <a:tab pos="752475" algn="l"/>
                <a:tab pos="1195388" algn="l"/>
                <a:tab pos="1998663" algn="l"/>
                <a:tab pos="2439988" algn="l"/>
                <a:tab pos="3292475" algn="l"/>
                <a:tab pos="37338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tabLst>
                <a:tab pos="752475" algn="l"/>
                <a:tab pos="1195388" algn="l"/>
                <a:tab pos="1998663" algn="l"/>
                <a:tab pos="2439988" algn="l"/>
                <a:tab pos="3292475" algn="l"/>
                <a:tab pos="37338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tabLst>
                <a:tab pos="752475" algn="l"/>
                <a:tab pos="1195388" algn="l"/>
                <a:tab pos="1998663" algn="l"/>
                <a:tab pos="2439988" algn="l"/>
                <a:tab pos="3292475" algn="l"/>
                <a:tab pos="37338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tabLst>
                <a:tab pos="752475" algn="l"/>
                <a:tab pos="1195388" algn="l"/>
                <a:tab pos="1998663" algn="l"/>
                <a:tab pos="2439988" algn="l"/>
                <a:tab pos="3292475" algn="l"/>
                <a:tab pos="37338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752475" algn="l"/>
                <a:tab pos="1195388" algn="l"/>
                <a:tab pos="1998663" algn="l"/>
                <a:tab pos="2439988" algn="l"/>
                <a:tab pos="3292475" algn="l"/>
                <a:tab pos="37338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752475" algn="l"/>
                <a:tab pos="1195388" algn="l"/>
                <a:tab pos="1998663" algn="l"/>
                <a:tab pos="2439988" algn="l"/>
                <a:tab pos="3292475" algn="l"/>
                <a:tab pos="37338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752475" algn="l"/>
                <a:tab pos="1195388" algn="l"/>
                <a:tab pos="1998663" algn="l"/>
                <a:tab pos="2439988" algn="l"/>
                <a:tab pos="3292475" algn="l"/>
                <a:tab pos="37338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752475" algn="l"/>
                <a:tab pos="1195388" algn="l"/>
                <a:tab pos="1998663" algn="l"/>
                <a:tab pos="2439988" algn="l"/>
                <a:tab pos="3292475" algn="l"/>
                <a:tab pos="37338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300">
                <a:solidFill>
                  <a:srgbClr val="000099"/>
                </a:solidFill>
                <a:latin typeface="Arial" charset="0"/>
              </a:rPr>
              <a:t>Debolissimo</a:t>
            </a:r>
          </a:p>
        </p:txBody>
      </p:sp>
      <p:sp>
        <p:nvSpPr>
          <p:cNvPr id="8217" name="Text Box 25"/>
          <p:cNvSpPr txBox="1">
            <a:spLocks noChangeArrowheads="1"/>
          </p:cNvSpPr>
          <p:nvPr/>
        </p:nvSpPr>
        <p:spPr bwMode="auto">
          <a:xfrm>
            <a:off x="4395802" y="8461402"/>
            <a:ext cx="990519" cy="695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tabLst>
                <a:tab pos="752475" algn="l"/>
                <a:tab pos="1195388" algn="l"/>
                <a:tab pos="1998663" algn="l"/>
                <a:tab pos="2439988" algn="l"/>
                <a:tab pos="3292475" algn="l"/>
                <a:tab pos="37338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tabLst>
                <a:tab pos="752475" algn="l"/>
                <a:tab pos="1195388" algn="l"/>
                <a:tab pos="1998663" algn="l"/>
                <a:tab pos="2439988" algn="l"/>
                <a:tab pos="3292475" algn="l"/>
                <a:tab pos="37338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tabLst>
                <a:tab pos="752475" algn="l"/>
                <a:tab pos="1195388" algn="l"/>
                <a:tab pos="1998663" algn="l"/>
                <a:tab pos="2439988" algn="l"/>
                <a:tab pos="3292475" algn="l"/>
                <a:tab pos="37338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tabLst>
                <a:tab pos="752475" algn="l"/>
                <a:tab pos="1195388" algn="l"/>
                <a:tab pos="1998663" algn="l"/>
                <a:tab pos="2439988" algn="l"/>
                <a:tab pos="3292475" algn="l"/>
                <a:tab pos="37338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tabLst>
                <a:tab pos="752475" algn="l"/>
                <a:tab pos="1195388" algn="l"/>
                <a:tab pos="1998663" algn="l"/>
                <a:tab pos="2439988" algn="l"/>
                <a:tab pos="3292475" algn="l"/>
                <a:tab pos="37338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752475" algn="l"/>
                <a:tab pos="1195388" algn="l"/>
                <a:tab pos="1998663" algn="l"/>
                <a:tab pos="2439988" algn="l"/>
                <a:tab pos="3292475" algn="l"/>
                <a:tab pos="37338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752475" algn="l"/>
                <a:tab pos="1195388" algn="l"/>
                <a:tab pos="1998663" algn="l"/>
                <a:tab pos="2439988" algn="l"/>
                <a:tab pos="3292475" algn="l"/>
                <a:tab pos="37338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752475" algn="l"/>
                <a:tab pos="1195388" algn="l"/>
                <a:tab pos="1998663" algn="l"/>
                <a:tab pos="2439988" algn="l"/>
                <a:tab pos="3292475" algn="l"/>
                <a:tab pos="37338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752475" algn="l"/>
                <a:tab pos="1195388" algn="l"/>
                <a:tab pos="1998663" algn="l"/>
                <a:tab pos="2439988" algn="l"/>
                <a:tab pos="3292475" algn="l"/>
                <a:tab pos="37338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it-IT" sz="2300">
                <a:solidFill>
                  <a:srgbClr val="000099"/>
                </a:solidFill>
                <a:latin typeface="Arial" charset="0"/>
              </a:rPr>
              <a:t>Molto</a:t>
            </a:r>
          </a:p>
          <a:p>
            <a:pPr>
              <a:lnSpc>
                <a:spcPct val="90000"/>
              </a:lnSpc>
            </a:pPr>
            <a:r>
              <a:rPr lang="it-IT" sz="2300">
                <a:solidFill>
                  <a:srgbClr val="000099"/>
                </a:solidFill>
                <a:latin typeface="Arial" charset="0"/>
              </a:rPr>
              <a:t>debole</a:t>
            </a:r>
          </a:p>
        </p:txBody>
      </p:sp>
      <p:sp>
        <p:nvSpPr>
          <p:cNvPr id="8218" name="Text Box 26"/>
          <p:cNvSpPr txBox="1">
            <a:spLocks noChangeArrowheads="1"/>
          </p:cNvSpPr>
          <p:nvPr/>
        </p:nvSpPr>
        <p:spPr bwMode="auto">
          <a:xfrm>
            <a:off x="5889626" y="8567739"/>
            <a:ext cx="908140" cy="465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tabLst>
                <a:tab pos="752475" algn="l"/>
                <a:tab pos="1195388" algn="l"/>
                <a:tab pos="1998663" algn="l"/>
                <a:tab pos="2439988" algn="l"/>
                <a:tab pos="3292475" algn="l"/>
                <a:tab pos="37338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tabLst>
                <a:tab pos="752475" algn="l"/>
                <a:tab pos="1195388" algn="l"/>
                <a:tab pos="1998663" algn="l"/>
                <a:tab pos="2439988" algn="l"/>
                <a:tab pos="3292475" algn="l"/>
                <a:tab pos="37338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tabLst>
                <a:tab pos="752475" algn="l"/>
                <a:tab pos="1195388" algn="l"/>
                <a:tab pos="1998663" algn="l"/>
                <a:tab pos="2439988" algn="l"/>
                <a:tab pos="3292475" algn="l"/>
                <a:tab pos="37338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tabLst>
                <a:tab pos="752475" algn="l"/>
                <a:tab pos="1195388" algn="l"/>
                <a:tab pos="1998663" algn="l"/>
                <a:tab pos="2439988" algn="l"/>
                <a:tab pos="3292475" algn="l"/>
                <a:tab pos="37338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tabLst>
                <a:tab pos="752475" algn="l"/>
                <a:tab pos="1195388" algn="l"/>
                <a:tab pos="1998663" algn="l"/>
                <a:tab pos="2439988" algn="l"/>
                <a:tab pos="3292475" algn="l"/>
                <a:tab pos="37338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752475" algn="l"/>
                <a:tab pos="1195388" algn="l"/>
                <a:tab pos="1998663" algn="l"/>
                <a:tab pos="2439988" algn="l"/>
                <a:tab pos="3292475" algn="l"/>
                <a:tab pos="37338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752475" algn="l"/>
                <a:tab pos="1195388" algn="l"/>
                <a:tab pos="1998663" algn="l"/>
                <a:tab pos="2439988" algn="l"/>
                <a:tab pos="3292475" algn="l"/>
                <a:tab pos="37338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752475" algn="l"/>
                <a:tab pos="1195388" algn="l"/>
                <a:tab pos="1998663" algn="l"/>
                <a:tab pos="2439988" algn="l"/>
                <a:tab pos="3292475" algn="l"/>
                <a:tab pos="37338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752475" algn="l"/>
                <a:tab pos="1195388" algn="l"/>
                <a:tab pos="1998663" algn="l"/>
                <a:tab pos="2439988" algn="l"/>
                <a:tab pos="3292475" algn="l"/>
                <a:tab pos="37338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300">
                <a:solidFill>
                  <a:srgbClr val="000099"/>
                </a:solidFill>
                <a:latin typeface="Arial" charset="0"/>
              </a:rPr>
              <a:t>Medio</a:t>
            </a: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0" y="782656"/>
            <a:ext cx="6858000" cy="1536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it-IT" sz="2200" b="1">
                <a:solidFill>
                  <a:srgbClr val="000099"/>
                </a:solidFill>
                <a:latin typeface="Symbol" charset="0"/>
              </a:rPr>
              <a:t>D</a:t>
            </a:r>
            <a:r>
              <a:rPr lang="it-IT" sz="2200" b="1">
                <a:solidFill>
                  <a:srgbClr val="000099"/>
                </a:solidFill>
                <a:latin typeface="Arial" charset="0"/>
              </a:rPr>
              <a:t> = O	</a:t>
            </a:r>
            <a:r>
              <a:rPr lang="it-IT" sz="2200">
                <a:solidFill>
                  <a:srgbClr val="000099"/>
                </a:solidFill>
                <a:latin typeface="Arial" charset="0"/>
              </a:rPr>
              <a:t>HClO, HBrO, HIO, H</a:t>
            </a:r>
            <a:r>
              <a:rPr lang="it-IT" sz="2200" baseline="-25000">
                <a:solidFill>
                  <a:srgbClr val="000099"/>
                </a:solidFill>
                <a:latin typeface="Arial" charset="0"/>
              </a:rPr>
              <a:t>3</a:t>
            </a:r>
            <a:r>
              <a:rPr lang="it-IT" sz="2200">
                <a:solidFill>
                  <a:srgbClr val="000099"/>
                </a:solidFill>
                <a:latin typeface="Arial" charset="0"/>
              </a:rPr>
              <a:t>BO</a:t>
            </a:r>
            <a:r>
              <a:rPr lang="it-IT" sz="2200" baseline="-25000">
                <a:solidFill>
                  <a:srgbClr val="000099"/>
                </a:solidFill>
                <a:latin typeface="Arial" charset="0"/>
              </a:rPr>
              <a:t>3</a:t>
            </a:r>
            <a:r>
              <a:rPr lang="it-IT" sz="2200">
                <a:solidFill>
                  <a:srgbClr val="000099"/>
                </a:solidFill>
                <a:latin typeface="Arial" charset="0"/>
              </a:rPr>
              <a:t>, H</a:t>
            </a:r>
            <a:r>
              <a:rPr lang="it-IT" sz="2200" baseline="-25000">
                <a:solidFill>
                  <a:srgbClr val="000099"/>
                </a:solidFill>
                <a:latin typeface="Arial" charset="0"/>
              </a:rPr>
              <a:t>4</a:t>
            </a:r>
            <a:r>
              <a:rPr lang="it-IT" sz="2200">
                <a:solidFill>
                  <a:srgbClr val="000099"/>
                </a:solidFill>
                <a:latin typeface="Arial" charset="0"/>
              </a:rPr>
              <a:t>SiO</a:t>
            </a:r>
            <a:r>
              <a:rPr lang="it-IT" sz="2200" baseline="-25000">
                <a:solidFill>
                  <a:srgbClr val="000099"/>
                </a:solidFill>
                <a:latin typeface="Arial" charset="0"/>
              </a:rPr>
              <a:t>4</a:t>
            </a:r>
            <a:r>
              <a:rPr lang="it-IT" sz="2200">
                <a:solidFill>
                  <a:srgbClr val="000099"/>
                </a:solidFill>
                <a:latin typeface="Arial" charset="0"/>
              </a:rPr>
              <a:t>	 </a:t>
            </a:r>
            <a:r>
              <a:rPr lang="it-IT" sz="2200">
                <a:solidFill>
                  <a:srgbClr val="FFFF00"/>
                </a:solidFill>
                <a:latin typeface="Arial" charset="0"/>
              </a:rPr>
              <a:t>Deboli</a:t>
            </a:r>
            <a:endParaRPr lang="it-IT" sz="2200">
              <a:solidFill>
                <a:srgbClr val="000099"/>
              </a:solidFill>
              <a:latin typeface="Arial" charset="0"/>
            </a:endParaRPr>
          </a:p>
          <a:p>
            <a:pPr>
              <a:lnSpc>
                <a:spcPct val="110000"/>
              </a:lnSpc>
            </a:pPr>
            <a:r>
              <a:rPr lang="it-IT" sz="2200" b="1">
                <a:solidFill>
                  <a:srgbClr val="000099"/>
                </a:solidFill>
                <a:latin typeface="Symbol" charset="0"/>
              </a:rPr>
              <a:t>D</a:t>
            </a:r>
            <a:r>
              <a:rPr lang="it-IT" sz="2200" b="1">
                <a:solidFill>
                  <a:srgbClr val="000099"/>
                </a:solidFill>
                <a:latin typeface="Arial" charset="0"/>
              </a:rPr>
              <a:t> = 1</a:t>
            </a:r>
            <a:r>
              <a:rPr lang="it-IT" sz="2200">
                <a:solidFill>
                  <a:srgbClr val="000099"/>
                </a:solidFill>
                <a:latin typeface="Arial" charset="0"/>
              </a:rPr>
              <a:t>	HClO</a:t>
            </a:r>
            <a:r>
              <a:rPr lang="it-IT" sz="2200" baseline="-25000">
                <a:solidFill>
                  <a:srgbClr val="000099"/>
                </a:solidFill>
                <a:latin typeface="Arial" charset="0"/>
              </a:rPr>
              <a:t>2</a:t>
            </a:r>
            <a:r>
              <a:rPr lang="it-IT" sz="2200">
                <a:solidFill>
                  <a:srgbClr val="000099"/>
                </a:solidFill>
                <a:latin typeface="Arial" charset="0"/>
              </a:rPr>
              <a:t>, HNO</a:t>
            </a:r>
            <a:r>
              <a:rPr lang="it-IT" sz="2200" baseline="-25000">
                <a:solidFill>
                  <a:srgbClr val="000099"/>
                </a:solidFill>
                <a:latin typeface="Arial" charset="0"/>
              </a:rPr>
              <a:t>2</a:t>
            </a:r>
            <a:r>
              <a:rPr lang="it-IT" sz="2200">
                <a:solidFill>
                  <a:srgbClr val="000099"/>
                </a:solidFill>
                <a:latin typeface="Arial" charset="0"/>
              </a:rPr>
              <a:t>, H</a:t>
            </a:r>
            <a:r>
              <a:rPr lang="it-IT" sz="2200" baseline="-25000">
                <a:solidFill>
                  <a:srgbClr val="000099"/>
                </a:solidFill>
                <a:latin typeface="Arial" charset="0"/>
              </a:rPr>
              <a:t>2</a:t>
            </a:r>
            <a:r>
              <a:rPr lang="it-IT" sz="2200">
                <a:solidFill>
                  <a:srgbClr val="000099"/>
                </a:solidFill>
                <a:latin typeface="Arial" charset="0"/>
              </a:rPr>
              <a:t>SO</a:t>
            </a:r>
            <a:r>
              <a:rPr lang="it-IT" sz="2200" baseline="-25000">
                <a:solidFill>
                  <a:srgbClr val="000099"/>
                </a:solidFill>
                <a:latin typeface="Arial" charset="0"/>
              </a:rPr>
              <a:t>3</a:t>
            </a:r>
            <a:r>
              <a:rPr lang="it-IT" sz="2200">
                <a:solidFill>
                  <a:srgbClr val="000099"/>
                </a:solidFill>
                <a:latin typeface="Arial" charset="0"/>
              </a:rPr>
              <a:t>, H</a:t>
            </a:r>
            <a:r>
              <a:rPr lang="it-IT" sz="2200" baseline="-25000">
                <a:solidFill>
                  <a:srgbClr val="000099"/>
                </a:solidFill>
                <a:latin typeface="Arial" charset="0"/>
              </a:rPr>
              <a:t>3</a:t>
            </a:r>
            <a:r>
              <a:rPr lang="it-IT" sz="2200">
                <a:solidFill>
                  <a:srgbClr val="000099"/>
                </a:solidFill>
                <a:latin typeface="Arial" charset="0"/>
              </a:rPr>
              <a:t>AsO</a:t>
            </a:r>
            <a:r>
              <a:rPr lang="it-IT" sz="2200" baseline="-25000">
                <a:solidFill>
                  <a:srgbClr val="000099"/>
                </a:solidFill>
                <a:latin typeface="Arial" charset="0"/>
              </a:rPr>
              <a:t>4</a:t>
            </a:r>
            <a:r>
              <a:rPr lang="it-IT" sz="2200">
                <a:solidFill>
                  <a:srgbClr val="000099"/>
                </a:solidFill>
                <a:latin typeface="Arial" charset="0"/>
              </a:rPr>
              <a:t>   </a:t>
            </a:r>
            <a:r>
              <a:rPr lang="it-IT" sz="2200">
                <a:solidFill>
                  <a:srgbClr val="FFFF00"/>
                </a:solidFill>
                <a:latin typeface="Arial" charset="0"/>
              </a:rPr>
              <a:t>Medio-Deboli</a:t>
            </a:r>
            <a:endParaRPr lang="it-IT" sz="2200">
              <a:solidFill>
                <a:srgbClr val="000099"/>
              </a:solidFill>
              <a:latin typeface="Arial" charset="0"/>
            </a:endParaRPr>
          </a:p>
          <a:p>
            <a:pPr>
              <a:lnSpc>
                <a:spcPct val="110000"/>
              </a:lnSpc>
            </a:pPr>
            <a:r>
              <a:rPr lang="it-IT" sz="2200" b="1">
                <a:solidFill>
                  <a:srgbClr val="000099"/>
                </a:solidFill>
                <a:latin typeface="Symbol" charset="0"/>
              </a:rPr>
              <a:t>D</a:t>
            </a:r>
            <a:r>
              <a:rPr lang="it-IT" sz="2200" b="1">
                <a:solidFill>
                  <a:srgbClr val="000099"/>
                </a:solidFill>
                <a:latin typeface="Arial" charset="0"/>
              </a:rPr>
              <a:t> = 2</a:t>
            </a:r>
            <a:r>
              <a:rPr lang="it-IT" sz="2200">
                <a:solidFill>
                  <a:srgbClr val="000099"/>
                </a:solidFill>
                <a:latin typeface="Arial" charset="0"/>
              </a:rPr>
              <a:t>	HNO</a:t>
            </a:r>
            <a:r>
              <a:rPr lang="it-IT" sz="2200" baseline="-25000">
                <a:solidFill>
                  <a:srgbClr val="000099"/>
                </a:solidFill>
                <a:latin typeface="Arial" charset="0"/>
              </a:rPr>
              <a:t>3</a:t>
            </a:r>
            <a:r>
              <a:rPr lang="it-IT" sz="2200">
                <a:solidFill>
                  <a:srgbClr val="000099"/>
                </a:solidFill>
                <a:latin typeface="Arial" charset="0"/>
              </a:rPr>
              <a:t>, H</a:t>
            </a:r>
            <a:r>
              <a:rPr lang="it-IT" sz="2200" baseline="-25000">
                <a:solidFill>
                  <a:srgbClr val="000099"/>
                </a:solidFill>
                <a:latin typeface="Arial" charset="0"/>
              </a:rPr>
              <a:t>2</a:t>
            </a:r>
            <a:r>
              <a:rPr lang="it-IT" sz="2200">
                <a:solidFill>
                  <a:srgbClr val="000099"/>
                </a:solidFill>
                <a:latin typeface="Arial" charset="0"/>
              </a:rPr>
              <a:t>SO</a:t>
            </a:r>
            <a:r>
              <a:rPr lang="it-IT" sz="2200" baseline="-25000">
                <a:solidFill>
                  <a:srgbClr val="000099"/>
                </a:solidFill>
                <a:latin typeface="Arial" charset="0"/>
              </a:rPr>
              <a:t>4</a:t>
            </a:r>
            <a:r>
              <a:rPr lang="it-IT" sz="2200">
                <a:solidFill>
                  <a:srgbClr val="000099"/>
                </a:solidFill>
                <a:latin typeface="Arial" charset="0"/>
              </a:rPr>
              <a:t>, HClO</a:t>
            </a:r>
            <a:r>
              <a:rPr lang="it-IT" sz="2200" baseline="-25000">
                <a:solidFill>
                  <a:srgbClr val="000099"/>
                </a:solidFill>
                <a:latin typeface="Arial" charset="0"/>
              </a:rPr>
              <a:t>3</a:t>
            </a:r>
            <a:r>
              <a:rPr lang="it-IT" sz="2200">
                <a:solidFill>
                  <a:srgbClr val="000099"/>
                </a:solidFill>
                <a:latin typeface="Arial" charset="0"/>
              </a:rPr>
              <a:t>				</a:t>
            </a:r>
            <a:r>
              <a:rPr lang="it-IT" sz="2200">
                <a:solidFill>
                  <a:srgbClr val="FFFF00"/>
                </a:solidFill>
                <a:latin typeface="Arial" charset="0"/>
              </a:rPr>
              <a:t>Forti</a:t>
            </a:r>
            <a:endParaRPr lang="it-IT" sz="2200">
              <a:solidFill>
                <a:srgbClr val="000099"/>
              </a:solidFill>
              <a:latin typeface="Arial" charset="0"/>
            </a:endParaRPr>
          </a:p>
          <a:p>
            <a:pPr>
              <a:lnSpc>
                <a:spcPct val="110000"/>
              </a:lnSpc>
            </a:pPr>
            <a:r>
              <a:rPr lang="it-IT" sz="2200" b="1">
                <a:solidFill>
                  <a:srgbClr val="000099"/>
                </a:solidFill>
                <a:latin typeface="Symbol" charset="0"/>
              </a:rPr>
              <a:t>D</a:t>
            </a:r>
            <a:r>
              <a:rPr lang="it-IT" sz="2200" b="1">
                <a:solidFill>
                  <a:srgbClr val="000099"/>
                </a:solidFill>
                <a:latin typeface="Arial" charset="0"/>
              </a:rPr>
              <a:t> = 3</a:t>
            </a:r>
            <a:r>
              <a:rPr lang="it-IT" sz="2200">
                <a:solidFill>
                  <a:srgbClr val="000099"/>
                </a:solidFill>
                <a:latin typeface="Arial" charset="0"/>
              </a:rPr>
              <a:t>	HMnO</a:t>
            </a:r>
            <a:r>
              <a:rPr lang="it-IT" sz="2200" baseline="-25000">
                <a:solidFill>
                  <a:srgbClr val="000099"/>
                </a:solidFill>
                <a:latin typeface="Arial" charset="0"/>
              </a:rPr>
              <a:t>4</a:t>
            </a:r>
            <a:r>
              <a:rPr lang="it-IT" sz="2200">
                <a:solidFill>
                  <a:srgbClr val="000099"/>
                </a:solidFill>
                <a:latin typeface="Arial" charset="0"/>
              </a:rPr>
              <a:t>, HIO</a:t>
            </a:r>
            <a:r>
              <a:rPr lang="it-IT" sz="2200" baseline="-25000">
                <a:solidFill>
                  <a:srgbClr val="000099"/>
                </a:solidFill>
                <a:latin typeface="Arial" charset="0"/>
              </a:rPr>
              <a:t>4</a:t>
            </a:r>
            <a:r>
              <a:rPr lang="it-IT" sz="2200">
                <a:solidFill>
                  <a:srgbClr val="000099"/>
                </a:solidFill>
                <a:latin typeface="Arial" charset="0"/>
              </a:rPr>
              <a:t>, HClO</a:t>
            </a:r>
            <a:r>
              <a:rPr lang="it-IT" sz="2200" baseline="-25000">
                <a:solidFill>
                  <a:srgbClr val="000099"/>
                </a:solidFill>
                <a:latin typeface="Arial" charset="0"/>
              </a:rPr>
              <a:t>4</a:t>
            </a:r>
            <a:r>
              <a:rPr lang="it-IT" sz="2200">
                <a:solidFill>
                  <a:srgbClr val="000099"/>
                </a:solidFill>
                <a:latin typeface="Arial" charset="0"/>
              </a:rPr>
              <a:t>			   </a:t>
            </a:r>
            <a:r>
              <a:rPr lang="it-IT" sz="2200">
                <a:solidFill>
                  <a:srgbClr val="FFFF00"/>
                </a:solidFill>
                <a:latin typeface="Arial" charset="0"/>
              </a:rPr>
              <a:t>Fortissimi</a:t>
            </a:r>
            <a:endParaRPr lang="it-IT" sz="2200">
              <a:solidFill>
                <a:srgbClr val="000099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0" y="18"/>
            <a:ext cx="6858000" cy="9325628"/>
          </a:xfrm>
          <a:prstGeom prst="rect">
            <a:avLst/>
          </a:prstGeom>
          <a:solidFill>
            <a:srgbClr val="3333CC"/>
          </a:solidFill>
        </p:spPr>
        <p:txBody>
          <a:bodyPr wrap="square" rtlCol="0">
            <a:spAutoFit/>
          </a:bodyPr>
          <a:lstStyle/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5717381" y="2089153"/>
            <a:ext cx="685800" cy="465667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5617369" y="1416070"/>
            <a:ext cx="848916" cy="501649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76" name="WordArt 4"/>
          <p:cNvSpPr>
            <a:spLocks noChangeArrowheads="1" noChangeShapeType="1" noTextEdit="1"/>
          </p:cNvSpPr>
          <p:nvPr/>
        </p:nvSpPr>
        <p:spPr bwMode="auto">
          <a:xfrm>
            <a:off x="391716" y="57151"/>
            <a:ext cx="5943600" cy="111971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r="100000" b="100000"/>
                  </a:path>
                </a:gradFill>
                <a:effectLst>
                  <a:outerShdw blurRad="63500" dist="38099" dir="2700000" algn="ctr" rotWithShape="0">
                    <a:srgbClr val="C0C0C0">
                      <a:alpha val="74998"/>
                    </a:srgbClr>
                  </a:outerShdw>
                </a:effectLst>
                <a:latin typeface="Impact"/>
                <a:ea typeface="Impact"/>
                <a:cs typeface="Impact"/>
              </a:rPr>
              <a:t>Relazione tra struttura e proprietà</a:t>
            </a:r>
          </a:p>
          <a:p>
            <a:pPr algn="ctr"/>
            <a:r>
              <a:rPr lang="it-IT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r="100000" b="100000"/>
                  </a:path>
                </a:gradFill>
                <a:effectLst>
                  <a:outerShdw blurRad="63500" dist="38099" dir="2700000" algn="ctr" rotWithShape="0">
                    <a:srgbClr val="C0C0C0">
                      <a:alpha val="74998"/>
                    </a:srgbClr>
                  </a:outerShdw>
                </a:effectLst>
                <a:latin typeface="Impact"/>
                <a:ea typeface="Impact"/>
                <a:cs typeface="Impact"/>
              </a:rPr>
              <a:t>acido - base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548879" y="1405468"/>
            <a:ext cx="5898848" cy="760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 dirty="0" smtClean="0">
                <a:solidFill>
                  <a:srgbClr val="00FFCC"/>
                </a:solidFill>
                <a:latin typeface="Comic Sans MS" charset="0"/>
              </a:rPr>
              <a:t>M O   </a:t>
            </a:r>
            <a:r>
              <a:rPr lang="it-IT" sz="2300" b="1" dirty="0">
                <a:solidFill>
                  <a:srgbClr val="00FFCC"/>
                </a:solidFill>
                <a:latin typeface="Comic Sans MS" charset="0"/>
              </a:rPr>
              <a:t>H  +  H</a:t>
            </a:r>
            <a:r>
              <a:rPr lang="it-IT" sz="2300" b="1" baseline="-25000" dirty="0">
                <a:solidFill>
                  <a:srgbClr val="00FFCC"/>
                </a:solidFill>
                <a:latin typeface="Comic Sans MS" charset="0"/>
              </a:rPr>
              <a:t>2</a:t>
            </a:r>
            <a:r>
              <a:rPr lang="it-IT" sz="2300" b="1" dirty="0">
                <a:solidFill>
                  <a:srgbClr val="00FFCC"/>
                </a:solidFill>
                <a:latin typeface="Comic Sans MS" charset="0"/>
              </a:rPr>
              <a:t>O		  MO</a:t>
            </a:r>
            <a:r>
              <a:rPr lang="it-IT" sz="2300" b="1" baseline="30000" dirty="0">
                <a:solidFill>
                  <a:srgbClr val="00FFCC"/>
                </a:solidFill>
                <a:latin typeface="Comic Sans MS" charset="0"/>
              </a:rPr>
              <a:t>-</a:t>
            </a:r>
            <a:r>
              <a:rPr lang="it-IT" sz="2300" b="1" dirty="0">
                <a:solidFill>
                  <a:srgbClr val="00FFCC"/>
                </a:solidFill>
                <a:latin typeface="Comic Sans MS" charset="0"/>
              </a:rPr>
              <a:t>  + </a:t>
            </a:r>
            <a:r>
              <a:rPr lang="it-IT" sz="2300" b="1" dirty="0" smtClean="0">
                <a:solidFill>
                  <a:srgbClr val="00FFCC"/>
                </a:solidFill>
                <a:latin typeface="Comic Sans MS" charset="0"/>
              </a:rPr>
              <a:t>    </a:t>
            </a:r>
            <a:r>
              <a:rPr lang="it-IT" sz="2300" b="1" dirty="0" smtClean="0">
                <a:solidFill>
                  <a:schemeClr val="tx2"/>
                </a:solidFill>
                <a:latin typeface="Comic Sans MS" charset="0"/>
              </a:rPr>
              <a:t>H</a:t>
            </a:r>
            <a:r>
              <a:rPr lang="it-IT" sz="2300" b="1" baseline="-25000" dirty="0" smtClean="0">
                <a:solidFill>
                  <a:schemeClr val="tx2"/>
                </a:solidFill>
                <a:latin typeface="Comic Sans MS" charset="0"/>
              </a:rPr>
              <a:t>3</a:t>
            </a:r>
            <a:r>
              <a:rPr lang="it-IT" sz="2300" b="1" dirty="0" smtClean="0">
                <a:solidFill>
                  <a:schemeClr val="tx2"/>
                </a:solidFill>
                <a:latin typeface="Comic Sans MS" charset="0"/>
              </a:rPr>
              <a:t>O</a:t>
            </a:r>
            <a:r>
              <a:rPr lang="it-IT" sz="2300" b="1" baseline="30000" dirty="0">
                <a:solidFill>
                  <a:schemeClr val="tx2"/>
                </a:solidFill>
                <a:latin typeface="Comic Sans MS" charset="0"/>
              </a:rPr>
              <a:t>+</a:t>
            </a:r>
            <a:r>
              <a:rPr lang="it-IT" sz="2300" b="1" dirty="0">
                <a:solidFill>
                  <a:srgbClr val="00FFCC"/>
                </a:solidFill>
                <a:latin typeface="Comic Sans MS" charset="0"/>
              </a:rPr>
              <a:t>		</a:t>
            </a:r>
            <a:r>
              <a:rPr lang="it-IT" sz="2300" b="1" dirty="0">
                <a:solidFill>
                  <a:srgbClr val="FF0066"/>
                </a:solidFill>
                <a:latin typeface="Comic Sans MS" charset="0"/>
              </a:rPr>
              <a:t>ACIDO</a:t>
            </a:r>
            <a:endParaRPr lang="it-IT" sz="2300" b="1" dirty="0">
              <a:solidFill>
                <a:srgbClr val="00FFCC"/>
              </a:solidFill>
              <a:latin typeface="Comic Sans MS" charset="0"/>
            </a:endParaRP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548879" y="2055288"/>
            <a:ext cx="5957033" cy="760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 dirty="0">
                <a:solidFill>
                  <a:srgbClr val="00FFCC"/>
                </a:solidFill>
                <a:latin typeface="Comic Sans MS" charset="0"/>
              </a:rPr>
              <a:t>M </a:t>
            </a:r>
            <a:r>
              <a:rPr lang="it-IT" sz="2300" b="1" dirty="0" smtClean="0">
                <a:solidFill>
                  <a:srgbClr val="00FFCC"/>
                </a:solidFill>
                <a:latin typeface="Comic Sans MS" charset="0"/>
              </a:rPr>
              <a:t>O   </a:t>
            </a:r>
            <a:r>
              <a:rPr lang="it-IT" sz="2300" b="1" dirty="0">
                <a:solidFill>
                  <a:srgbClr val="00FFCC"/>
                </a:solidFill>
                <a:latin typeface="Comic Sans MS" charset="0"/>
              </a:rPr>
              <a:t>H  			      M</a:t>
            </a:r>
            <a:r>
              <a:rPr lang="it-IT" sz="2300" b="1" baseline="30000" dirty="0">
                <a:solidFill>
                  <a:srgbClr val="00FFCC"/>
                </a:solidFill>
                <a:latin typeface="Comic Sans MS" charset="0"/>
              </a:rPr>
              <a:t>+  </a:t>
            </a:r>
            <a:r>
              <a:rPr lang="it-IT" sz="2300" b="1" dirty="0">
                <a:solidFill>
                  <a:srgbClr val="00FFCC"/>
                </a:solidFill>
                <a:latin typeface="Comic Sans MS" charset="0"/>
              </a:rPr>
              <a:t>  + </a:t>
            </a:r>
            <a:r>
              <a:rPr lang="it-IT" sz="2300" b="1" dirty="0" smtClean="0">
                <a:solidFill>
                  <a:srgbClr val="00FFCC"/>
                </a:solidFill>
                <a:latin typeface="Comic Sans MS" charset="0"/>
              </a:rPr>
              <a:t>      </a:t>
            </a:r>
            <a:r>
              <a:rPr lang="it-IT" sz="2300" b="1" dirty="0">
                <a:solidFill>
                  <a:srgbClr val="000000"/>
                </a:solidFill>
                <a:latin typeface="Comic Sans MS" charset="0"/>
              </a:rPr>
              <a:t>OH</a:t>
            </a:r>
            <a:r>
              <a:rPr lang="it-IT" sz="2300" b="1" baseline="30000" dirty="0">
                <a:solidFill>
                  <a:srgbClr val="000000"/>
                </a:solidFill>
                <a:latin typeface="Comic Sans MS" charset="0"/>
              </a:rPr>
              <a:t>-</a:t>
            </a:r>
            <a:r>
              <a:rPr lang="it-IT" sz="2300" b="1" baseline="30000" dirty="0">
                <a:solidFill>
                  <a:srgbClr val="00FFCC"/>
                </a:solidFill>
                <a:latin typeface="Comic Sans MS" charset="0"/>
              </a:rPr>
              <a:t>	</a:t>
            </a:r>
            <a:r>
              <a:rPr lang="it-IT" sz="2300" b="1" dirty="0">
                <a:solidFill>
                  <a:srgbClr val="00FFCC"/>
                </a:solidFill>
                <a:latin typeface="Comic Sans MS" charset="0"/>
              </a:rPr>
              <a:t>		 </a:t>
            </a:r>
            <a:r>
              <a:rPr lang="it-IT" sz="2300" b="1" dirty="0">
                <a:solidFill>
                  <a:srgbClr val="FF0066"/>
                </a:solidFill>
                <a:latin typeface="Comic Sans MS" charset="0"/>
              </a:rPr>
              <a:t>BASE</a:t>
            </a:r>
            <a:endParaRPr lang="it-IT" sz="2300" b="1" dirty="0">
              <a:solidFill>
                <a:srgbClr val="00FFCC"/>
              </a:solidFill>
              <a:latin typeface="Comic Sans MS" charset="0"/>
            </a:endParaRPr>
          </a:p>
        </p:txBody>
      </p:sp>
      <p:sp>
        <p:nvSpPr>
          <p:cNvPr id="3079" name="Line 7"/>
          <p:cNvSpPr>
            <a:spLocks noChangeShapeType="1"/>
          </p:cNvSpPr>
          <p:nvPr/>
        </p:nvSpPr>
        <p:spPr bwMode="auto">
          <a:xfrm>
            <a:off x="1273969" y="2319867"/>
            <a:ext cx="228600" cy="0"/>
          </a:xfrm>
          <a:prstGeom prst="line">
            <a:avLst/>
          </a:prstGeom>
          <a:noFill/>
          <a:ln w="38100">
            <a:solidFill>
              <a:srgbClr val="00FF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>
            <a:off x="801291" y="2309284"/>
            <a:ext cx="228600" cy="0"/>
          </a:xfrm>
          <a:prstGeom prst="line">
            <a:avLst/>
          </a:prstGeom>
          <a:noFill/>
          <a:ln w="38100">
            <a:solidFill>
              <a:srgbClr val="00FF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1273969" y="1670051"/>
            <a:ext cx="228600" cy="0"/>
          </a:xfrm>
          <a:prstGeom prst="line">
            <a:avLst/>
          </a:prstGeom>
          <a:noFill/>
          <a:ln w="38100">
            <a:solidFill>
              <a:srgbClr val="00FF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801291" y="1670051"/>
            <a:ext cx="228600" cy="0"/>
          </a:xfrm>
          <a:prstGeom prst="line">
            <a:avLst/>
          </a:prstGeom>
          <a:noFill/>
          <a:ln w="38100">
            <a:solidFill>
              <a:srgbClr val="00FF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83" name="Line 11"/>
          <p:cNvSpPr>
            <a:spLocks noChangeShapeType="1"/>
          </p:cNvSpPr>
          <p:nvPr/>
        </p:nvSpPr>
        <p:spPr bwMode="auto">
          <a:xfrm>
            <a:off x="3264346" y="1592941"/>
            <a:ext cx="648890" cy="0"/>
          </a:xfrm>
          <a:prstGeom prst="line">
            <a:avLst/>
          </a:prstGeom>
          <a:noFill/>
          <a:ln w="38100">
            <a:solidFill>
              <a:srgbClr val="00FFCC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84" name="Line 12"/>
          <p:cNvSpPr>
            <a:spLocks noChangeShapeType="1"/>
          </p:cNvSpPr>
          <p:nvPr/>
        </p:nvSpPr>
        <p:spPr bwMode="auto">
          <a:xfrm flipH="1" flipV="1">
            <a:off x="3201689" y="1722059"/>
            <a:ext cx="648891" cy="0"/>
          </a:xfrm>
          <a:prstGeom prst="line">
            <a:avLst/>
          </a:prstGeom>
          <a:noFill/>
          <a:ln w="38100">
            <a:solidFill>
              <a:srgbClr val="00FFCC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85" name="Line 13"/>
          <p:cNvSpPr>
            <a:spLocks noChangeShapeType="1"/>
          </p:cNvSpPr>
          <p:nvPr/>
        </p:nvSpPr>
        <p:spPr bwMode="auto">
          <a:xfrm>
            <a:off x="2702720" y="2277533"/>
            <a:ext cx="648891" cy="0"/>
          </a:xfrm>
          <a:prstGeom prst="line">
            <a:avLst/>
          </a:prstGeom>
          <a:noFill/>
          <a:ln w="38100">
            <a:solidFill>
              <a:srgbClr val="00FFCC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86" name="Line 14"/>
          <p:cNvSpPr>
            <a:spLocks noChangeShapeType="1"/>
          </p:cNvSpPr>
          <p:nvPr/>
        </p:nvSpPr>
        <p:spPr bwMode="auto">
          <a:xfrm flipH="1" flipV="1">
            <a:off x="2696767" y="2406651"/>
            <a:ext cx="648890" cy="0"/>
          </a:xfrm>
          <a:prstGeom prst="line">
            <a:avLst/>
          </a:prstGeom>
          <a:noFill/>
          <a:ln w="38100">
            <a:solidFill>
              <a:srgbClr val="00FFCC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87" name="Line 15"/>
          <p:cNvSpPr>
            <a:spLocks noChangeShapeType="1"/>
          </p:cNvSpPr>
          <p:nvPr/>
        </p:nvSpPr>
        <p:spPr bwMode="auto">
          <a:xfrm flipH="1" flipV="1">
            <a:off x="1376363" y="1722968"/>
            <a:ext cx="0" cy="423333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88" name="Line 16"/>
          <p:cNvSpPr>
            <a:spLocks noChangeShapeType="1"/>
          </p:cNvSpPr>
          <p:nvPr/>
        </p:nvSpPr>
        <p:spPr bwMode="auto">
          <a:xfrm flipH="1">
            <a:off x="1399043" y="1143456"/>
            <a:ext cx="0" cy="423333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89" name="Line 17"/>
          <p:cNvSpPr>
            <a:spLocks noChangeShapeType="1"/>
          </p:cNvSpPr>
          <p:nvPr/>
        </p:nvSpPr>
        <p:spPr bwMode="auto">
          <a:xfrm flipH="1" flipV="1">
            <a:off x="900113" y="2364317"/>
            <a:ext cx="0" cy="421216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90" name="Line 18"/>
          <p:cNvSpPr>
            <a:spLocks noChangeShapeType="1"/>
          </p:cNvSpPr>
          <p:nvPr/>
        </p:nvSpPr>
        <p:spPr bwMode="auto">
          <a:xfrm flipH="1">
            <a:off x="900113" y="1841520"/>
            <a:ext cx="0" cy="421217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-2380" y="2857500"/>
            <a:ext cx="5851689" cy="406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000" b="1" u="sng" dirty="0">
                <a:solidFill>
                  <a:srgbClr val="00FFFF"/>
                </a:solidFill>
                <a:latin typeface="Comic Sans MS" charset="0"/>
              </a:rPr>
              <a:t>Caso 1°</a:t>
            </a:r>
            <a:r>
              <a:rPr lang="it-IT" sz="2000" b="1" dirty="0">
                <a:solidFill>
                  <a:srgbClr val="00FFFF"/>
                </a:solidFill>
                <a:latin typeface="Comic Sans MS" charset="0"/>
              </a:rPr>
              <a:t>	</a:t>
            </a:r>
            <a:r>
              <a:rPr lang="it-IT" sz="2000" dirty="0">
                <a:solidFill>
                  <a:srgbClr val="00FFFF"/>
                </a:solidFill>
                <a:latin typeface="Comic Sans MS" charset="0"/>
              </a:rPr>
              <a:t>M più elettronegativo dell'IDROGENO</a:t>
            </a:r>
            <a:r>
              <a:rPr lang="it-IT" sz="2300" dirty="0">
                <a:solidFill>
                  <a:srgbClr val="00FFFF"/>
                </a:solidFill>
                <a:latin typeface="Comic Sans MS" charset="0"/>
              </a:rPr>
              <a:t>:</a:t>
            </a:r>
            <a:endParaRPr lang="it-IT" sz="2300" b="1" dirty="0">
              <a:solidFill>
                <a:srgbClr val="00FFFF"/>
              </a:solidFill>
              <a:latin typeface="Comic Sans MS" charset="0"/>
            </a:endParaRPr>
          </a:p>
        </p:txBody>
      </p:sp>
      <p:sp>
        <p:nvSpPr>
          <p:cNvPr id="3092" name="Text Box 20"/>
          <p:cNvSpPr txBox="1">
            <a:spLocks noChangeArrowheads="1"/>
          </p:cNvSpPr>
          <p:nvPr/>
        </p:nvSpPr>
        <p:spPr bwMode="auto">
          <a:xfrm>
            <a:off x="1469232" y="3596220"/>
            <a:ext cx="3606346" cy="760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 dirty="0">
                <a:solidFill>
                  <a:srgbClr val="00FFCC"/>
                </a:solidFill>
                <a:latin typeface="Comic Sans MS" charset="0"/>
              </a:rPr>
              <a:t>M </a:t>
            </a:r>
            <a:r>
              <a:rPr lang="it-IT" sz="2300" b="1" dirty="0" smtClean="0">
                <a:solidFill>
                  <a:srgbClr val="00FFCC"/>
                </a:solidFill>
                <a:latin typeface="Comic Sans MS" charset="0"/>
              </a:rPr>
              <a:t>O   </a:t>
            </a:r>
            <a:r>
              <a:rPr lang="it-IT" sz="2300" b="1" dirty="0">
                <a:solidFill>
                  <a:srgbClr val="00FFCC"/>
                </a:solidFill>
                <a:latin typeface="Comic Sans MS" charset="0"/>
              </a:rPr>
              <a:t>H	</a:t>
            </a:r>
            <a:r>
              <a:rPr lang="it-IT" sz="2300" b="1" dirty="0" smtClean="0">
                <a:solidFill>
                  <a:srgbClr val="00FFCC"/>
                </a:solidFill>
                <a:latin typeface="Comic Sans MS" charset="0"/>
              </a:rPr>
              <a:t>es   Cl  O  H</a:t>
            </a:r>
            <a:r>
              <a:rPr lang="it-IT" sz="2300" b="1" dirty="0">
                <a:solidFill>
                  <a:srgbClr val="00FFCC"/>
                </a:solidFill>
                <a:latin typeface="Comic Sans MS" charset="0"/>
              </a:rPr>
              <a:t>		(Acido)</a:t>
            </a:r>
          </a:p>
        </p:txBody>
      </p:sp>
      <p:sp>
        <p:nvSpPr>
          <p:cNvPr id="3093" name="Line 21"/>
          <p:cNvSpPr>
            <a:spLocks noChangeShapeType="1"/>
          </p:cNvSpPr>
          <p:nvPr/>
        </p:nvSpPr>
        <p:spPr bwMode="auto">
          <a:xfrm>
            <a:off x="1710929" y="3871384"/>
            <a:ext cx="228600" cy="0"/>
          </a:xfrm>
          <a:prstGeom prst="line">
            <a:avLst/>
          </a:prstGeom>
          <a:noFill/>
          <a:ln w="38100">
            <a:solidFill>
              <a:srgbClr val="00FF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94" name="Line 22"/>
          <p:cNvSpPr>
            <a:spLocks noChangeShapeType="1"/>
          </p:cNvSpPr>
          <p:nvPr/>
        </p:nvSpPr>
        <p:spPr bwMode="auto">
          <a:xfrm>
            <a:off x="2188369" y="3871384"/>
            <a:ext cx="228600" cy="0"/>
          </a:xfrm>
          <a:prstGeom prst="line">
            <a:avLst/>
          </a:prstGeom>
          <a:noFill/>
          <a:ln w="38100">
            <a:solidFill>
              <a:srgbClr val="00FF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95" name="Text Box 23"/>
          <p:cNvSpPr txBox="1">
            <a:spLocks noChangeArrowheads="1"/>
          </p:cNvSpPr>
          <p:nvPr/>
        </p:nvSpPr>
        <p:spPr bwMode="auto">
          <a:xfrm>
            <a:off x="1500104" y="3386971"/>
            <a:ext cx="270107" cy="3293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800" dirty="0">
                <a:solidFill>
                  <a:srgbClr val="00FFFF"/>
                </a:solidFill>
                <a:sym typeface="Symbol" charset="0"/>
              </a:rPr>
              <a:t></a:t>
            </a:r>
            <a:r>
              <a:rPr lang="it-IT" sz="1800" baseline="30000" dirty="0">
                <a:solidFill>
                  <a:srgbClr val="00FFFF"/>
                </a:solidFill>
                <a:sym typeface="Symbol" charset="0"/>
              </a:rPr>
              <a:t>-</a:t>
            </a:r>
            <a:endParaRPr lang="it-IT" sz="1800" dirty="0">
              <a:solidFill>
                <a:srgbClr val="00FFFF"/>
              </a:solidFill>
            </a:endParaRPr>
          </a:p>
        </p:txBody>
      </p:sp>
      <p:sp>
        <p:nvSpPr>
          <p:cNvPr id="3096" name="Text Box 24"/>
          <p:cNvSpPr txBox="1">
            <a:spLocks noChangeArrowheads="1"/>
          </p:cNvSpPr>
          <p:nvPr/>
        </p:nvSpPr>
        <p:spPr bwMode="auto">
          <a:xfrm>
            <a:off x="2631184" y="3341614"/>
            <a:ext cx="309982" cy="3293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800" dirty="0">
                <a:solidFill>
                  <a:srgbClr val="00FFFF"/>
                </a:solidFill>
                <a:sym typeface="Symbol" charset="0"/>
              </a:rPr>
              <a:t></a:t>
            </a:r>
            <a:r>
              <a:rPr lang="it-IT" sz="1800" baseline="30000" dirty="0">
                <a:solidFill>
                  <a:srgbClr val="00FFFF"/>
                </a:solidFill>
                <a:sym typeface="Symbol" charset="0"/>
              </a:rPr>
              <a:t>+</a:t>
            </a:r>
            <a:endParaRPr lang="it-IT" sz="1800" dirty="0">
              <a:solidFill>
                <a:srgbClr val="00FFFF"/>
              </a:solidFill>
            </a:endParaRPr>
          </a:p>
        </p:txBody>
      </p:sp>
      <p:sp>
        <p:nvSpPr>
          <p:cNvPr id="3097" name="Freeform 25"/>
          <p:cNvSpPr>
            <a:spLocks/>
          </p:cNvSpPr>
          <p:nvPr/>
        </p:nvSpPr>
        <p:spPr bwMode="auto">
          <a:xfrm>
            <a:off x="2286015" y="3653367"/>
            <a:ext cx="32147" cy="457200"/>
          </a:xfrm>
          <a:custGeom>
            <a:avLst/>
            <a:gdLst>
              <a:gd name="T0" fmla="*/ 0 w 48"/>
              <a:gd name="T1" fmla="*/ 0 h 384"/>
              <a:gd name="T2" fmla="*/ 48 w 48"/>
              <a:gd name="T3" fmla="*/ 48 h 384"/>
              <a:gd name="T4" fmla="*/ 0 w 48"/>
              <a:gd name="T5" fmla="*/ 96 h 384"/>
              <a:gd name="T6" fmla="*/ 48 w 48"/>
              <a:gd name="T7" fmla="*/ 144 h 384"/>
              <a:gd name="T8" fmla="*/ 0 w 48"/>
              <a:gd name="T9" fmla="*/ 192 h 384"/>
              <a:gd name="T10" fmla="*/ 48 w 48"/>
              <a:gd name="T11" fmla="*/ 240 h 384"/>
              <a:gd name="T12" fmla="*/ 0 w 48"/>
              <a:gd name="T13" fmla="*/ 288 h 384"/>
              <a:gd name="T14" fmla="*/ 48 w 48"/>
              <a:gd name="T15" fmla="*/ 336 h 384"/>
              <a:gd name="T16" fmla="*/ 0 w 48"/>
              <a:gd name="T17" fmla="*/ 384 h 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8" h="384">
                <a:moveTo>
                  <a:pt x="0" y="0"/>
                </a:moveTo>
                <a:cubicBezTo>
                  <a:pt x="24" y="16"/>
                  <a:pt x="48" y="32"/>
                  <a:pt x="48" y="48"/>
                </a:cubicBezTo>
                <a:cubicBezTo>
                  <a:pt x="48" y="64"/>
                  <a:pt x="0" y="80"/>
                  <a:pt x="0" y="96"/>
                </a:cubicBezTo>
                <a:cubicBezTo>
                  <a:pt x="0" y="112"/>
                  <a:pt x="48" y="128"/>
                  <a:pt x="48" y="144"/>
                </a:cubicBezTo>
                <a:cubicBezTo>
                  <a:pt x="48" y="160"/>
                  <a:pt x="0" y="176"/>
                  <a:pt x="0" y="192"/>
                </a:cubicBezTo>
                <a:cubicBezTo>
                  <a:pt x="0" y="208"/>
                  <a:pt x="48" y="224"/>
                  <a:pt x="48" y="240"/>
                </a:cubicBezTo>
                <a:cubicBezTo>
                  <a:pt x="48" y="256"/>
                  <a:pt x="0" y="272"/>
                  <a:pt x="0" y="288"/>
                </a:cubicBezTo>
                <a:cubicBezTo>
                  <a:pt x="0" y="304"/>
                  <a:pt x="48" y="320"/>
                  <a:pt x="48" y="336"/>
                </a:cubicBezTo>
                <a:cubicBezTo>
                  <a:pt x="48" y="352"/>
                  <a:pt x="24" y="368"/>
                  <a:pt x="0" y="384"/>
                </a:cubicBezTo>
              </a:path>
            </a:pathLst>
          </a:custGeom>
          <a:noFill/>
          <a:ln w="38100" cmpd="sng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98" name="Text Box 26"/>
          <p:cNvSpPr txBox="1">
            <a:spLocks noChangeArrowheads="1"/>
          </p:cNvSpPr>
          <p:nvPr/>
        </p:nvSpPr>
        <p:spPr bwMode="auto">
          <a:xfrm>
            <a:off x="-2382" y="4229128"/>
            <a:ext cx="6106692" cy="36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000" b="1" u="sng" dirty="0">
                <a:solidFill>
                  <a:srgbClr val="00FFFF"/>
                </a:solidFill>
                <a:latin typeface="Comic Sans MS" charset="0"/>
              </a:rPr>
              <a:t>Caso 2°</a:t>
            </a:r>
            <a:r>
              <a:rPr lang="it-IT" sz="2000" b="1" dirty="0">
                <a:solidFill>
                  <a:srgbClr val="00FFFF"/>
                </a:solidFill>
                <a:latin typeface="Comic Sans MS" charset="0"/>
              </a:rPr>
              <a:t>	</a:t>
            </a:r>
            <a:r>
              <a:rPr lang="it-IT" sz="2000" dirty="0">
                <a:solidFill>
                  <a:srgbClr val="00FFFF"/>
                </a:solidFill>
                <a:latin typeface="Comic Sans MS" charset="0"/>
              </a:rPr>
              <a:t>M meno elettronegativo dell'IDROGENO:</a:t>
            </a:r>
            <a:endParaRPr lang="it-IT" sz="2000" b="1" dirty="0">
              <a:solidFill>
                <a:srgbClr val="00FFFF"/>
              </a:solidFill>
              <a:latin typeface="Comic Sans MS" charset="0"/>
            </a:endParaRPr>
          </a:p>
        </p:txBody>
      </p:sp>
      <p:sp>
        <p:nvSpPr>
          <p:cNvPr id="3099" name="Text Box 27"/>
          <p:cNvSpPr txBox="1">
            <a:spLocks noChangeArrowheads="1"/>
          </p:cNvSpPr>
          <p:nvPr/>
        </p:nvSpPr>
        <p:spPr bwMode="auto">
          <a:xfrm>
            <a:off x="408249" y="5046139"/>
            <a:ext cx="6282484" cy="406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 dirty="0" smtClean="0">
                <a:solidFill>
                  <a:srgbClr val="00FFCC"/>
                </a:solidFill>
                <a:latin typeface="Comic Sans MS" charset="0"/>
              </a:rPr>
              <a:t>         M O   </a:t>
            </a:r>
            <a:r>
              <a:rPr lang="it-IT" sz="2300" b="1" dirty="0">
                <a:solidFill>
                  <a:srgbClr val="00FFCC"/>
                </a:solidFill>
                <a:latin typeface="Comic Sans MS" charset="0"/>
              </a:rPr>
              <a:t>H	</a:t>
            </a:r>
            <a:r>
              <a:rPr lang="it-IT" sz="2300" b="1" dirty="0" smtClean="0">
                <a:solidFill>
                  <a:srgbClr val="00FFCC"/>
                </a:solidFill>
                <a:latin typeface="Comic Sans MS" charset="0"/>
              </a:rPr>
              <a:t>es   K   </a:t>
            </a:r>
            <a:r>
              <a:rPr lang="it-IT" sz="2300" b="1" dirty="0">
                <a:solidFill>
                  <a:srgbClr val="00FFCC"/>
                </a:solidFill>
                <a:latin typeface="Comic Sans MS" charset="0"/>
              </a:rPr>
              <a:t>O   </a:t>
            </a:r>
            <a:r>
              <a:rPr lang="it-IT" sz="2300" b="1" dirty="0" smtClean="0">
                <a:solidFill>
                  <a:srgbClr val="00FFCC"/>
                </a:solidFill>
                <a:latin typeface="Comic Sans MS" charset="0"/>
              </a:rPr>
              <a:t>H   (</a:t>
            </a:r>
            <a:r>
              <a:rPr lang="it-IT" sz="2300" b="1" dirty="0">
                <a:solidFill>
                  <a:srgbClr val="00FFCC"/>
                </a:solidFill>
                <a:latin typeface="Comic Sans MS" charset="0"/>
              </a:rPr>
              <a:t>Base</a:t>
            </a:r>
            <a:r>
              <a:rPr lang="it-IT" sz="2300" b="1" dirty="0" smtClean="0">
                <a:solidFill>
                  <a:srgbClr val="00FFCC"/>
                </a:solidFill>
                <a:latin typeface="Comic Sans MS" charset="0"/>
              </a:rPr>
              <a:t>) </a:t>
            </a:r>
            <a:endParaRPr lang="it-IT" sz="2300" b="1" dirty="0">
              <a:solidFill>
                <a:srgbClr val="00FFCC"/>
              </a:solidFill>
              <a:latin typeface="Comic Sans MS" charset="0"/>
            </a:endParaRPr>
          </a:p>
        </p:txBody>
      </p:sp>
      <p:sp>
        <p:nvSpPr>
          <p:cNvPr id="3100" name="Line 28"/>
          <p:cNvSpPr>
            <a:spLocks noChangeShapeType="1"/>
          </p:cNvSpPr>
          <p:nvPr/>
        </p:nvSpPr>
        <p:spPr bwMode="auto">
          <a:xfrm>
            <a:off x="1742626" y="5285013"/>
            <a:ext cx="228600" cy="0"/>
          </a:xfrm>
          <a:prstGeom prst="line">
            <a:avLst/>
          </a:prstGeom>
          <a:noFill/>
          <a:ln w="38100">
            <a:solidFill>
              <a:srgbClr val="00FF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01" name="Line 29"/>
          <p:cNvSpPr>
            <a:spLocks noChangeShapeType="1"/>
          </p:cNvSpPr>
          <p:nvPr/>
        </p:nvSpPr>
        <p:spPr bwMode="auto">
          <a:xfrm>
            <a:off x="2300639" y="5296353"/>
            <a:ext cx="228600" cy="0"/>
          </a:xfrm>
          <a:prstGeom prst="line">
            <a:avLst/>
          </a:prstGeom>
          <a:noFill/>
          <a:ln w="38100">
            <a:solidFill>
              <a:srgbClr val="00FF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02" name="Text Box 30"/>
          <p:cNvSpPr txBox="1">
            <a:spLocks noChangeArrowheads="1"/>
          </p:cNvSpPr>
          <p:nvPr/>
        </p:nvSpPr>
        <p:spPr bwMode="auto">
          <a:xfrm>
            <a:off x="1502569" y="4800600"/>
            <a:ext cx="309982" cy="3293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800">
                <a:solidFill>
                  <a:srgbClr val="00FFFF"/>
                </a:solidFill>
                <a:sym typeface="Symbol" charset="0"/>
              </a:rPr>
              <a:t></a:t>
            </a:r>
            <a:r>
              <a:rPr lang="it-IT" sz="1800" baseline="30000">
                <a:solidFill>
                  <a:srgbClr val="00FFFF"/>
                </a:solidFill>
                <a:sym typeface="Symbol" charset="0"/>
              </a:rPr>
              <a:t>+</a:t>
            </a:r>
            <a:endParaRPr lang="it-IT" sz="1800">
              <a:solidFill>
                <a:srgbClr val="00FFFF"/>
              </a:solidFill>
            </a:endParaRPr>
          </a:p>
        </p:txBody>
      </p:sp>
      <p:sp>
        <p:nvSpPr>
          <p:cNvPr id="3103" name="Text Box 31"/>
          <p:cNvSpPr txBox="1">
            <a:spLocks noChangeArrowheads="1"/>
          </p:cNvSpPr>
          <p:nvPr/>
        </p:nvSpPr>
        <p:spPr bwMode="auto">
          <a:xfrm>
            <a:off x="2598466" y="4823280"/>
            <a:ext cx="270107" cy="3293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800" dirty="0">
                <a:solidFill>
                  <a:srgbClr val="00FFFF"/>
                </a:solidFill>
                <a:sym typeface="Symbol" charset="0"/>
              </a:rPr>
              <a:t></a:t>
            </a:r>
            <a:r>
              <a:rPr lang="it-IT" sz="1800" baseline="30000" dirty="0">
                <a:solidFill>
                  <a:srgbClr val="00FFFF"/>
                </a:solidFill>
                <a:sym typeface="Symbol" charset="0"/>
              </a:rPr>
              <a:t>-</a:t>
            </a:r>
            <a:endParaRPr lang="it-IT" sz="1800" dirty="0">
              <a:solidFill>
                <a:srgbClr val="00FFFF"/>
              </a:solidFill>
            </a:endParaRPr>
          </a:p>
        </p:txBody>
      </p:sp>
      <p:sp>
        <p:nvSpPr>
          <p:cNvPr id="3104" name="Freeform 32"/>
          <p:cNvSpPr>
            <a:spLocks/>
          </p:cNvSpPr>
          <p:nvPr/>
        </p:nvSpPr>
        <p:spPr bwMode="auto">
          <a:xfrm>
            <a:off x="1910069" y="5120217"/>
            <a:ext cx="32147" cy="457200"/>
          </a:xfrm>
          <a:custGeom>
            <a:avLst/>
            <a:gdLst>
              <a:gd name="T0" fmla="*/ 0 w 48"/>
              <a:gd name="T1" fmla="*/ 0 h 384"/>
              <a:gd name="T2" fmla="*/ 48 w 48"/>
              <a:gd name="T3" fmla="*/ 48 h 384"/>
              <a:gd name="T4" fmla="*/ 0 w 48"/>
              <a:gd name="T5" fmla="*/ 96 h 384"/>
              <a:gd name="T6" fmla="*/ 48 w 48"/>
              <a:gd name="T7" fmla="*/ 144 h 384"/>
              <a:gd name="T8" fmla="*/ 0 w 48"/>
              <a:gd name="T9" fmla="*/ 192 h 384"/>
              <a:gd name="T10" fmla="*/ 48 w 48"/>
              <a:gd name="T11" fmla="*/ 240 h 384"/>
              <a:gd name="T12" fmla="*/ 0 w 48"/>
              <a:gd name="T13" fmla="*/ 288 h 384"/>
              <a:gd name="T14" fmla="*/ 48 w 48"/>
              <a:gd name="T15" fmla="*/ 336 h 384"/>
              <a:gd name="T16" fmla="*/ 0 w 48"/>
              <a:gd name="T17" fmla="*/ 384 h 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8" h="384">
                <a:moveTo>
                  <a:pt x="0" y="0"/>
                </a:moveTo>
                <a:cubicBezTo>
                  <a:pt x="24" y="16"/>
                  <a:pt x="48" y="32"/>
                  <a:pt x="48" y="48"/>
                </a:cubicBezTo>
                <a:cubicBezTo>
                  <a:pt x="48" y="64"/>
                  <a:pt x="0" y="80"/>
                  <a:pt x="0" y="96"/>
                </a:cubicBezTo>
                <a:cubicBezTo>
                  <a:pt x="0" y="112"/>
                  <a:pt x="48" y="128"/>
                  <a:pt x="48" y="144"/>
                </a:cubicBezTo>
                <a:cubicBezTo>
                  <a:pt x="48" y="160"/>
                  <a:pt x="0" y="176"/>
                  <a:pt x="0" y="192"/>
                </a:cubicBezTo>
                <a:cubicBezTo>
                  <a:pt x="0" y="208"/>
                  <a:pt x="48" y="224"/>
                  <a:pt x="48" y="240"/>
                </a:cubicBezTo>
                <a:cubicBezTo>
                  <a:pt x="48" y="256"/>
                  <a:pt x="0" y="272"/>
                  <a:pt x="0" y="288"/>
                </a:cubicBezTo>
                <a:cubicBezTo>
                  <a:pt x="0" y="304"/>
                  <a:pt x="48" y="320"/>
                  <a:pt x="48" y="336"/>
                </a:cubicBezTo>
                <a:cubicBezTo>
                  <a:pt x="48" y="352"/>
                  <a:pt x="24" y="368"/>
                  <a:pt x="0" y="384"/>
                </a:cubicBezTo>
              </a:path>
            </a:pathLst>
          </a:custGeom>
          <a:noFill/>
          <a:ln w="38100" cmpd="sng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05" name="Line 33"/>
          <p:cNvSpPr>
            <a:spLocks noChangeShapeType="1"/>
          </p:cNvSpPr>
          <p:nvPr/>
        </p:nvSpPr>
        <p:spPr bwMode="auto">
          <a:xfrm>
            <a:off x="4006454" y="3850217"/>
            <a:ext cx="228600" cy="0"/>
          </a:xfrm>
          <a:prstGeom prst="line">
            <a:avLst/>
          </a:prstGeom>
          <a:noFill/>
          <a:ln w="38100">
            <a:solidFill>
              <a:srgbClr val="00FF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06" name="Line 34"/>
          <p:cNvSpPr>
            <a:spLocks noChangeShapeType="1"/>
          </p:cNvSpPr>
          <p:nvPr/>
        </p:nvSpPr>
        <p:spPr bwMode="auto">
          <a:xfrm>
            <a:off x="4470797" y="3850217"/>
            <a:ext cx="228600" cy="0"/>
          </a:xfrm>
          <a:prstGeom prst="line">
            <a:avLst/>
          </a:prstGeom>
          <a:noFill/>
          <a:ln w="38100">
            <a:solidFill>
              <a:srgbClr val="00FF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07" name="Line 35"/>
          <p:cNvSpPr>
            <a:spLocks noChangeShapeType="1"/>
          </p:cNvSpPr>
          <p:nvPr/>
        </p:nvSpPr>
        <p:spPr bwMode="auto">
          <a:xfrm>
            <a:off x="4012406" y="5342467"/>
            <a:ext cx="228600" cy="0"/>
          </a:xfrm>
          <a:prstGeom prst="line">
            <a:avLst/>
          </a:prstGeom>
          <a:noFill/>
          <a:ln w="38100">
            <a:solidFill>
              <a:srgbClr val="00FF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08" name="Line 36"/>
          <p:cNvSpPr>
            <a:spLocks noChangeShapeType="1"/>
          </p:cNvSpPr>
          <p:nvPr/>
        </p:nvSpPr>
        <p:spPr bwMode="auto">
          <a:xfrm>
            <a:off x="4476750" y="5342467"/>
            <a:ext cx="228600" cy="0"/>
          </a:xfrm>
          <a:prstGeom prst="line">
            <a:avLst/>
          </a:prstGeom>
          <a:noFill/>
          <a:ln w="38100">
            <a:solidFill>
              <a:srgbClr val="00FF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09" name="Text Box 37"/>
          <p:cNvSpPr txBox="1">
            <a:spLocks noChangeArrowheads="1"/>
          </p:cNvSpPr>
          <p:nvPr/>
        </p:nvSpPr>
        <p:spPr bwMode="auto">
          <a:xfrm>
            <a:off x="14" y="5635648"/>
            <a:ext cx="6104187" cy="36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000" b="1" u="sng" dirty="0">
                <a:solidFill>
                  <a:srgbClr val="00FFFF"/>
                </a:solidFill>
                <a:latin typeface="Comic Sans MS" charset="0"/>
              </a:rPr>
              <a:t>Caso 3°</a:t>
            </a:r>
            <a:r>
              <a:rPr lang="it-IT" sz="2000" b="1" dirty="0">
                <a:solidFill>
                  <a:srgbClr val="00FFFF"/>
                </a:solidFill>
                <a:latin typeface="Comic Sans MS" charset="0"/>
              </a:rPr>
              <a:t>	</a:t>
            </a:r>
            <a:r>
              <a:rPr lang="it-IT" sz="2000" dirty="0">
                <a:solidFill>
                  <a:srgbClr val="00FFFF"/>
                </a:solidFill>
                <a:latin typeface="Comic Sans MS" charset="0"/>
              </a:rPr>
              <a:t>M elettronegativo come dell'IDROGENO:</a:t>
            </a:r>
            <a:endParaRPr lang="it-IT" sz="2000" b="1" dirty="0">
              <a:solidFill>
                <a:srgbClr val="00FFFF"/>
              </a:solidFill>
              <a:latin typeface="Comic Sans MS" charset="0"/>
            </a:endParaRPr>
          </a:p>
        </p:txBody>
      </p:sp>
      <p:sp>
        <p:nvSpPr>
          <p:cNvPr id="3110" name="Text Box 38"/>
          <p:cNvSpPr txBox="1">
            <a:spLocks noChangeArrowheads="1"/>
          </p:cNvSpPr>
          <p:nvPr/>
        </p:nvSpPr>
        <p:spPr bwMode="auto">
          <a:xfrm>
            <a:off x="873211" y="6407151"/>
            <a:ext cx="4931797" cy="406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 dirty="0" smtClean="0">
                <a:solidFill>
                  <a:srgbClr val="00FFCC"/>
                </a:solidFill>
                <a:latin typeface="Comic Sans MS" charset="0"/>
              </a:rPr>
              <a:t>    M  O  H</a:t>
            </a:r>
            <a:r>
              <a:rPr lang="it-IT" sz="2300" b="1" dirty="0">
                <a:solidFill>
                  <a:srgbClr val="00FFCC"/>
                </a:solidFill>
                <a:latin typeface="Comic Sans MS" charset="0"/>
              </a:rPr>
              <a:t>		</a:t>
            </a:r>
            <a:r>
              <a:rPr lang="it-IT" sz="2300" b="1" dirty="0" smtClean="0">
                <a:solidFill>
                  <a:srgbClr val="00FFCC"/>
                </a:solidFill>
                <a:latin typeface="Comic Sans MS" charset="0"/>
              </a:rPr>
              <a:t>es  </a:t>
            </a:r>
            <a:r>
              <a:rPr lang="it-IT" sz="2300" b="1" dirty="0">
                <a:solidFill>
                  <a:srgbClr val="00FFCC"/>
                </a:solidFill>
                <a:latin typeface="Comic Sans MS" charset="0"/>
              </a:rPr>
              <a:t>Al(OH)</a:t>
            </a:r>
            <a:r>
              <a:rPr lang="it-IT" sz="2300" b="1" baseline="-25000" dirty="0">
                <a:solidFill>
                  <a:srgbClr val="00FFCC"/>
                </a:solidFill>
                <a:latin typeface="Comic Sans MS" charset="0"/>
              </a:rPr>
              <a:t>3</a:t>
            </a:r>
            <a:endParaRPr lang="it-IT" sz="2300" b="1" dirty="0">
              <a:solidFill>
                <a:srgbClr val="00FFCC"/>
              </a:solidFill>
              <a:latin typeface="Comic Sans MS" charset="0"/>
            </a:endParaRPr>
          </a:p>
        </p:txBody>
      </p:sp>
      <p:sp>
        <p:nvSpPr>
          <p:cNvPr id="3111" name="Line 39"/>
          <p:cNvSpPr>
            <a:spLocks noChangeShapeType="1"/>
          </p:cNvSpPr>
          <p:nvPr/>
        </p:nvSpPr>
        <p:spPr bwMode="auto">
          <a:xfrm>
            <a:off x="1660922" y="6682317"/>
            <a:ext cx="228600" cy="0"/>
          </a:xfrm>
          <a:prstGeom prst="line">
            <a:avLst/>
          </a:prstGeom>
          <a:noFill/>
          <a:ln w="38100">
            <a:solidFill>
              <a:srgbClr val="00FF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12" name="Line 40"/>
          <p:cNvSpPr>
            <a:spLocks noChangeShapeType="1"/>
          </p:cNvSpPr>
          <p:nvPr/>
        </p:nvSpPr>
        <p:spPr bwMode="auto">
          <a:xfrm>
            <a:off x="2139554" y="6682317"/>
            <a:ext cx="228600" cy="0"/>
          </a:xfrm>
          <a:prstGeom prst="line">
            <a:avLst/>
          </a:prstGeom>
          <a:noFill/>
          <a:ln w="38100">
            <a:solidFill>
              <a:srgbClr val="00FF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13" name="Text Box 41"/>
          <p:cNvSpPr txBox="1">
            <a:spLocks noChangeArrowheads="1"/>
          </p:cNvSpPr>
          <p:nvPr/>
        </p:nvSpPr>
        <p:spPr bwMode="auto">
          <a:xfrm>
            <a:off x="1477567" y="6129867"/>
            <a:ext cx="309982" cy="3293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800">
                <a:solidFill>
                  <a:srgbClr val="00FFFF"/>
                </a:solidFill>
                <a:sym typeface="Symbol" charset="0"/>
              </a:rPr>
              <a:t></a:t>
            </a:r>
            <a:r>
              <a:rPr lang="it-IT" sz="1800" baseline="30000">
                <a:solidFill>
                  <a:srgbClr val="00FFFF"/>
                </a:solidFill>
                <a:sym typeface="Symbol" charset="0"/>
              </a:rPr>
              <a:t>+</a:t>
            </a:r>
            <a:endParaRPr lang="it-IT" sz="1800">
              <a:solidFill>
                <a:srgbClr val="00FFFF"/>
              </a:solidFill>
            </a:endParaRPr>
          </a:p>
        </p:txBody>
      </p:sp>
      <p:sp>
        <p:nvSpPr>
          <p:cNvPr id="3114" name="Text Box 42"/>
          <p:cNvSpPr txBox="1">
            <a:spLocks noChangeArrowheads="1"/>
          </p:cNvSpPr>
          <p:nvPr/>
        </p:nvSpPr>
        <p:spPr bwMode="auto">
          <a:xfrm>
            <a:off x="1916921" y="6129867"/>
            <a:ext cx="270107" cy="3293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800">
                <a:solidFill>
                  <a:srgbClr val="00FFFF"/>
                </a:solidFill>
                <a:sym typeface="Symbol" charset="0"/>
              </a:rPr>
              <a:t></a:t>
            </a:r>
            <a:r>
              <a:rPr lang="it-IT" sz="1800" baseline="30000">
                <a:solidFill>
                  <a:srgbClr val="00FFFF"/>
                </a:solidFill>
                <a:sym typeface="Symbol" charset="0"/>
              </a:rPr>
              <a:t>-</a:t>
            </a:r>
            <a:endParaRPr lang="it-IT" sz="1800">
              <a:solidFill>
                <a:srgbClr val="00FFFF"/>
              </a:solidFill>
            </a:endParaRPr>
          </a:p>
        </p:txBody>
      </p:sp>
      <p:sp>
        <p:nvSpPr>
          <p:cNvPr id="3115" name="Text Box 43"/>
          <p:cNvSpPr txBox="1">
            <a:spLocks noChangeArrowheads="1"/>
          </p:cNvSpPr>
          <p:nvPr/>
        </p:nvSpPr>
        <p:spPr bwMode="auto">
          <a:xfrm>
            <a:off x="2400300" y="6129867"/>
            <a:ext cx="309982" cy="3293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800">
                <a:solidFill>
                  <a:srgbClr val="00FFFF"/>
                </a:solidFill>
                <a:sym typeface="Symbol" charset="0"/>
              </a:rPr>
              <a:t></a:t>
            </a:r>
            <a:r>
              <a:rPr lang="it-IT" sz="1800" baseline="30000">
                <a:solidFill>
                  <a:srgbClr val="00FFFF"/>
                </a:solidFill>
                <a:sym typeface="Symbol" charset="0"/>
              </a:rPr>
              <a:t>+</a:t>
            </a:r>
            <a:endParaRPr lang="it-IT" sz="1800">
              <a:solidFill>
                <a:srgbClr val="00FFFF"/>
              </a:solidFill>
            </a:endParaRPr>
          </a:p>
        </p:txBody>
      </p:sp>
      <p:sp>
        <p:nvSpPr>
          <p:cNvPr id="3116" name="Text Box 44"/>
          <p:cNvSpPr txBox="1">
            <a:spLocks noChangeArrowheads="1"/>
          </p:cNvSpPr>
          <p:nvPr/>
        </p:nvSpPr>
        <p:spPr bwMode="auto">
          <a:xfrm>
            <a:off x="929899" y="6826490"/>
            <a:ext cx="4967018" cy="14681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dirty="0">
                <a:solidFill>
                  <a:srgbClr val="00FFFF"/>
                </a:solidFill>
                <a:latin typeface="Comic Sans MS" charset="0"/>
              </a:rPr>
              <a:t>Al(OH)</a:t>
            </a:r>
            <a:r>
              <a:rPr lang="it-IT" sz="2300" baseline="-25000" dirty="0">
                <a:solidFill>
                  <a:srgbClr val="00FFFF"/>
                </a:solidFill>
                <a:latin typeface="Comic Sans MS" charset="0"/>
              </a:rPr>
              <a:t>3</a:t>
            </a:r>
            <a:r>
              <a:rPr lang="it-IT" sz="2300" dirty="0">
                <a:solidFill>
                  <a:srgbClr val="00FFFF"/>
                </a:solidFill>
                <a:latin typeface="Comic Sans MS" charset="0"/>
              </a:rPr>
              <a:t>		Al</a:t>
            </a:r>
            <a:r>
              <a:rPr lang="it-IT" sz="2300" baseline="30000" dirty="0">
                <a:solidFill>
                  <a:srgbClr val="00FFFF"/>
                </a:solidFill>
                <a:latin typeface="Comic Sans MS" charset="0"/>
              </a:rPr>
              <a:t>3+</a:t>
            </a:r>
            <a:r>
              <a:rPr lang="it-IT" sz="2300" dirty="0">
                <a:solidFill>
                  <a:srgbClr val="00FFFF"/>
                </a:solidFill>
                <a:latin typeface="Comic Sans MS" charset="0"/>
              </a:rPr>
              <a:t>  +  3OH</a:t>
            </a:r>
            <a:r>
              <a:rPr lang="it-IT" sz="2300" baseline="30000" dirty="0">
                <a:solidFill>
                  <a:srgbClr val="00FFFF"/>
                </a:solidFill>
                <a:latin typeface="Comic Sans MS" charset="0"/>
              </a:rPr>
              <a:t>-</a:t>
            </a:r>
            <a:r>
              <a:rPr lang="it-IT" sz="2300" dirty="0">
                <a:solidFill>
                  <a:srgbClr val="00FFFF"/>
                </a:solidFill>
                <a:latin typeface="Comic Sans MS" charset="0"/>
              </a:rPr>
              <a:t>		 (Base)</a:t>
            </a:r>
          </a:p>
          <a:p>
            <a:r>
              <a:rPr lang="it-IT" sz="2300" dirty="0">
                <a:solidFill>
                  <a:srgbClr val="00FFFF"/>
                </a:solidFill>
                <a:latin typeface="Comic Sans MS" charset="0"/>
              </a:rPr>
              <a:t>Al(OH)</a:t>
            </a:r>
            <a:r>
              <a:rPr lang="it-IT" sz="2300" baseline="-25000" dirty="0">
                <a:solidFill>
                  <a:srgbClr val="00FFFF"/>
                </a:solidFill>
                <a:latin typeface="Comic Sans MS" charset="0"/>
              </a:rPr>
              <a:t>3</a:t>
            </a:r>
            <a:r>
              <a:rPr lang="it-IT" sz="2300" dirty="0">
                <a:solidFill>
                  <a:srgbClr val="00FFFF"/>
                </a:solidFill>
                <a:latin typeface="Comic Sans MS" charset="0"/>
              </a:rPr>
              <a:t>		AlO</a:t>
            </a:r>
            <a:r>
              <a:rPr lang="it-IT" sz="2300" baseline="-25000" dirty="0">
                <a:solidFill>
                  <a:srgbClr val="00FFFF"/>
                </a:solidFill>
                <a:latin typeface="Comic Sans MS" charset="0"/>
              </a:rPr>
              <a:t>2</a:t>
            </a:r>
            <a:r>
              <a:rPr lang="it-IT" sz="2300" baseline="30000" dirty="0">
                <a:solidFill>
                  <a:srgbClr val="00FFFF"/>
                </a:solidFill>
                <a:latin typeface="Comic Sans MS" charset="0"/>
              </a:rPr>
              <a:t>-</a:t>
            </a:r>
            <a:r>
              <a:rPr lang="it-IT" sz="2300" dirty="0">
                <a:solidFill>
                  <a:srgbClr val="00FFFF"/>
                </a:solidFill>
                <a:latin typeface="Comic Sans MS" charset="0"/>
              </a:rPr>
              <a:t>  +  H</a:t>
            </a:r>
            <a:r>
              <a:rPr lang="it-IT" sz="2300" baseline="-25000" dirty="0">
                <a:solidFill>
                  <a:srgbClr val="00FFFF"/>
                </a:solidFill>
                <a:latin typeface="Comic Sans MS" charset="0"/>
              </a:rPr>
              <a:t>3</a:t>
            </a:r>
            <a:r>
              <a:rPr lang="it-IT" sz="2300" dirty="0">
                <a:solidFill>
                  <a:srgbClr val="00FFFF"/>
                </a:solidFill>
                <a:latin typeface="Comic Sans MS" charset="0"/>
              </a:rPr>
              <a:t>O</a:t>
            </a:r>
            <a:r>
              <a:rPr lang="it-IT" sz="2300" baseline="30000" dirty="0" smtClean="0">
                <a:solidFill>
                  <a:srgbClr val="00FFFF"/>
                </a:solidFill>
                <a:latin typeface="Comic Sans MS" charset="0"/>
              </a:rPr>
              <a:t>+</a:t>
            </a:r>
            <a:r>
              <a:rPr lang="it-IT" sz="2300" dirty="0" smtClean="0">
                <a:solidFill>
                  <a:srgbClr val="00FFFF"/>
                </a:solidFill>
                <a:latin typeface="Comic Sans MS" charset="0"/>
              </a:rPr>
              <a:t>(</a:t>
            </a:r>
            <a:r>
              <a:rPr lang="it-IT" sz="2300" dirty="0">
                <a:solidFill>
                  <a:srgbClr val="00FFFF"/>
                </a:solidFill>
                <a:latin typeface="Comic Sans MS" charset="0"/>
              </a:rPr>
              <a:t>Acido)</a:t>
            </a:r>
          </a:p>
        </p:txBody>
      </p:sp>
      <p:sp>
        <p:nvSpPr>
          <p:cNvPr id="3117" name="Text Box 45"/>
          <p:cNvSpPr txBox="1">
            <a:spLocks noChangeArrowheads="1"/>
          </p:cNvSpPr>
          <p:nvPr/>
        </p:nvSpPr>
        <p:spPr bwMode="auto">
          <a:xfrm>
            <a:off x="626770" y="8157634"/>
            <a:ext cx="6196537" cy="714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dirty="0">
                <a:solidFill>
                  <a:srgbClr val="00FFFF"/>
                </a:solidFill>
                <a:latin typeface="Comic Sans MS" charset="0"/>
              </a:rPr>
              <a:t>         </a:t>
            </a:r>
            <a:r>
              <a:rPr lang="it-IT" sz="2000" dirty="0">
                <a:solidFill>
                  <a:srgbClr val="00FFFF"/>
                </a:solidFill>
                <a:latin typeface="Comic Sans MS" charset="0"/>
              </a:rPr>
              <a:t>Al(OH)</a:t>
            </a:r>
            <a:r>
              <a:rPr lang="it-IT" sz="2000" baseline="-25000" dirty="0">
                <a:solidFill>
                  <a:srgbClr val="00FFFF"/>
                </a:solidFill>
                <a:latin typeface="Comic Sans MS" charset="0"/>
              </a:rPr>
              <a:t>3</a:t>
            </a:r>
            <a:r>
              <a:rPr lang="it-IT" sz="2000" dirty="0">
                <a:solidFill>
                  <a:srgbClr val="00FFFF"/>
                </a:solidFill>
                <a:latin typeface="Comic Sans MS" charset="0"/>
              </a:rPr>
              <a:t>				</a:t>
            </a:r>
            <a:r>
              <a:rPr lang="it-IT" sz="2000" dirty="0" smtClean="0">
                <a:solidFill>
                  <a:srgbClr val="00FFFF"/>
                </a:solidFill>
                <a:latin typeface="Comic Sans MS" charset="0"/>
              </a:rPr>
              <a:t>HAlO</a:t>
            </a:r>
            <a:r>
              <a:rPr lang="it-IT" sz="2000" baseline="-25000" dirty="0" smtClean="0">
                <a:solidFill>
                  <a:srgbClr val="00FFFF"/>
                </a:solidFill>
                <a:latin typeface="Comic Sans MS" charset="0"/>
              </a:rPr>
              <a:t>2</a:t>
            </a:r>
            <a:r>
              <a:rPr lang="it-IT" sz="2000" dirty="0" smtClean="0">
                <a:solidFill>
                  <a:srgbClr val="00FFFF"/>
                </a:solidFill>
                <a:latin typeface="Comic Sans MS" charset="0"/>
              </a:rPr>
              <a:t> </a:t>
            </a:r>
            <a:r>
              <a:rPr lang="it-IT" sz="2000" dirty="0">
                <a:solidFill>
                  <a:srgbClr val="00FFFF"/>
                </a:solidFill>
                <a:latin typeface="Comic Sans MS" charset="0"/>
              </a:rPr>
              <a:t>•  H</a:t>
            </a:r>
            <a:r>
              <a:rPr lang="it-IT" sz="2000" baseline="-25000" dirty="0">
                <a:solidFill>
                  <a:srgbClr val="00FFFF"/>
                </a:solidFill>
                <a:latin typeface="Comic Sans MS" charset="0"/>
              </a:rPr>
              <a:t>2</a:t>
            </a:r>
            <a:r>
              <a:rPr lang="it-IT" sz="2000" dirty="0">
                <a:solidFill>
                  <a:srgbClr val="00FFFF"/>
                </a:solidFill>
                <a:latin typeface="Comic Sans MS" charset="0"/>
              </a:rPr>
              <a:t>O</a:t>
            </a:r>
          </a:p>
          <a:p>
            <a:r>
              <a:rPr lang="it-IT" sz="2000" u="sng" dirty="0">
                <a:solidFill>
                  <a:srgbClr val="00FFFF"/>
                </a:solidFill>
                <a:latin typeface="Comic Sans MS" charset="0"/>
              </a:rPr>
              <a:t>Formulato come Base</a:t>
            </a:r>
            <a:r>
              <a:rPr lang="it-IT" sz="2000" dirty="0">
                <a:solidFill>
                  <a:srgbClr val="00FFFF"/>
                </a:solidFill>
                <a:latin typeface="Comic Sans MS" charset="0"/>
              </a:rPr>
              <a:t>		    </a:t>
            </a:r>
            <a:r>
              <a:rPr lang="it-IT" sz="2000" u="sng" dirty="0">
                <a:solidFill>
                  <a:srgbClr val="00FFFF"/>
                </a:solidFill>
                <a:latin typeface="Comic Sans MS" charset="0"/>
              </a:rPr>
              <a:t>Formulato come Acido</a:t>
            </a:r>
            <a:endParaRPr lang="it-IT" sz="2000" dirty="0">
              <a:solidFill>
                <a:srgbClr val="00FFFF"/>
              </a:solidFill>
              <a:latin typeface="Comic Sans MS" charset="0"/>
            </a:endParaRPr>
          </a:p>
        </p:txBody>
      </p:sp>
      <p:sp>
        <p:nvSpPr>
          <p:cNvPr id="3118" name="Line 46"/>
          <p:cNvSpPr>
            <a:spLocks noChangeShapeType="1"/>
          </p:cNvSpPr>
          <p:nvPr/>
        </p:nvSpPr>
        <p:spPr bwMode="auto">
          <a:xfrm>
            <a:off x="2351499" y="7203017"/>
            <a:ext cx="650081" cy="0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19" name="Line 47"/>
          <p:cNvSpPr>
            <a:spLocks noChangeShapeType="1"/>
          </p:cNvSpPr>
          <p:nvPr/>
        </p:nvSpPr>
        <p:spPr bwMode="auto">
          <a:xfrm flipH="1" flipV="1">
            <a:off x="2345531" y="7332133"/>
            <a:ext cx="648891" cy="0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20" name="Line 48"/>
          <p:cNvSpPr>
            <a:spLocks noChangeShapeType="1"/>
          </p:cNvSpPr>
          <p:nvPr/>
        </p:nvSpPr>
        <p:spPr bwMode="auto">
          <a:xfrm>
            <a:off x="2366963" y="7713133"/>
            <a:ext cx="648891" cy="0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21" name="Line 49"/>
          <p:cNvSpPr>
            <a:spLocks noChangeShapeType="1"/>
          </p:cNvSpPr>
          <p:nvPr/>
        </p:nvSpPr>
        <p:spPr bwMode="auto">
          <a:xfrm flipH="1" flipV="1">
            <a:off x="2361010" y="7842251"/>
            <a:ext cx="648890" cy="0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2570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A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ChangeArrowheads="1"/>
          </p:cNvSpPr>
          <p:nvPr/>
        </p:nvSpPr>
        <p:spPr bwMode="auto">
          <a:xfrm>
            <a:off x="112714" y="7685106"/>
            <a:ext cx="6627812" cy="1393825"/>
          </a:xfrm>
          <a:prstGeom prst="foldedCorner">
            <a:avLst>
              <a:gd name="adj" fmla="val 17708"/>
            </a:avLst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219" name="WordArt 3"/>
          <p:cNvSpPr>
            <a:spLocks noChangeArrowheads="1" noChangeShapeType="1" noTextEdit="1"/>
          </p:cNvSpPr>
          <p:nvPr/>
        </p:nvSpPr>
        <p:spPr bwMode="auto">
          <a:xfrm>
            <a:off x="85739" y="130177"/>
            <a:ext cx="4157663" cy="654051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36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blurRad="63500" dist="81320" dir="19280412" algn="ctr" rotWithShape="0">
                    <a:srgbClr val="66FF99">
                      <a:alpha val="50000"/>
                    </a:srgbClr>
                  </a:outerShdw>
                </a:effectLst>
                <a:latin typeface="Georgia"/>
                <a:ea typeface="Georgia"/>
                <a:cs typeface="Georgia"/>
              </a:rPr>
              <a:t>OSSIACIDI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700088" y="957282"/>
            <a:ext cx="4050891" cy="791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tabLst>
                <a:tab pos="1458913" algn="l"/>
                <a:tab pos="3027363" algn="l"/>
                <a:tab pos="4648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tabLst>
                <a:tab pos="1458913" algn="l"/>
                <a:tab pos="3027363" algn="l"/>
                <a:tab pos="4648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tabLst>
                <a:tab pos="1458913" algn="l"/>
                <a:tab pos="3027363" algn="l"/>
                <a:tab pos="4648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tabLst>
                <a:tab pos="1458913" algn="l"/>
                <a:tab pos="3027363" algn="l"/>
                <a:tab pos="4648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tabLst>
                <a:tab pos="1458913" algn="l"/>
                <a:tab pos="3027363" algn="l"/>
                <a:tab pos="4648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1458913" algn="l"/>
                <a:tab pos="3027363" algn="l"/>
                <a:tab pos="4648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1458913" algn="l"/>
                <a:tab pos="3027363" algn="l"/>
                <a:tab pos="4648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1458913" algn="l"/>
                <a:tab pos="3027363" algn="l"/>
                <a:tab pos="4648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1458913" algn="l"/>
                <a:tab pos="3027363" algn="l"/>
                <a:tab pos="4648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FF9933"/>
                </a:solidFill>
              </a:rPr>
              <a:t>HClO	HClO</a:t>
            </a:r>
            <a:r>
              <a:rPr lang="it-IT" b="1" baseline="-25000">
                <a:solidFill>
                  <a:srgbClr val="FF9933"/>
                </a:solidFill>
              </a:rPr>
              <a:t>2</a:t>
            </a:r>
            <a:r>
              <a:rPr lang="it-IT" b="1">
                <a:solidFill>
                  <a:srgbClr val="FF9933"/>
                </a:solidFill>
              </a:rPr>
              <a:t>	HClO</a:t>
            </a:r>
            <a:r>
              <a:rPr lang="it-IT" b="1" baseline="-25000">
                <a:solidFill>
                  <a:srgbClr val="FF9933"/>
                </a:solidFill>
              </a:rPr>
              <a:t>3</a:t>
            </a:r>
            <a:r>
              <a:rPr lang="it-IT" b="1">
                <a:solidFill>
                  <a:srgbClr val="FF9933"/>
                </a:solidFill>
              </a:rPr>
              <a:t>	HClO</a:t>
            </a:r>
            <a:r>
              <a:rPr lang="it-IT" b="1" baseline="-25000">
                <a:solidFill>
                  <a:srgbClr val="FF9933"/>
                </a:solidFill>
              </a:rPr>
              <a:t>4</a:t>
            </a:r>
            <a:endParaRPr lang="it-IT" b="1">
              <a:solidFill>
                <a:srgbClr val="FF9933"/>
              </a:solidFill>
            </a:endParaRP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300038" y="1414482"/>
            <a:ext cx="4171616" cy="791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>
                <a:solidFill>
                  <a:srgbClr val="FF9933"/>
                </a:solidFill>
              </a:rPr>
              <a:t>k</a:t>
            </a:r>
            <a:r>
              <a:rPr lang="it-IT" baseline="-25000">
                <a:solidFill>
                  <a:srgbClr val="FF9933"/>
                </a:solidFill>
              </a:rPr>
              <a:t>a</a:t>
            </a:r>
            <a:r>
              <a:rPr lang="it-IT">
                <a:solidFill>
                  <a:srgbClr val="FF9933"/>
                </a:solidFill>
              </a:rPr>
              <a:t>	10</a:t>
            </a:r>
            <a:r>
              <a:rPr lang="it-IT" baseline="30000">
                <a:solidFill>
                  <a:srgbClr val="FF9933"/>
                </a:solidFill>
              </a:rPr>
              <a:t>-8</a:t>
            </a:r>
            <a:r>
              <a:rPr lang="it-IT">
                <a:solidFill>
                  <a:srgbClr val="FF9933"/>
                </a:solidFill>
              </a:rPr>
              <a:t>	10</a:t>
            </a:r>
            <a:r>
              <a:rPr lang="it-IT" baseline="30000">
                <a:solidFill>
                  <a:srgbClr val="FF9933"/>
                </a:solidFill>
              </a:rPr>
              <a:t>-2</a:t>
            </a:r>
            <a:r>
              <a:rPr lang="it-IT">
                <a:solidFill>
                  <a:srgbClr val="FF9933"/>
                </a:solidFill>
              </a:rPr>
              <a:t>	10</a:t>
            </a:r>
            <a:r>
              <a:rPr lang="it-IT" baseline="30000">
                <a:solidFill>
                  <a:srgbClr val="FF9933"/>
                </a:solidFill>
              </a:rPr>
              <a:t>4</a:t>
            </a:r>
            <a:r>
              <a:rPr lang="it-IT">
                <a:solidFill>
                  <a:srgbClr val="FF9933"/>
                </a:solidFill>
              </a:rPr>
              <a:t>	10</a:t>
            </a:r>
            <a:r>
              <a:rPr lang="it-IT" baseline="30000">
                <a:solidFill>
                  <a:srgbClr val="FF9933"/>
                </a:solidFill>
              </a:rPr>
              <a:t>8</a:t>
            </a:r>
            <a:endParaRPr lang="it-IT">
              <a:solidFill>
                <a:srgbClr val="FF9933"/>
              </a:solidFill>
            </a:endParaRP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268302" y="2109806"/>
            <a:ext cx="4732367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>
                <a:solidFill>
                  <a:srgbClr val="66FF33"/>
                </a:solidFill>
                <a:latin typeface="Comic Sans MS" charset="0"/>
              </a:rPr>
              <a:t>Cl — O     H</a:t>
            </a:r>
            <a:r>
              <a:rPr lang="it-IT" baseline="30000">
                <a:solidFill>
                  <a:srgbClr val="66FF33"/>
                </a:solidFill>
                <a:latin typeface="Comic Sans MS" charset="0"/>
              </a:rPr>
              <a:t>+</a:t>
            </a:r>
            <a:r>
              <a:rPr lang="it-IT">
                <a:solidFill>
                  <a:srgbClr val="66FF33"/>
                </a:solidFill>
                <a:latin typeface="Comic Sans MS" charset="0"/>
              </a:rPr>
              <a:t>		Cl — O	H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236539" y="3078182"/>
            <a:ext cx="6497874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>
                <a:solidFill>
                  <a:srgbClr val="66FF33"/>
                </a:solidFill>
                <a:latin typeface="Comic Sans MS" charset="0"/>
              </a:rPr>
              <a:t>O — Cl — O     H</a:t>
            </a:r>
            <a:r>
              <a:rPr lang="it-IT" baseline="30000">
                <a:solidFill>
                  <a:srgbClr val="66FF33"/>
                </a:solidFill>
                <a:latin typeface="Comic Sans MS" charset="0"/>
              </a:rPr>
              <a:t>+</a:t>
            </a:r>
            <a:r>
              <a:rPr lang="it-IT">
                <a:solidFill>
                  <a:srgbClr val="66FF33"/>
                </a:solidFill>
                <a:latin typeface="Comic Sans MS" charset="0"/>
              </a:rPr>
              <a:t>	O — Cl — O         H</a:t>
            </a:r>
          </a:p>
        </p:txBody>
      </p:sp>
      <p:sp>
        <p:nvSpPr>
          <p:cNvPr id="9224" name="AutoShape 8"/>
          <p:cNvSpPr>
            <a:spLocks/>
          </p:cNvSpPr>
          <p:nvPr/>
        </p:nvSpPr>
        <p:spPr bwMode="auto">
          <a:xfrm>
            <a:off x="250826" y="2030413"/>
            <a:ext cx="85725" cy="609600"/>
          </a:xfrm>
          <a:prstGeom prst="leftBracket">
            <a:avLst>
              <a:gd name="adj" fmla="val 0"/>
            </a:avLst>
          </a:prstGeom>
          <a:noFill/>
          <a:ln w="38100">
            <a:solidFill>
              <a:srgbClr val="66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225" name="AutoShape 9"/>
          <p:cNvSpPr>
            <a:spLocks/>
          </p:cNvSpPr>
          <p:nvPr/>
        </p:nvSpPr>
        <p:spPr bwMode="auto">
          <a:xfrm flipH="1">
            <a:off x="1285877" y="2030413"/>
            <a:ext cx="85725" cy="609600"/>
          </a:xfrm>
          <a:prstGeom prst="leftBracket">
            <a:avLst>
              <a:gd name="adj" fmla="val 0"/>
            </a:avLst>
          </a:prstGeom>
          <a:noFill/>
          <a:ln w="38100">
            <a:solidFill>
              <a:srgbClr val="66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226" name="AutoShape 10"/>
          <p:cNvSpPr>
            <a:spLocks/>
          </p:cNvSpPr>
          <p:nvPr/>
        </p:nvSpPr>
        <p:spPr bwMode="auto">
          <a:xfrm>
            <a:off x="241301" y="2987675"/>
            <a:ext cx="85725" cy="609600"/>
          </a:xfrm>
          <a:prstGeom prst="leftBracket">
            <a:avLst>
              <a:gd name="adj" fmla="val 0"/>
            </a:avLst>
          </a:prstGeom>
          <a:noFill/>
          <a:ln w="38100">
            <a:solidFill>
              <a:srgbClr val="66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227" name="AutoShape 11"/>
          <p:cNvSpPr>
            <a:spLocks/>
          </p:cNvSpPr>
          <p:nvPr/>
        </p:nvSpPr>
        <p:spPr bwMode="auto">
          <a:xfrm flipH="1">
            <a:off x="1928813" y="2987675"/>
            <a:ext cx="85725" cy="609600"/>
          </a:xfrm>
          <a:prstGeom prst="leftBracket">
            <a:avLst>
              <a:gd name="adj" fmla="val 0"/>
            </a:avLst>
          </a:prstGeom>
          <a:noFill/>
          <a:ln w="38100">
            <a:solidFill>
              <a:srgbClr val="66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228" name="AutoShape 12"/>
          <p:cNvSpPr>
            <a:spLocks/>
          </p:cNvSpPr>
          <p:nvPr/>
        </p:nvSpPr>
        <p:spPr bwMode="auto">
          <a:xfrm>
            <a:off x="3836990" y="2987675"/>
            <a:ext cx="85725" cy="609600"/>
          </a:xfrm>
          <a:prstGeom prst="leftBracket">
            <a:avLst>
              <a:gd name="adj" fmla="val 0"/>
            </a:avLst>
          </a:prstGeom>
          <a:noFill/>
          <a:ln w="38100">
            <a:solidFill>
              <a:srgbClr val="66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229" name="AutoShape 13"/>
          <p:cNvSpPr>
            <a:spLocks/>
          </p:cNvSpPr>
          <p:nvPr/>
        </p:nvSpPr>
        <p:spPr bwMode="auto">
          <a:xfrm flipH="1">
            <a:off x="5514977" y="2987675"/>
            <a:ext cx="85725" cy="609600"/>
          </a:xfrm>
          <a:prstGeom prst="leftBracket">
            <a:avLst>
              <a:gd name="adj" fmla="val 0"/>
            </a:avLst>
          </a:prstGeom>
          <a:noFill/>
          <a:ln w="38100">
            <a:solidFill>
              <a:srgbClr val="66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232" name="Rectangle 16"/>
          <p:cNvSpPr>
            <a:spLocks noChangeArrowheads="1"/>
          </p:cNvSpPr>
          <p:nvPr/>
        </p:nvSpPr>
        <p:spPr bwMode="auto">
          <a:xfrm>
            <a:off x="4394213" y="1844702"/>
            <a:ext cx="514941" cy="36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/>
          <a:p>
            <a:pPr defTabSz="519113"/>
            <a:r>
              <a:rPr lang="it-IT" sz="2000">
                <a:solidFill>
                  <a:srgbClr val="FF9933"/>
                </a:solidFill>
                <a:latin typeface="Comic Sans MS" charset="0"/>
                <a:sym typeface="Arial Narrow Special G1" charset="0"/>
              </a:rPr>
              <a:t>(-1)</a:t>
            </a:r>
            <a:endParaRPr lang="it-IT" sz="2000">
              <a:solidFill>
                <a:srgbClr val="FF9933"/>
              </a:solidFill>
              <a:latin typeface="Comic Sans MS" charset="0"/>
            </a:endParaRPr>
          </a:p>
        </p:txBody>
      </p:sp>
      <p:sp>
        <p:nvSpPr>
          <p:cNvPr id="9233" name="AutoShape 17"/>
          <p:cNvSpPr>
            <a:spLocks/>
          </p:cNvSpPr>
          <p:nvPr/>
        </p:nvSpPr>
        <p:spPr bwMode="auto">
          <a:xfrm>
            <a:off x="3851276" y="2030413"/>
            <a:ext cx="85725" cy="609600"/>
          </a:xfrm>
          <a:prstGeom prst="leftBracket">
            <a:avLst>
              <a:gd name="adj" fmla="val 0"/>
            </a:avLst>
          </a:prstGeom>
          <a:noFill/>
          <a:ln w="38100">
            <a:solidFill>
              <a:srgbClr val="66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234" name="AutoShape 18"/>
          <p:cNvSpPr>
            <a:spLocks/>
          </p:cNvSpPr>
          <p:nvPr/>
        </p:nvSpPr>
        <p:spPr bwMode="auto">
          <a:xfrm flipH="1">
            <a:off x="4929188" y="2030413"/>
            <a:ext cx="85725" cy="609600"/>
          </a:xfrm>
          <a:prstGeom prst="leftBracket">
            <a:avLst>
              <a:gd name="adj" fmla="val 0"/>
            </a:avLst>
          </a:prstGeom>
          <a:noFill/>
          <a:ln w="38100">
            <a:solidFill>
              <a:srgbClr val="66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235" name="Rectangle 19"/>
          <p:cNvSpPr>
            <a:spLocks noChangeArrowheads="1"/>
          </p:cNvSpPr>
          <p:nvPr/>
        </p:nvSpPr>
        <p:spPr bwMode="auto">
          <a:xfrm>
            <a:off x="5529281" y="1844702"/>
            <a:ext cx="343495" cy="36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/>
          <a:p>
            <a:pPr defTabSz="519113"/>
            <a:r>
              <a:rPr lang="it-IT" sz="2000">
                <a:solidFill>
                  <a:srgbClr val="FF9933"/>
                </a:solidFill>
                <a:latin typeface="Comic Sans MS" charset="0"/>
                <a:sym typeface="Arial Narrow Special G1" charset="0"/>
              </a:rPr>
              <a:t>+1</a:t>
            </a:r>
            <a:endParaRPr lang="it-IT" sz="2000">
              <a:solidFill>
                <a:srgbClr val="FF9933"/>
              </a:solidFill>
              <a:latin typeface="Comic Sans MS" charset="0"/>
            </a:endParaRPr>
          </a:p>
        </p:txBody>
      </p:sp>
      <p:sp>
        <p:nvSpPr>
          <p:cNvPr id="9236" name="Line 20"/>
          <p:cNvSpPr>
            <a:spLocks noChangeShapeType="1"/>
          </p:cNvSpPr>
          <p:nvPr/>
        </p:nvSpPr>
        <p:spPr bwMode="auto">
          <a:xfrm>
            <a:off x="4927602" y="2335213"/>
            <a:ext cx="603250" cy="0"/>
          </a:xfrm>
          <a:prstGeom prst="line">
            <a:avLst/>
          </a:prstGeom>
          <a:noFill/>
          <a:ln w="38100">
            <a:solidFill>
              <a:srgbClr val="66FF33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237" name="Rectangle 21"/>
          <p:cNvSpPr>
            <a:spLocks noChangeArrowheads="1"/>
          </p:cNvSpPr>
          <p:nvPr/>
        </p:nvSpPr>
        <p:spPr bwMode="auto">
          <a:xfrm>
            <a:off x="3889375" y="2790852"/>
            <a:ext cx="566412" cy="36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/>
          <a:p>
            <a:pPr defTabSz="519113"/>
            <a:r>
              <a:rPr lang="it-IT" sz="2000">
                <a:solidFill>
                  <a:srgbClr val="FF9933"/>
                </a:solidFill>
                <a:latin typeface="Comic Sans MS" charset="0"/>
                <a:sym typeface="Arial Narrow Special G1" charset="0"/>
              </a:rPr>
              <a:t>(-½)</a:t>
            </a:r>
            <a:endParaRPr lang="it-IT" sz="2000">
              <a:solidFill>
                <a:srgbClr val="FF9933"/>
              </a:solidFill>
              <a:latin typeface="Comic Sans MS" charset="0"/>
            </a:endParaRPr>
          </a:p>
        </p:txBody>
      </p:sp>
      <p:sp>
        <p:nvSpPr>
          <p:cNvPr id="9238" name="Rectangle 22"/>
          <p:cNvSpPr>
            <a:spLocks noChangeArrowheads="1"/>
          </p:cNvSpPr>
          <p:nvPr/>
        </p:nvSpPr>
        <p:spPr bwMode="auto">
          <a:xfrm>
            <a:off x="4972050" y="2790852"/>
            <a:ext cx="566412" cy="36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/>
          <a:p>
            <a:pPr defTabSz="519113"/>
            <a:r>
              <a:rPr lang="it-IT" sz="2000">
                <a:solidFill>
                  <a:srgbClr val="FF9933"/>
                </a:solidFill>
                <a:latin typeface="Comic Sans MS" charset="0"/>
                <a:sym typeface="Arial Narrow Special G1" charset="0"/>
              </a:rPr>
              <a:t>(-½)</a:t>
            </a:r>
            <a:endParaRPr lang="it-IT" sz="2000">
              <a:solidFill>
                <a:srgbClr val="FF9933"/>
              </a:solidFill>
              <a:latin typeface="Comic Sans MS" charset="0"/>
            </a:endParaRPr>
          </a:p>
        </p:txBody>
      </p:sp>
      <p:sp>
        <p:nvSpPr>
          <p:cNvPr id="9239" name="Line 23"/>
          <p:cNvSpPr>
            <a:spLocks noChangeShapeType="1"/>
          </p:cNvSpPr>
          <p:nvPr/>
        </p:nvSpPr>
        <p:spPr bwMode="auto">
          <a:xfrm>
            <a:off x="5651502" y="3292475"/>
            <a:ext cx="706438" cy="0"/>
          </a:xfrm>
          <a:prstGeom prst="line">
            <a:avLst/>
          </a:prstGeom>
          <a:noFill/>
          <a:ln w="38100">
            <a:solidFill>
              <a:srgbClr val="66FF33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240" name="Rectangle 24"/>
          <p:cNvSpPr>
            <a:spLocks noChangeArrowheads="1"/>
          </p:cNvSpPr>
          <p:nvPr/>
        </p:nvSpPr>
        <p:spPr bwMode="auto">
          <a:xfrm>
            <a:off x="6289694" y="2840064"/>
            <a:ext cx="343495" cy="36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/>
          <a:p>
            <a:pPr defTabSz="519113"/>
            <a:r>
              <a:rPr lang="it-IT" sz="2000">
                <a:solidFill>
                  <a:srgbClr val="FF9933"/>
                </a:solidFill>
                <a:latin typeface="Comic Sans MS" charset="0"/>
                <a:sym typeface="Arial Narrow Special G1" charset="0"/>
              </a:rPr>
              <a:t>+1</a:t>
            </a:r>
            <a:endParaRPr lang="it-IT" sz="2000">
              <a:solidFill>
                <a:srgbClr val="FF9933"/>
              </a:solidFill>
              <a:latin typeface="Comic Sans MS" charset="0"/>
            </a:endParaRPr>
          </a:p>
        </p:txBody>
      </p:sp>
      <p:sp>
        <p:nvSpPr>
          <p:cNvPr id="9241" name="Text Box 25"/>
          <p:cNvSpPr txBox="1">
            <a:spLocks noChangeArrowheads="1"/>
          </p:cNvSpPr>
          <p:nvPr/>
        </p:nvSpPr>
        <p:spPr bwMode="auto">
          <a:xfrm>
            <a:off x="985852" y="4649806"/>
            <a:ext cx="374553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>
                <a:solidFill>
                  <a:srgbClr val="66FF33"/>
                </a:solidFill>
                <a:latin typeface="Comic Sans MS" charset="0"/>
              </a:rPr>
              <a:t>Cl</a:t>
            </a:r>
          </a:p>
        </p:txBody>
      </p:sp>
      <p:sp>
        <p:nvSpPr>
          <p:cNvPr id="9242" name="Line 26"/>
          <p:cNvSpPr>
            <a:spLocks noChangeShapeType="1"/>
          </p:cNvSpPr>
          <p:nvPr/>
        </p:nvSpPr>
        <p:spPr bwMode="auto">
          <a:xfrm flipV="1">
            <a:off x="814389" y="5010169"/>
            <a:ext cx="214312" cy="174625"/>
          </a:xfrm>
          <a:prstGeom prst="line">
            <a:avLst/>
          </a:prstGeom>
          <a:noFill/>
          <a:ln w="38100">
            <a:solidFill>
              <a:srgbClr val="66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243" name="Line 27"/>
          <p:cNvSpPr>
            <a:spLocks noChangeShapeType="1"/>
          </p:cNvSpPr>
          <p:nvPr/>
        </p:nvSpPr>
        <p:spPr bwMode="auto">
          <a:xfrm flipH="1" flipV="1">
            <a:off x="1231914" y="4351341"/>
            <a:ext cx="4763" cy="320675"/>
          </a:xfrm>
          <a:prstGeom prst="line">
            <a:avLst/>
          </a:prstGeom>
          <a:noFill/>
          <a:ln w="38100">
            <a:solidFill>
              <a:srgbClr val="66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244" name="Line 28"/>
          <p:cNvSpPr>
            <a:spLocks noChangeShapeType="1"/>
          </p:cNvSpPr>
          <p:nvPr/>
        </p:nvSpPr>
        <p:spPr bwMode="auto">
          <a:xfrm flipH="1" flipV="1">
            <a:off x="1301764" y="5010169"/>
            <a:ext cx="214313" cy="174625"/>
          </a:xfrm>
          <a:prstGeom prst="line">
            <a:avLst/>
          </a:prstGeom>
          <a:noFill/>
          <a:ln w="38100">
            <a:solidFill>
              <a:srgbClr val="66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245" name="Text Box 29"/>
          <p:cNvSpPr txBox="1">
            <a:spLocks noChangeArrowheads="1"/>
          </p:cNvSpPr>
          <p:nvPr/>
        </p:nvSpPr>
        <p:spPr bwMode="auto">
          <a:xfrm>
            <a:off x="1457325" y="5119706"/>
            <a:ext cx="350508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>
                <a:solidFill>
                  <a:srgbClr val="66FF33"/>
                </a:solidFill>
                <a:latin typeface="Comic Sans MS" charset="0"/>
              </a:rPr>
              <a:t>O</a:t>
            </a:r>
          </a:p>
        </p:txBody>
      </p:sp>
      <p:sp>
        <p:nvSpPr>
          <p:cNvPr id="9246" name="Text Box 30"/>
          <p:cNvSpPr txBox="1">
            <a:spLocks noChangeArrowheads="1"/>
          </p:cNvSpPr>
          <p:nvPr/>
        </p:nvSpPr>
        <p:spPr bwMode="auto">
          <a:xfrm>
            <a:off x="474663" y="5119706"/>
            <a:ext cx="350508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>
                <a:solidFill>
                  <a:srgbClr val="66FF33"/>
                </a:solidFill>
                <a:latin typeface="Comic Sans MS" charset="0"/>
              </a:rPr>
              <a:t>O</a:t>
            </a:r>
          </a:p>
        </p:txBody>
      </p:sp>
      <p:sp>
        <p:nvSpPr>
          <p:cNvPr id="9247" name="Text Box 31"/>
          <p:cNvSpPr txBox="1">
            <a:spLocks noChangeArrowheads="1"/>
          </p:cNvSpPr>
          <p:nvPr/>
        </p:nvSpPr>
        <p:spPr bwMode="auto">
          <a:xfrm>
            <a:off x="1058863" y="3971943"/>
            <a:ext cx="350508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>
                <a:solidFill>
                  <a:srgbClr val="66FF33"/>
                </a:solidFill>
                <a:latin typeface="Comic Sans MS" charset="0"/>
              </a:rPr>
              <a:t>O</a:t>
            </a:r>
          </a:p>
        </p:txBody>
      </p:sp>
      <p:sp>
        <p:nvSpPr>
          <p:cNvPr id="9248" name="AutoShape 32"/>
          <p:cNvSpPr>
            <a:spLocks/>
          </p:cNvSpPr>
          <p:nvPr/>
        </p:nvSpPr>
        <p:spPr bwMode="auto">
          <a:xfrm>
            <a:off x="342914" y="3967165"/>
            <a:ext cx="182563" cy="1477963"/>
          </a:xfrm>
          <a:prstGeom prst="leftBracket">
            <a:avLst>
              <a:gd name="adj" fmla="val 0"/>
            </a:avLst>
          </a:prstGeom>
          <a:noFill/>
          <a:ln w="38100">
            <a:solidFill>
              <a:srgbClr val="66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249" name="AutoShape 33"/>
          <p:cNvSpPr>
            <a:spLocks/>
          </p:cNvSpPr>
          <p:nvPr/>
        </p:nvSpPr>
        <p:spPr bwMode="auto">
          <a:xfrm flipH="1">
            <a:off x="1716088" y="3967165"/>
            <a:ext cx="182562" cy="1477963"/>
          </a:xfrm>
          <a:prstGeom prst="leftBracket">
            <a:avLst>
              <a:gd name="adj" fmla="val 0"/>
            </a:avLst>
          </a:prstGeom>
          <a:noFill/>
          <a:ln w="38100">
            <a:solidFill>
              <a:srgbClr val="66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251" name="Text Box 35"/>
          <p:cNvSpPr txBox="1">
            <a:spLocks noChangeArrowheads="1"/>
          </p:cNvSpPr>
          <p:nvPr/>
        </p:nvSpPr>
        <p:spPr bwMode="auto">
          <a:xfrm>
            <a:off x="2065352" y="4649806"/>
            <a:ext cx="439775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>
                <a:solidFill>
                  <a:srgbClr val="66FF33"/>
                </a:solidFill>
                <a:latin typeface="Comic Sans MS" charset="0"/>
              </a:rPr>
              <a:t>H</a:t>
            </a:r>
            <a:r>
              <a:rPr lang="it-IT" baseline="30000">
                <a:solidFill>
                  <a:srgbClr val="66FF33"/>
                </a:solidFill>
                <a:latin typeface="Comic Sans MS" charset="0"/>
              </a:rPr>
              <a:t>+</a:t>
            </a:r>
            <a:endParaRPr lang="it-IT">
              <a:solidFill>
                <a:srgbClr val="66FF33"/>
              </a:solidFill>
              <a:latin typeface="Comic Sans MS" charset="0"/>
            </a:endParaRPr>
          </a:p>
        </p:txBody>
      </p:sp>
      <p:sp>
        <p:nvSpPr>
          <p:cNvPr id="9252" name="Text Box 36"/>
          <p:cNvSpPr txBox="1">
            <a:spLocks noChangeArrowheads="1"/>
          </p:cNvSpPr>
          <p:nvPr/>
        </p:nvSpPr>
        <p:spPr bwMode="auto">
          <a:xfrm>
            <a:off x="4525977" y="4649806"/>
            <a:ext cx="374553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>
                <a:solidFill>
                  <a:srgbClr val="66FF33"/>
                </a:solidFill>
                <a:latin typeface="Comic Sans MS" charset="0"/>
              </a:rPr>
              <a:t>Cl</a:t>
            </a:r>
          </a:p>
        </p:txBody>
      </p:sp>
      <p:sp>
        <p:nvSpPr>
          <p:cNvPr id="9253" name="Line 37"/>
          <p:cNvSpPr>
            <a:spLocks noChangeShapeType="1"/>
          </p:cNvSpPr>
          <p:nvPr/>
        </p:nvSpPr>
        <p:spPr bwMode="auto">
          <a:xfrm flipV="1">
            <a:off x="4354515" y="5010169"/>
            <a:ext cx="214312" cy="174625"/>
          </a:xfrm>
          <a:prstGeom prst="line">
            <a:avLst/>
          </a:prstGeom>
          <a:noFill/>
          <a:ln w="38100">
            <a:solidFill>
              <a:srgbClr val="66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254" name="Line 38"/>
          <p:cNvSpPr>
            <a:spLocks noChangeShapeType="1"/>
          </p:cNvSpPr>
          <p:nvPr/>
        </p:nvSpPr>
        <p:spPr bwMode="auto">
          <a:xfrm flipH="1" flipV="1">
            <a:off x="4772039" y="4351341"/>
            <a:ext cx="4763" cy="320675"/>
          </a:xfrm>
          <a:prstGeom prst="line">
            <a:avLst/>
          </a:prstGeom>
          <a:noFill/>
          <a:ln w="38100">
            <a:solidFill>
              <a:srgbClr val="66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255" name="Line 39"/>
          <p:cNvSpPr>
            <a:spLocks noChangeShapeType="1"/>
          </p:cNvSpPr>
          <p:nvPr/>
        </p:nvSpPr>
        <p:spPr bwMode="auto">
          <a:xfrm flipH="1" flipV="1">
            <a:off x="4841889" y="5010169"/>
            <a:ext cx="214313" cy="174625"/>
          </a:xfrm>
          <a:prstGeom prst="line">
            <a:avLst/>
          </a:prstGeom>
          <a:noFill/>
          <a:ln w="38100">
            <a:solidFill>
              <a:srgbClr val="66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256" name="Text Box 40"/>
          <p:cNvSpPr txBox="1">
            <a:spLocks noChangeArrowheads="1"/>
          </p:cNvSpPr>
          <p:nvPr/>
        </p:nvSpPr>
        <p:spPr bwMode="auto">
          <a:xfrm>
            <a:off x="4997450" y="5119706"/>
            <a:ext cx="350508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>
                <a:solidFill>
                  <a:srgbClr val="66FF33"/>
                </a:solidFill>
                <a:latin typeface="Comic Sans MS" charset="0"/>
              </a:rPr>
              <a:t>O</a:t>
            </a:r>
          </a:p>
        </p:txBody>
      </p:sp>
      <p:sp>
        <p:nvSpPr>
          <p:cNvPr id="9257" name="Text Box 41"/>
          <p:cNvSpPr txBox="1">
            <a:spLocks noChangeArrowheads="1"/>
          </p:cNvSpPr>
          <p:nvPr/>
        </p:nvSpPr>
        <p:spPr bwMode="auto">
          <a:xfrm>
            <a:off x="4014788" y="5119706"/>
            <a:ext cx="350508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>
                <a:solidFill>
                  <a:srgbClr val="66FF33"/>
                </a:solidFill>
                <a:latin typeface="Comic Sans MS" charset="0"/>
              </a:rPr>
              <a:t>O</a:t>
            </a:r>
          </a:p>
        </p:txBody>
      </p:sp>
      <p:sp>
        <p:nvSpPr>
          <p:cNvPr id="9258" name="Text Box 42"/>
          <p:cNvSpPr txBox="1">
            <a:spLocks noChangeArrowheads="1"/>
          </p:cNvSpPr>
          <p:nvPr/>
        </p:nvSpPr>
        <p:spPr bwMode="auto">
          <a:xfrm>
            <a:off x="4598988" y="3971943"/>
            <a:ext cx="350508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>
                <a:solidFill>
                  <a:srgbClr val="66FF33"/>
                </a:solidFill>
                <a:latin typeface="Comic Sans MS" charset="0"/>
              </a:rPr>
              <a:t>O</a:t>
            </a:r>
          </a:p>
        </p:txBody>
      </p:sp>
      <p:sp>
        <p:nvSpPr>
          <p:cNvPr id="9259" name="AutoShape 43"/>
          <p:cNvSpPr>
            <a:spLocks/>
          </p:cNvSpPr>
          <p:nvPr/>
        </p:nvSpPr>
        <p:spPr bwMode="auto">
          <a:xfrm>
            <a:off x="3883039" y="3967165"/>
            <a:ext cx="182563" cy="1477963"/>
          </a:xfrm>
          <a:prstGeom prst="leftBracket">
            <a:avLst>
              <a:gd name="adj" fmla="val 0"/>
            </a:avLst>
          </a:prstGeom>
          <a:noFill/>
          <a:ln w="38100">
            <a:solidFill>
              <a:srgbClr val="66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260" name="AutoShape 44"/>
          <p:cNvSpPr>
            <a:spLocks/>
          </p:cNvSpPr>
          <p:nvPr/>
        </p:nvSpPr>
        <p:spPr bwMode="auto">
          <a:xfrm flipH="1">
            <a:off x="5256213" y="3967165"/>
            <a:ext cx="182562" cy="1477963"/>
          </a:xfrm>
          <a:prstGeom prst="leftBracket">
            <a:avLst>
              <a:gd name="adj" fmla="val 0"/>
            </a:avLst>
          </a:prstGeom>
          <a:noFill/>
          <a:ln w="38100">
            <a:solidFill>
              <a:srgbClr val="66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262" name="Text Box 46"/>
          <p:cNvSpPr txBox="1">
            <a:spLocks noChangeArrowheads="1"/>
          </p:cNvSpPr>
          <p:nvPr/>
        </p:nvSpPr>
        <p:spPr bwMode="auto">
          <a:xfrm>
            <a:off x="6257926" y="4649806"/>
            <a:ext cx="341190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>
                <a:solidFill>
                  <a:srgbClr val="66FF33"/>
                </a:solidFill>
                <a:latin typeface="Comic Sans MS" charset="0"/>
              </a:rPr>
              <a:t>H</a:t>
            </a:r>
          </a:p>
        </p:txBody>
      </p:sp>
      <p:grpSp>
        <p:nvGrpSpPr>
          <p:cNvPr id="9263" name="Group 47"/>
          <p:cNvGrpSpPr>
            <a:grpSpLocks/>
          </p:cNvGrpSpPr>
          <p:nvPr/>
        </p:nvGrpSpPr>
        <p:grpSpPr bwMode="auto">
          <a:xfrm>
            <a:off x="4491065" y="3684654"/>
            <a:ext cx="481336" cy="374651"/>
            <a:chOff x="3511" y="4549"/>
            <a:chExt cx="540" cy="413"/>
          </a:xfrm>
        </p:grpSpPr>
        <p:sp>
          <p:nvSpPr>
            <p:cNvPr id="9264" name="Rectangle 48"/>
            <p:cNvSpPr>
              <a:spLocks noChangeArrowheads="1"/>
            </p:cNvSpPr>
            <p:nvPr/>
          </p:nvSpPr>
          <p:spPr bwMode="auto">
            <a:xfrm>
              <a:off x="3511" y="4549"/>
              <a:ext cx="540" cy="3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6712" tIns="8356" rIns="16712" bIns="8356">
              <a:spAutoFit/>
            </a:bodyPr>
            <a:lstStyle/>
            <a:p>
              <a:pPr defTabSz="519113"/>
              <a:r>
                <a:rPr lang="it-IT" sz="2000">
                  <a:solidFill>
                    <a:srgbClr val="FF9933"/>
                  </a:solidFill>
                  <a:latin typeface="Comic Sans MS" charset="0"/>
                  <a:sym typeface="Arial Narrow Special G1" charset="0"/>
                </a:rPr>
                <a:t>(-  )</a:t>
              </a:r>
              <a:endParaRPr lang="it-IT" sz="2000">
                <a:solidFill>
                  <a:srgbClr val="FF9933"/>
                </a:solidFill>
                <a:latin typeface="Comic Sans MS" charset="0"/>
              </a:endParaRPr>
            </a:p>
          </p:txBody>
        </p:sp>
        <p:grpSp>
          <p:nvGrpSpPr>
            <p:cNvPr id="9265" name="Group 49"/>
            <p:cNvGrpSpPr>
              <a:grpSpLocks/>
            </p:cNvGrpSpPr>
            <p:nvPr/>
          </p:nvGrpSpPr>
          <p:grpSpPr bwMode="auto">
            <a:xfrm>
              <a:off x="3783" y="4575"/>
              <a:ext cx="183" cy="387"/>
              <a:chOff x="3783" y="4575"/>
              <a:chExt cx="183" cy="387"/>
            </a:xfrm>
          </p:grpSpPr>
          <p:sp>
            <p:nvSpPr>
              <p:cNvPr id="9266" name="Line 50"/>
              <p:cNvSpPr>
                <a:spLocks noChangeShapeType="1"/>
              </p:cNvSpPr>
              <p:nvPr/>
            </p:nvSpPr>
            <p:spPr bwMode="auto">
              <a:xfrm>
                <a:off x="3822" y="4770"/>
                <a:ext cx="144" cy="0"/>
              </a:xfrm>
              <a:prstGeom prst="line">
                <a:avLst/>
              </a:prstGeom>
              <a:noFill/>
              <a:ln w="28575">
                <a:solidFill>
                  <a:srgbClr val="FF99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16712" tIns="8356" rIns="16712" bIns="8356">
                <a:spAutoFit/>
              </a:bodyPr>
              <a:lstStyle/>
              <a:p>
                <a:endParaRPr lang="it-IT"/>
              </a:p>
            </p:txBody>
          </p:sp>
          <p:sp>
            <p:nvSpPr>
              <p:cNvPr id="9267" name="Rectangle 51"/>
              <p:cNvSpPr>
                <a:spLocks noChangeArrowheads="1"/>
              </p:cNvSpPr>
              <p:nvPr/>
            </p:nvSpPr>
            <p:spPr bwMode="auto">
              <a:xfrm>
                <a:off x="3792" y="4575"/>
                <a:ext cx="109" cy="20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16712" tIns="8356" rIns="16712" bIns="8356">
                <a:spAutoFit/>
              </a:bodyPr>
              <a:lstStyle/>
              <a:p>
                <a:pPr defTabSz="519113"/>
                <a:r>
                  <a:rPr lang="it-IT" sz="1100">
                    <a:solidFill>
                      <a:srgbClr val="FF9933"/>
                    </a:solidFill>
                    <a:latin typeface="Comic Sans MS" charset="0"/>
                    <a:sym typeface="Arial Narrow Special G1" charset="0"/>
                  </a:rPr>
                  <a:t>1</a:t>
                </a:r>
                <a:endParaRPr lang="it-IT" sz="1100">
                  <a:solidFill>
                    <a:srgbClr val="FF9933"/>
                  </a:solidFill>
                  <a:latin typeface="Comic Sans MS" charset="0"/>
                </a:endParaRPr>
              </a:p>
            </p:txBody>
          </p:sp>
          <p:sp>
            <p:nvSpPr>
              <p:cNvPr id="9268" name="Rectangle 52"/>
              <p:cNvSpPr>
                <a:spLocks noChangeArrowheads="1"/>
              </p:cNvSpPr>
              <p:nvPr/>
            </p:nvSpPr>
            <p:spPr bwMode="auto">
              <a:xfrm>
                <a:off x="3783" y="4757"/>
                <a:ext cx="134" cy="20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16712" tIns="8356" rIns="16712" bIns="8356">
                <a:spAutoFit/>
              </a:bodyPr>
              <a:lstStyle/>
              <a:p>
                <a:pPr defTabSz="519113"/>
                <a:r>
                  <a:rPr lang="it-IT" sz="1100">
                    <a:solidFill>
                      <a:srgbClr val="FF9933"/>
                    </a:solidFill>
                    <a:latin typeface="Comic Sans MS" charset="0"/>
                    <a:sym typeface="Arial Narrow Special G1" charset="0"/>
                  </a:rPr>
                  <a:t>3</a:t>
                </a:r>
                <a:endParaRPr lang="it-IT" sz="1100">
                  <a:solidFill>
                    <a:srgbClr val="FF9933"/>
                  </a:solidFill>
                  <a:latin typeface="Comic Sans MS" charset="0"/>
                </a:endParaRPr>
              </a:p>
            </p:txBody>
          </p:sp>
        </p:grpSp>
      </p:grpSp>
      <p:grpSp>
        <p:nvGrpSpPr>
          <p:cNvPr id="9269" name="Group 53"/>
          <p:cNvGrpSpPr>
            <a:grpSpLocks/>
          </p:cNvGrpSpPr>
          <p:nvPr/>
        </p:nvGrpSpPr>
        <p:grpSpPr bwMode="auto">
          <a:xfrm>
            <a:off x="3898911" y="4791141"/>
            <a:ext cx="481829" cy="374651"/>
            <a:chOff x="3511" y="4549"/>
            <a:chExt cx="539" cy="413"/>
          </a:xfrm>
        </p:grpSpPr>
        <p:sp>
          <p:nvSpPr>
            <p:cNvPr id="9270" name="Rectangle 54"/>
            <p:cNvSpPr>
              <a:spLocks noChangeArrowheads="1"/>
            </p:cNvSpPr>
            <p:nvPr/>
          </p:nvSpPr>
          <p:spPr bwMode="auto">
            <a:xfrm>
              <a:off x="3511" y="4549"/>
              <a:ext cx="539" cy="3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6712" tIns="8356" rIns="16712" bIns="8356">
              <a:spAutoFit/>
            </a:bodyPr>
            <a:lstStyle/>
            <a:p>
              <a:pPr defTabSz="519113"/>
              <a:r>
                <a:rPr lang="it-IT" sz="2000">
                  <a:solidFill>
                    <a:srgbClr val="FF9933"/>
                  </a:solidFill>
                  <a:latin typeface="Comic Sans MS" charset="0"/>
                  <a:sym typeface="Arial Narrow Special G1" charset="0"/>
                </a:rPr>
                <a:t>(-  )</a:t>
              </a:r>
              <a:endParaRPr lang="it-IT" sz="2000">
                <a:solidFill>
                  <a:srgbClr val="FF9933"/>
                </a:solidFill>
                <a:latin typeface="Comic Sans MS" charset="0"/>
              </a:endParaRPr>
            </a:p>
          </p:txBody>
        </p:sp>
        <p:grpSp>
          <p:nvGrpSpPr>
            <p:cNvPr id="9271" name="Group 55"/>
            <p:cNvGrpSpPr>
              <a:grpSpLocks/>
            </p:cNvGrpSpPr>
            <p:nvPr/>
          </p:nvGrpSpPr>
          <p:grpSpPr bwMode="auto">
            <a:xfrm>
              <a:off x="3783" y="4575"/>
              <a:ext cx="183" cy="387"/>
              <a:chOff x="3783" y="4575"/>
              <a:chExt cx="183" cy="387"/>
            </a:xfrm>
          </p:grpSpPr>
          <p:sp>
            <p:nvSpPr>
              <p:cNvPr id="9272" name="Line 56"/>
              <p:cNvSpPr>
                <a:spLocks noChangeShapeType="1"/>
              </p:cNvSpPr>
              <p:nvPr/>
            </p:nvSpPr>
            <p:spPr bwMode="auto">
              <a:xfrm>
                <a:off x="3822" y="4770"/>
                <a:ext cx="144" cy="0"/>
              </a:xfrm>
              <a:prstGeom prst="line">
                <a:avLst/>
              </a:prstGeom>
              <a:noFill/>
              <a:ln w="28575">
                <a:solidFill>
                  <a:srgbClr val="FF99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16712" tIns="8356" rIns="16712" bIns="8356">
                <a:spAutoFit/>
              </a:bodyPr>
              <a:lstStyle/>
              <a:p>
                <a:endParaRPr lang="it-IT"/>
              </a:p>
            </p:txBody>
          </p:sp>
          <p:sp>
            <p:nvSpPr>
              <p:cNvPr id="9273" name="Rectangle 57"/>
              <p:cNvSpPr>
                <a:spLocks noChangeArrowheads="1"/>
              </p:cNvSpPr>
              <p:nvPr/>
            </p:nvSpPr>
            <p:spPr bwMode="auto">
              <a:xfrm>
                <a:off x="3792" y="4575"/>
                <a:ext cx="109" cy="20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16712" tIns="8356" rIns="16712" bIns="8356">
                <a:spAutoFit/>
              </a:bodyPr>
              <a:lstStyle/>
              <a:p>
                <a:pPr defTabSz="519113"/>
                <a:r>
                  <a:rPr lang="it-IT" sz="1100">
                    <a:solidFill>
                      <a:srgbClr val="FF9933"/>
                    </a:solidFill>
                    <a:latin typeface="Comic Sans MS" charset="0"/>
                    <a:sym typeface="Arial Narrow Special G1" charset="0"/>
                  </a:rPr>
                  <a:t>1</a:t>
                </a:r>
                <a:endParaRPr lang="it-IT" sz="1100">
                  <a:solidFill>
                    <a:srgbClr val="FF9933"/>
                  </a:solidFill>
                  <a:latin typeface="Comic Sans MS" charset="0"/>
                </a:endParaRPr>
              </a:p>
            </p:txBody>
          </p:sp>
          <p:sp>
            <p:nvSpPr>
              <p:cNvPr id="9274" name="Rectangle 58"/>
              <p:cNvSpPr>
                <a:spLocks noChangeArrowheads="1"/>
              </p:cNvSpPr>
              <p:nvPr/>
            </p:nvSpPr>
            <p:spPr bwMode="auto">
              <a:xfrm>
                <a:off x="3783" y="4757"/>
                <a:ext cx="134" cy="20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16712" tIns="8356" rIns="16712" bIns="8356">
                <a:spAutoFit/>
              </a:bodyPr>
              <a:lstStyle/>
              <a:p>
                <a:pPr defTabSz="519113"/>
                <a:r>
                  <a:rPr lang="it-IT" sz="1100">
                    <a:solidFill>
                      <a:srgbClr val="FF9933"/>
                    </a:solidFill>
                    <a:latin typeface="Comic Sans MS" charset="0"/>
                    <a:sym typeface="Arial Narrow Special G1" charset="0"/>
                  </a:rPr>
                  <a:t>3</a:t>
                </a:r>
                <a:endParaRPr lang="it-IT" sz="1100">
                  <a:solidFill>
                    <a:srgbClr val="FF9933"/>
                  </a:solidFill>
                  <a:latin typeface="Comic Sans MS" charset="0"/>
                </a:endParaRPr>
              </a:p>
            </p:txBody>
          </p:sp>
        </p:grpSp>
      </p:grpSp>
      <p:grpSp>
        <p:nvGrpSpPr>
          <p:cNvPr id="9275" name="Group 59"/>
          <p:cNvGrpSpPr>
            <a:grpSpLocks/>
          </p:cNvGrpSpPr>
          <p:nvPr/>
        </p:nvGrpSpPr>
        <p:grpSpPr bwMode="auto">
          <a:xfrm>
            <a:off x="4929201" y="4791141"/>
            <a:ext cx="481829" cy="374651"/>
            <a:chOff x="3511" y="4549"/>
            <a:chExt cx="539" cy="413"/>
          </a:xfrm>
        </p:grpSpPr>
        <p:sp>
          <p:nvSpPr>
            <p:cNvPr id="9276" name="Rectangle 60"/>
            <p:cNvSpPr>
              <a:spLocks noChangeArrowheads="1"/>
            </p:cNvSpPr>
            <p:nvPr/>
          </p:nvSpPr>
          <p:spPr bwMode="auto">
            <a:xfrm>
              <a:off x="3511" y="4549"/>
              <a:ext cx="539" cy="3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6712" tIns="8356" rIns="16712" bIns="8356">
              <a:spAutoFit/>
            </a:bodyPr>
            <a:lstStyle/>
            <a:p>
              <a:pPr defTabSz="519113"/>
              <a:r>
                <a:rPr lang="it-IT" sz="2000">
                  <a:solidFill>
                    <a:srgbClr val="FF9933"/>
                  </a:solidFill>
                  <a:latin typeface="Comic Sans MS" charset="0"/>
                  <a:sym typeface="Arial Narrow Special G1" charset="0"/>
                </a:rPr>
                <a:t>(-  )</a:t>
              </a:r>
              <a:endParaRPr lang="it-IT" sz="2000">
                <a:solidFill>
                  <a:srgbClr val="FF9933"/>
                </a:solidFill>
                <a:latin typeface="Comic Sans MS" charset="0"/>
              </a:endParaRPr>
            </a:p>
          </p:txBody>
        </p:sp>
        <p:grpSp>
          <p:nvGrpSpPr>
            <p:cNvPr id="9277" name="Group 61"/>
            <p:cNvGrpSpPr>
              <a:grpSpLocks/>
            </p:cNvGrpSpPr>
            <p:nvPr/>
          </p:nvGrpSpPr>
          <p:grpSpPr bwMode="auto">
            <a:xfrm>
              <a:off x="3783" y="4575"/>
              <a:ext cx="183" cy="387"/>
              <a:chOff x="3783" y="4575"/>
              <a:chExt cx="183" cy="387"/>
            </a:xfrm>
          </p:grpSpPr>
          <p:sp>
            <p:nvSpPr>
              <p:cNvPr id="9278" name="Line 62"/>
              <p:cNvSpPr>
                <a:spLocks noChangeShapeType="1"/>
              </p:cNvSpPr>
              <p:nvPr/>
            </p:nvSpPr>
            <p:spPr bwMode="auto">
              <a:xfrm>
                <a:off x="3822" y="4770"/>
                <a:ext cx="144" cy="0"/>
              </a:xfrm>
              <a:prstGeom prst="line">
                <a:avLst/>
              </a:prstGeom>
              <a:noFill/>
              <a:ln w="28575">
                <a:solidFill>
                  <a:srgbClr val="FF99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16712" tIns="8356" rIns="16712" bIns="8356">
                <a:spAutoFit/>
              </a:bodyPr>
              <a:lstStyle/>
              <a:p>
                <a:endParaRPr lang="it-IT"/>
              </a:p>
            </p:txBody>
          </p:sp>
          <p:sp>
            <p:nvSpPr>
              <p:cNvPr id="9279" name="Rectangle 63"/>
              <p:cNvSpPr>
                <a:spLocks noChangeArrowheads="1"/>
              </p:cNvSpPr>
              <p:nvPr/>
            </p:nvSpPr>
            <p:spPr bwMode="auto">
              <a:xfrm>
                <a:off x="3792" y="4575"/>
                <a:ext cx="109" cy="20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16712" tIns="8356" rIns="16712" bIns="8356">
                <a:spAutoFit/>
              </a:bodyPr>
              <a:lstStyle/>
              <a:p>
                <a:pPr defTabSz="519113"/>
                <a:r>
                  <a:rPr lang="it-IT" sz="1100">
                    <a:solidFill>
                      <a:srgbClr val="FF9933"/>
                    </a:solidFill>
                    <a:latin typeface="Comic Sans MS" charset="0"/>
                    <a:sym typeface="Arial Narrow Special G1" charset="0"/>
                  </a:rPr>
                  <a:t>1</a:t>
                </a:r>
                <a:endParaRPr lang="it-IT" sz="1100">
                  <a:solidFill>
                    <a:srgbClr val="FF9933"/>
                  </a:solidFill>
                  <a:latin typeface="Comic Sans MS" charset="0"/>
                </a:endParaRPr>
              </a:p>
            </p:txBody>
          </p:sp>
          <p:sp>
            <p:nvSpPr>
              <p:cNvPr id="9280" name="Rectangle 64"/>
              <p:cNvSpPr>
                <a:spLocks noChangeArrowheads="1"/>
              </p:cNvSpPr>
              <p:nvPr/>
            </p:nvSpPr>
            <p:spPr bwMode="auto">
              <a:xfrm>
                <a:off x="3783" y="4757"/>
                <a:ext cx="134" cy="20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16712" tIns="8356" rIns="16712" bIns="8356">
                <a:spAutoFit/>
              </a:bodyPr>
              <a:lstStyle/>
              <a:p>
                <a:pPr defTabSz="519113"/>
                <a:r>
                  <a:rPr lang="it-IT" sz="1100">
                    <a:solidFill>
                      <a:srgbClr val="FF9933"/>
                    </a:solidFill>
                    <a:latin typeface="Comic Sans MS" charset="0"/>
                    <a:sym typeface="Arial Narrow Special G1" charset="0"/>
                  </a:rPr>
                  <a:t>3</a:t>
                </a:r>
                <a:endParaRPr lang="it-IT" sz="1100">
                  <a:solidFill>
                    <a:srgbClr val="FF9933"/>
                  </a:solidFill>
                  <a:latin typeface="Comic Sans MS" charset="0"/>
                </a:endParaRPr>
              </a:p>
            </p:txBody>
          </p:sp>
        </p:grpSp>
      </p:grpSp>
      <p:sp>
        <p:nvSpPr>
          <p:cNvPr id="9281" name="Line 65"/>
          <p:cNvSpPr>
            <a:spLocks noChangeShapeType="1"/>
          </p:cNvSpPr>
          <p:nvPr/>
        </p:nvSpPr>
        <p:spPr bwMode="auto">
          <a:xfrm>
            <a:off x="5568964" y="4879975"/>
            <a:ext cx="708025" cy="0"/>
          </a:xfrm>
          <a:prstGeom prst="line">
            <a:avLst/>
          </a:prstGeom>
          <a:noFill/>
          <a:ln w="38100">
            <a:solidFill>
              <a:srgbClr val="66FF33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282" name="Rectangle 66"/>
          <p:cNvSpPr>
            <a:spLocks noChangeArrowheads="1"/>
          </p:cNvSpPr>
          <p:nvPr/>
        </p:nvSpPr>
        <p:spPr bwMode="auto">
          <a:xfrm>
            <a:off x="6257945" y="4394222"/>
            <a:ext cx="343495" cy="36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/>
          <a:p>
            <a:pPr defTabSz="519113"/>
            <a:r>
              <a:rPr lang="it-IT" sz="2000">
                <a:solidFill>
                  <a:srgbClr val="FF9933"/>
                </a:solidFill>
                <a:latin typeface="Comic Sans MS" charset="0"/>
                <a:sym typeface="Arial Narrow Special G1" charset="0"/>
              </a:rPr>
              <a:t>+1</a:t>
            </a:r>
            <a:endParaRPr lang="it-IT" sz="2000">
              <a:solidFill>
                <a:srgbClr val="FF9933"/>
              </a:solidFill>
              <a:latin typeface="Comic Sans MS" charset="0"/>
            </a:endParaRPr>
          </a:p>
        </p:txBody>
      </p:sp>
      <p:sp>
        <p:nvSpPr>
          <p:cNvPr id="9283" name="Text Box 67"/>
          <p:cNvSpPr txBox="1">
            <a:spLocks noChangeArrowheads="1"/>
          </p:cNvSpPr>
          <p:nvPr/>
        </p:nvSpPr>
        <p:spPr bwMode="auto">
          <a:xfrm>
            <a:off x="1011252" y="6375418"/>
            <a:ext cx="374553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>
                <a:solidFill>
                  <a:srgbClr val="66FF33"/>
                </a:solidFill>
                <a:latin typeface="Comic Sans MS" charset="0"/>
              </a:rPr>
              <a:t>Cl</a:t>
            </a:r>
          </a:p>
        </p:txBody>
      </p:sp>
      <p:sp>
        <p:nvSpPr>
          <p:cNvPr id="9284" name="Line 68"/>
          <p:cNvSpPr>
            <a:spLocks noChangeShapeType="1"/>
          </p:cNvSpPr>
          <p:nvPr/>
        </p:nvSpPr>
        <p:spPr bwMode="auto">
          <a:xfrm flipV="1">
            <a:off x="839790" y="6735782"/>
            <a:ext cx="214312" cy="174625"/>
          </a:xfrm>
          <a:prstGeom prst="line">
            <a:avLst/>
          </a:prstGeom>
          <a:noFill/>
          <a:ln w="38100">
            <a:solidFill>
              <a:srgbClr val="66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285" name="Line 69"/>
          <p:cNvSpPr>
            <a:spLocks noChangeShapeType="1"/>
          </p:cNvSpPr>
          <p:nvPr/>
        </p:nvSpPr>
        <p:spPr bwMode="auto">
          <a:xfrm flipH="1" flipV="1">
            <a:off x="1327164" y="6735782"/>
            <a:ext cx="214313" cy="174625"/>
          </a:xfrm>
          <a:prstGeom prst="line">
            <a:avLst/>
          </a:prstGeom>
          <a:noFill/>
          <a:ln w="38100">
            <a:solidFill>
              <a:srgbClr val="66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286" name="Text Box 70"/>
          <p:cNvSpPr txBox="1">
            <a:spLocks noChangeArrowheads="1"/>
          </p:cNvSpPr>
          <p:nvPr/>
        </p:nvSpPr>
        <p:spPr bwMode="auto">
          <a:xfrm>
            <a:off x="1482725" y="6843731"/>
            <a:ext cx="350508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>
                <a:solidFill>
                  <a:srgbClr val="66FF33"/>
                </a:solidFill>
                <a:latin typeface="Comic Sans MS" charset="0"/>
              </a:rPr>
              <a:t>O</a:t>
            </a:r>
          </a:p>
        </p:txBody>
      </p:sp>
      <p:sp>
        <p:nvSpPr>
          <p:cNvPr id="9287" name="Text Box 71"/>
          <p:cNvSpPr txBox="1">
            <a:spLocks noChangeArrowheads="1"/>
          </p:cNvSpPr>
          <p:nvPr/>
        </p:nvSpPr>
        <p:spPr bwMode="auto">
          <a:xfrm>
            <a:off x="500063" y="6843731"/>
            <a:ext cx="350508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>
                <a:solidFill>
                  <a:srgbClr val="66FF33"/>
                </a:solidFill>
                <a:latin typeface="Comic Sans MS" charset="0"/>
              </a:rPr>
              <a:t>O</a:t>
            </a:r>
          </a:p>
        </p:txBody>
      </p:sp>
      <p:sp>
        <p:nvSpPr>
          <p:cNvPr id="9288" name="AutoShape 72"/>
          <p:cNvSpPr>
            <a:spLocks/>
          </p:cNvSpPr>
          <p:nvPr/>
        </p:nvSpPr>
        <p:spPr bwMode="auto">
          <a:xfrm>
            <a:off x="368301" y="5922981"/>
            <a:ext cx="211138" cy="1312863"/>
          </a:xfrm>
          <a:prstGeom prst="leftBracket">
            <a:avLst>
              <a:gd name="adj" fmla="val 0"/>
            </a:avLst>
          </a:prstGeom>
          <a:noFill/>
          <a:ln w="38100">
            <a:solidFill>
              <a:srgbClr val="66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289" name="AutoShape 73"/>
          <p:cNvSpPr>
            <a:spLocks/>
          </p:cNvSpPr>
          <p:nvPr/>
        </p:nvSpPr>
        <p:spPr bwMode="auto">
          <a:xfrm flipH="1">
            <a:off x="1741490" y="5922981"/>
            <a:ext cx="211137" cy="1312863"/>
          </a:xfrm>
          <a:prstGeom prst="leftBracket">
            <a:avLst>
              <a:gd name="adj" fmla="val 0"/>
            </a:avLst>
          </a:prstGeom>
          <a:noFill/>
          <a:ln w="38100">
            <a:solidFill>
              <a:srgbClr val="66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291" name="Text Box 75"/>
          <p:cNvSpPr txBox="1">
            <a:spLocks noChangeArrowheads="1"/>
          </p:cNvSpPr>
          <p:nvPr/>
        </p:nvSpPr>
        <p:spPr bwMode="auto">
          <a:xfrm>
            <a:off x="2090752" y="6375418"/>
            <a:ext cx="439775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>
                <a:solidFill>
                  <a:srgbClr val="66FF33"/>
                </a:solidFill>
                <a:latin typeface="Comic Sans MS" charset="0"/>
              </a:rPr>
              <a:t>H</a:t>
            </a:r>
            <a:r>
              <a:rPr lang="it-IT" baseline="30000">
                <a:solidFill>
                  <a:srgbClr val="66FF33"/>
                </a:solidFill>
                <a:latin typeface="Comic Sans MS" charset="0"/>
              </a:rPr>
              <a:t>+</a:t>
            </a:r>
            <a:endParaRPr lang="it-IT">
              <a:solidFill>
                <a:srgbClr val="66FF33"/>
              </a:solidFill>
              <a:latin typeface="Comic Sans MS" charset="0"/>
            </a:endParaRPr>
          </a:p>
        </p:txBody>
      </p:sp>
      <p:sp>
        <p:nvSpPr>
          <p:cNvPr id="9292" name="Line 76"/>
          <p:cNvSpPr>
            <a:spLocks noChangeShapeType="1"/>
          </p:cNvSpPr>
          <p:nvPr/>
        </p:nvSpPr>
        <p:spPr bwMode="auto">
          <a:xfrm>
            <a:off x="5594364" y="6575425"/>
            <a:ext cx="708025" cy="0"/>
          </a:xfrm>
          <a:prstGeom prst="line">
            <a:avLst/>
          </a:prstGeom>
          <a:noFill/>
          <a:ln w="38100">
            <a:solidFill>
              <a:srgbClr val="66FF33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293" name="Rectangle 77"/>
          <p:cNvSpPr>
            <a:spLocks noChangeArrowheads="1"/>
          </p:cNvSpPr>
          <p:nvPr/>
        </p:nvSpPr>
        <p:spPr bwMode="auto">
          <a:xfrm>
            <a:off x="6257945" y="6053164"/>
            <a:ext cx="343495" cy="36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/>
          <a:p>
            <a:pPr defTabSz="519113"/>
            <a:r>
              <a:rPr lang="it-IT" sz="2000">
                <a:solidFill>
                  <a:srgbClr val="FF9933"/>
                </a:solidFill>
                <a:latin typeface="Comic Sans MS" charset="0"/>
                <a:sym typeface="Arial Narrow Special G1" charset="0"/>
              </a:rPr>
              <a:t>+1</a:t>
            </a:r>
            <a:endParaRPr lang="it-IT" sz="2000">
              <a:solidFill>
                <a:srgbClr val="FF9933"/>
              </a:solidFill>
              <a:latin typeface="Comic Sans MS" charset="0"/>
            </a:endParaRPr>
          </a:p>
        </p:txBody>
      </p:sp>
      <p:sp>
        <p:nvSpPr>
          <p:cNvPr id="9294" name="Line 78"/>
          <p:cNvSpPr>
            <a:spLocks noChangeShapeType="1"/>
          </p:cNvSpPr>
          <p:nvPr/>
        </p:nvSpPr>
        <p:spPr bwMode="auto">
          <a:xfrm flipH="1" flipV="1">
            <a:off x="774705" y="6224606"/>
            <a:ext cx="214313" cy="174625"/>
          </a:xfrm>
          <a:prstGeom prst="line">
            <a:avLst/>
          </a:prstGeom>
          <a:noFill/>
          <a:ln w="38100">
            <a:solidFill>
              <a:srgbClr val="66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295" name="Line 79"/>
          <p:cNvSpPr>
            <a:spLocks noChangeShapeType="1"/>
          </p:cNvSpPr>
          <p:nvPr/>
        </p:nvSpPr>
        <p:spPr bwMode="auto">
          <a:xfrm flipV="1">
            <a:off x="1390664" y="6224606"/>
            <a:ext cx="214313" cy="174625"/>
          </a:xfrm>
          <a:prstGeom prst="line">
            <a:avLst/>
          </a:prstGeom>
          <a:noFill/>
          <a:ln w="38100">
            <a:solidFill>
              <a:srgbClr val="66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296" name="Text Box 80"/>
          <p:cNvSpPr txBox="1">
            <a:spLocks noChangeArrowheads="1"/>
          </p:cNvSpPr>
          <p:nvPr/>
        </p:nvSpPr>
        <p:spPr bwMode="auto">
          <a:xfrm>
            <a:off x="1531938" y="5888057"/>
            <a:ext cx="350508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>
                <a:solidFill>
                  <a:srgbClr val="66FF33"/>
                </a:solidFill>
                <a:latin typeface="Comic Sans MS" charset="0"/>
              </a:rPr>
              <a:t>O</a:t>
            </a:r>
          </a:p>
        </p:txBody>
      </p:sp>
      <p:sp>
        <p:nvSpPr>
          <p:cNvPr id="9297" name="Text Box 81"/>
          <p:cNvSpPr txBox="1">
            <a:spLocks noChangeArrowheads="1"/>
          </p:cNvSpPr>
          <p:nvPr/>
        </p:nvSpPr>
        <p:spPr bwMode="auto">
          <a:xfrm>
            <a:off x="549275" y="5888057"/>
            <a:ext cx="350508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>
                <a:solidFill>
                  <a:srgbClr val="66FF33"/>
                </a:solidFill>
                <a:latin typeface="Comic Sans MS" charset="0"/>
              </a:rPr>
              <a:t>O</a:t>
            </a:r>
          </a:p>
        </p:txBody>
      </p:sp>
      <p:sp>
        <p:nvSpPr>
          <p:cNvPr id="9298" name="Text Box 82"/>
          <p:cNvSpPr txBox="1">
            <a:spLocks noChangeArrowheads="1"/>
          </p:cNvSpPr>
          <p:nvPr/>
        </p:nvSpPr>
        <p:spPr bwMode="auto">
          <a:xfrm>
            <a:off x="4568839" y="6375418"/>
            <a:ext cx="374553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>
                <a:solidFill>
                  <a:srgbClr val="66FF33"/>
                </a:solidFill>
                <a:latin typeface="Comic Sans MS" charset="0"/>
              </a:rPr>
              <a:t>Cl</a:t>
            </a:r>
          </a:p>
        </p:txBody>
      </p:sp>
      <p:sp>
        <p:nvSpPr>
          <p:cNvPr id="9299" name="Line 83"/>
          <p:cNvSpPr>
            <a:spLocks noChangeShapeType="1"/>
          </p:cNvSpPr>
          <p:nvPr/>
        </p:nvSpPr>
        <p:spPr bwMode="auto">
          <a:xfrm flipV="1">
            <a:off x="4397389" y="6735782"/>
            <a:ext cx="214313" cy="174625"/>
          </a:xfrm>
          <a:prstGeom prst="line">
            <a:avLst/>
          </a:prstGeom>
          <a:noFill/>
          <a:ln w="38100">
            <a:solidFill>
              <a:srgbClr val="66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300" name="Line 84"/>
          <p:cNvSpPr>
            <a:spLocks noChangeShapeType="1"/>
          </p:cNvSpPr>
          <p:nvPr/>
        </p:nvSpPr>
        <p:spPr bwMode="auto">
          <a:xfrm flipH="1" flipV="1">
            <a:off x="4884738" y="6735782"/>
            <a:ext cx="214312" cy="174625"/>
          </a:xfrm>
          <a:prstGeom prst="line">
            <a:avLst/>
          </a:prstGeom>
          <a:noFill/>
          <a:ln w="38100">
            <a:solidFill>
              <a:srgbClr val="66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301" name="Text Box 85"/>
          <p:cNvSpPr txBox="1">
            <a:spLocks noChangeArrowheads="1"/>
          </p:cNvSpPr>
          <p:nvPr/>
        </p:nvSpPr>
        <p:spPr bwMode="auto">
          <a:xfrm>
            <a:off x="5040313" y="6843731"/>
            <a:ext cx="350508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>
                <a:solidFill>
                  <a:srgbClr val="66FF33"/>
                </a:solidFill>
                <a:latin typeface="Comic Sans MS" charset="0"/>
              </a:rPr>
              <a:t>O</a:t>
            </a:r>
          </a:p>
        </p:txBody>
      </p:sp>
      <p:sp>
        <p:nvSpPr>
          <p:cNvPr id="9302" name="Text Box 86"/>
          <p:cNvSpPr txBox="1">
            <a:spLocks noChangeArrowheads="1"/>
          </p:cNvSpPr>
          <p:nvPr/>
        </p:nvSpPr>
        <p:spPr bwMode="auto">
          <a:xfrm>
            <a:off x="4057650" y="6843731"/>
            <a:ext cx="350508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>
                <a:solidFill>
                  <a:srgbClr val="66FF33"/>
                </a:solidFill>
                <a:latin typeface="Comic Sans MS" charset="0"/>
              </a:rPr>
              <a:t>O</a:t>
            </a:r>
          </a:p>
        </p:txBody>
      </p:sp>
      <p:sp>
        <p:nvSpPr>
          <p:cNvPr id="9303" name="AutoShape 87"/>
          <p:cNvSpPr>
            <a:spLocks/>
          </p:cNvSpPr>
          <p:nvPr/>
        </p:nvSpPr>
        <p:spPr bwMode="auto">
          <a:xfrm>
            <a:off x="3925889" y="5922981"/>
            <a:ext cx="211137" cy="1312863"/>
          </a:xfrm>
          <a:prstGeom prst="leftBracket">
            <a:avLst>
              <a:gd name="adj" fmla="val 0"/>
            </a:avLst>
          </a:prstGeom>
          <a:noFill/>
          <a:ln w="38100">
            <a:solidFill>
              <a:srgbClr val="66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304" name="AutoShape 88"/>
          <p:cNvSpPr>
            <a:spLocks/>
          </p:cNvSpPr>
          <p:nvPr/>
        </p:nvSpPr>
        <p:spPr bwMode="auto">
          <a:xfrm flipH="1">
            <a:off x="5299077" y="5922981"/>
            <a:ext cx="211138" cy="1312863"/>
          </a:xfrm>
          <a:prstGeom prst="leftBracket">
            <a:avLst>
              <a:gd name="adj" fmla="val 0"/>
            </a:avLst>
          </a:prstGeom>
          <a:noFill/>
          <a:ln w="38100">
            <a:solidFill>
              <a:srgbClr val="66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306" name="Line 90"/>
          <p:cNvSpPr>
            <a:spLocks noChangeShapeType="1"/>
          </p:cNvSpPr>
          <p:nvPr/>
        </p:nvSpPr>
        <p:spPr bwMode="auto">
          <a:xfrm flipH="1" flipV="1">
            <a:off x="4332288" y="6224606"/>
            <a:ext cx="214312" cy="174625"/>
          </a:xfrm>
          <a:prstGeom prst="line">
            <a:avLst/>
          </a:prstGeom>
          <a:noFill/>
          <a:ln w="38100">
            <a:solidFill>
              <a:srgbClr val="66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307" name="Line 91"/>
          <p:cNvSpPr>
            <a:spLocks noChangeShapeType="1"/>
          </p:cNvSpPr>
          <p:nvPr/>
        </p:nvSpPr>
        <p:spPr bwMode="auto">
          <a:xfrm flipV="1">
            <a:off x="4948239" y="6224606"/>
            <a:ext cx="214312" cy="174625"/>
          </a:xfrm>
          <a:prstGeom prst="line">
            <a:avLst/>
          </a:prstGeom>
          <a:noFill/>
          <a:ln w="38100">
            <a:solidFill>
              <a:srgbClr val="66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308" name="Text Box 92"/>
          <p:cNvSpPr txBox="1">
            <a:spLocks noChangeArrowheads="1"/>
          </p:cNvSpPr>
          <p:nvPr/>
        </p:nvSpPr>
        <p:spPr bwMode="auto">
          <a:xfrm>
            <a:off x="5089525" y="5888057"/>
            <a:ext cx="350508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>
                <a:solidFill>
                  <a:srgbClr val="66FF33"/>
                </a:solidFill>
                <a:latin typeface="Comic Sans MS" charset="0"/>
              </a:rPr>
              <a:t>O</a:t>
            </a:r>
          </a:p>
        </p:txBody>
      </p:sp>
      <p:sp>
        <p:nvSpPr>
          <p:cNvPr id="9309" name="Text Box 93"/>
          <p:cNvSpPr txBox="1">
            <a:spLocks noChangeArrowheads="1"/>
          </p:cNvSpPr>
          <p:nvPr/>
        </p:nvSpPr>
        <p:spPr bwMode="auto">
          <a:xfrm>
            <a:off x="4106863" y="5888057"/>
            <a:ext cx="350508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>
                <a:solidFill>
                  <a:srgbClr val="66FF33"/>
                </a:solidFill>
                <a:latin typeface="Comic Sans MS" charset="0"/>
              </a:rPr>
              <a:t>O</a:t>
            </a:r>
          </a:p>
        </p:txBody>
      </p:sp>
      <p:sp>
        <p:nvSpPr>
          <p:cNvPr id="9310" name="Rectangle 94"/>
          <p:cNvSpPr>
            <a:spLocks noChangeArrowheads="1"/>
          </p:cNvSpPr>
          <p:nvPr/>
        </p:nvSpPr>
        <p:spPr bwMode="auto">
          <a:xfrm>
            <a:off x="4084639" y="5627714"/>
            <a:ext cx="566412" cy="36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/>
          <a:p>
            <a:pPr defTabSz="519113"/>
            <a:r>
              <a:rPr lang="it-IT" sz="2000">
                <a:solidFill>
                  <a:srgbClr val="FF9933"/>
                </a:solidFill>
                <a:latin typeface="Comic Sans MS" charset="0"/>
                <a:sym typeface="Arial Narrow Special G1" charset="0"/>
              </a:rPr>
              <a:t>(-¼)</a:t>
            </a:r>
            <a:endParaRPr lang="it-IT" sz="2000">
              <a:solidFill>
                <a:srgbClr val="FF9933"/>
              </a:solidFill>
              <a:latin typeface="Comic Sans MS" charset="0"/>
            </a:endParaRPr>
          </a:p>
        </p:txBody>
      </p:sp>
      <p:sp>
        <p:nvSpPr>
          <p:cNvPr id="9311" name="Rectangle 95"/>
          <p:cNvSpPr>
            <a:spLocks noChangeArrowheads="1"/>
          </p:cNvSpPr>
          <p:nvPr/>
        </p:nvSpPr>
        <p:spPr bwMode="auto">
          <a:xfrm>
            <a:off x="4783139" y="5627714"/>
            <a:ext cx="566412" cy="36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/>
          <a:p>
            <a:pPr defTabSz="519113"/>
            <a:r>
              <a:rPr lang="it-IT" sz="2000">
                <a:solidFill>
                  <a:srgbClr val="FF9933"/>
                </a:solidFill>
                <a:latin typeface="Comic Sans MS" charset="0"/>
                <a:sym typeface="Arial Narrow Special G1" charset="0"/>
              </a:rPr>
              <a:t>(-¼)</a:t>
            </a:r>
            <a:endParaRPr lang="it-IT" sz="2000">
              <a:solidFill>
                <a:srgbClr val="FF9933"/>
              </a:solidFill>
              <a:latin typeface="Comic Sans MS" charset="0"/>
            </a:endParaRPr>
          </a:p>
        </p:txBody>
      </p:sp>
      <p:sp>
        <p:nvSpPr>
          <p:cNvPr id="9312" name="Rectangle 96"/>
          <p:cNvSpPr>
            <a:spLocks noChangeArrowheads="1"/>
          </p:cNvSpPr>
          <p:nvPr/>
        </p:nvSpPr>
        <p:spPr bwMode="auto">
          <a:xfrm>
            <a:off x="4970463" y="6527826"/>
            <a:ext cx="566412" cy="36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/>
          <a:p>
            <a:pPr defTabSz="519113"/>
            <a:r>
              <a:rPr lang="it-IT" sz="2000">
                <a:solidFill>
                  <a:srgbClr val="FF9933"/>
                </a:solidFill>
                <a:latin typeface="Comic Sans MS" charset="0"/>
                <a:sym typeface="Arial Narrow Special G1" charset="0"/>
              </a:rPr>
              <a:t>(-¼)</a:t>
            </a:r>
            <a:endParaRPr lang="it-IT" sz="2000">
              <a:solidFill>
                <a:srgbClr val="FF9933"/>
              </a:solidFill>
              <a:latin typeface="Comic Sans MS" charset="0"/>
            </a:endParaRPr>
          </a:p>
        </p:txBody>
      </p:sp>
      <p:sp>
        <p:nvSpPr>
          <p:cNvPr id="9313" name="Rectangle 97"/>
          <p:cNvSpPr>
            <a:spLocks noChangeArrowheads="1"/>
          </p:cNvSpPr>
          <p:nvPr/>
        </p:nvSpPr>
        <p:spPr bwMode="auto">
          <a:xfrm>
            <a:off x="3948113" y="6527826"/>
            <a:ext cx="566412" cy="36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/>
          <a:p>
            <a:pPr defTabSz="519113"/>
            <a:r>
              <a:rPr lang="it-IT" sz="2000">
                <a:solidFill>
                  <a:srgbClr val="FF9933"/>
                </a:solidFill>
                <a:latin typeface="Comic Sans MS" charset="0"/>
                <a:sym typeface="Arial Narrow Special G1" charset="0"/>
              </a:rPr>
              <a:t>(-¼)</a:t>
            </a:r>
            <a:endParaRPr lang="it-IT" sz="2000">
              <a:solidFill>
                <a:srgbClr val="FF9933"/>
              </a:solidFill>
              <a:latin typeface="Comic Sans MS" charset="0"/>
            </a:endParaRPr>
          </a:p>
        </p:txBody>
      </p:sp>
      <p:sp>
        <p:nvSpPr>
          <p:cNvPr id="9314" name="Text Box 98"/>
          <p:cNvSpPr txBox="1">
            <a:spLocks noChangeArrowheads="1"/>
          </p:cNvSpPr>
          <p:nvPr/>
        </p:nvSpPr>
        <p:spPr bwMode="auto">
          <a:xfrm>
            <a:off x="6261100" y="6375418"/>
            <a:ext cx="341190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541338" algn="l"/>
                <a:tab pos="1946275" algn="l"/>
                <a:tab pos="3621088" algn="l"/>
                <a:tab pos="52974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>
                <a:solidFill>
                  <a:srgbClr val="66FF33"/>
                </a:solidFill>
                <a:latin typeface="Comic Sans MS" charset="0"/>
              </a:rPr>
              <a:t>H</a:t>
            </a:r>
          </a:p>
        </p:txBody>
      </p:sp>
      <p:sp>
        <p:nvSpPr>
          <p:cNvPr id="9315" name="Text Box 99"/>
          <p:cNvSpPr txBox="1">
            <a:spLocks noChangeArrowheads="1"/>
          </p:cNvSpPr>
          <p:nvPr/>
        </p:nvSpPr>
        <p:spPr bwMode="auto">
          <a:xfrm>
            <a:off x="376239" y="7715269"/>
            <a:ext cx="6329362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tabLst>
                <a:tab pos="1900238" algn="l"/>
                <a:tab pos="2981325" algn="l"/>
                <a:tab pos="3455988" algn="l"/>
                <a:tab pos="4749800" algn="l"/>
                <a:tab pos="519271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tabLst>
                <a:tab pos="1900238" algn="l"/>
                <a:tab pos="2981325" algn="l"/>
                <a:tab pos="3455988" algn="l"/>
                <a:tab pos="4749800" algn="l"/>
                <a:tab pos="519271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tabLst>
                <a:tab pos="1900238" algn="l"/>
                <a:tab pos="2981325" algn="l"/>
                <a:tab pos="3455988" algn="l"/>
                <a:tab pos="4749800" algn="l"/>
                <a:tab pos="519271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tabLst>
                <a:tab pos="1900238" algn="l"/>
                <a:tab pos="2981325" algn="l"/>
                <a:tab pos="3455988" algn="l"/>
                <a:tab pos="4749800" algn="l"/>
                <a:tab pos="519271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tabLst>
                <a:tab pos="1900238" algn="l"/>
                <a:tab pos="2981325" algn="l"/>
                <a:tab pos="3455988" algn="l"/>
                <a:tab pos="4749800" algn="l"/>
                <a:tab pos="519271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1900238" algn="l"/>
                <a:tab pos="2981325" algn="l"/>
                <a:tab pos="3455988" algn="l"/>
                <a:tab pos="4749800" algn="l"/>
                <a:tab pos="519271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1900238" algn="l"/>
                <a:tab pos="2981325" algn="l"/>
                <a:tab pos="3455988" algn="l"/>
                <a:tab pos="4749800" algn="l"/>
                <a:tab pos="519271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1900238" algn="l"/>
                <a:tab pos="2981325" algn="l"/>
                <a:tab pos="3455988" algn="l"/>
                <a:tab pos="4749800" algn="l"/>
                <a:tab pos="519271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1900238" algn="l"/>
                <a:tab pos="2981325" algn="l"/>
                <a:tab pos="3455988" algn="l"/>
                <a:tab pos="4749800" algn="l"/>
                <a:tab pos="519271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003300"/>
                </a:solidFill>
              </a:rPr>
              <a:t>V° Gruppo  	 </a:t>
            </a:r>
            <a:r>
              <a:rPr lang="it-IT" b="1" u="sng">
                <a:solidFill>
                  <a:srgbClr val="003300"/>
                </a:solidFill>
              </a:rPr>
              <a:t>H</a:t>
            </a:r>
            <a:r>
              <a:rPr lang="it-IT" b="1" u="sng" baseline="-25000">
                <a:solidFill>
                  <a:srgbClr val="003300"/>
                </a:solidFill>
              </a:rPr>
              <a:t>3</a:t>
            </a:r>
            <a:r>
              <a:rPr lang="it-IT" b="1" u="sng">
                <a:solidFill>
                  <a:srgbClr val="003300"/>
                </a:solidFill>
              </a:rPr>
              <a:t>PO</a:t>
            </a:r>
            <a:r>
              <a:rPr lang="it-IT" b="1" u="sng" baseline="-25000">
                <a:solidFill>
                  <a:srgbClr val="003300"/>
                </a:solidFill>
              </a:rPr>
              <a:t>4</a:t>
            </a:r>
            <a:r>
              <a:rPr lang="it-IT" b="1">
                <a:solidFill>
                  <a:srgbClr val="003300"/>
                </a:solidFill>
              </a:rPr>
              <a:t>	  &gt; 	</a:t>
            </a:r>
            <a:r>
              <a:rPr lang="it-IT" b="1" u="sng">
                <a:solidFill>
                  <a:srgbClr val="003300"/>
                </a:solidFill>
              </a:rPr>
              <a:t>H</a:t>
            </a:r>
            <a:r>
              <a:rPr lang="it-IT" b="1" u="sng" baseline="-25000">
                <a:solidFill>
                  <a:srgbClr val="003300"/>
                </a:solidFill>
              </a:rPr>
              <a:t>3</a:t>
            </a:r>
            <a:r>
              <a:rPr lang="it-IT" b="1" u="sng">
                <a:solidFill>
                  <a:srgbClr val="003300"/>
                </a:solidFill>
              </a:rPr>
              <a:t>AsO</a:t>
            </a:r>
            <a:r>
              <a:rPr lang="it-IT" b="1" u="sng" baseline="-25000">
                <a:solidFill>
                  <a:srgbClr val="003300"/>
                </a:solidFill>
              </a:rPr>
              <a:t>4</a:t>
            </a:r>
            <a:endParaRPr lang="it-IT" b="1">
              <a:solidFill>
                <a:srgbClr val="003300"/>
              </a:solidFill>
            </a:endParaRPr>
          </a:p>
        </p:txBody>
      </p:sp>
      <p:sp>
        <p:nvSpPr>
          <p:cNvPr id="9316" name="Text Box 100"/>
          <p:cNvSpPr txBox="1">
            <a:spLocks noChangeArrowheads="1"/>
          </p:cNvSpPr>
          <p:nvPr/>
        </p:nvSpPr>
        <p:spPr bwMode="auto">
          <a:xfrm>
            <a:off x="182564" y="8272464"/>
            <a:ext cx="6276975" cy="760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tabLst>
                <a:tab pos="1900238" algn="l"/>
                <a:tab pos="2981325" algn="l"/>
                <a:tab pos="3455988" algn="l"/>
                <a:tab pos="4749800" algn="l"/>
                <a:tab pos="519271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tabLst>
                <a:tab pos="1900238" algn="l"/>
                <a:tab pos="2981325" algn="l"/>
                <a:tab pos="3455988" algn="l"/>
                <a:tab pos="4749800" algn="l"/>
                <a:tab pos="519271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tabLst>
                <a:tab pos="1900238" algn="l"/>
                <a:tab pos="2981325" algn="l"/>
                <a:tab pos="3455988" algn="l"/>
                <a:tab pos="4749800" algn="l"/>
                <a:tab pos="519271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tabLst>
                <a:tab pos="1900238" algn="l"/>
                <a:tab pos="2981325" algn="l"/>
                <a:tab pos="3455988" algn="l"/>
                <a:tab pos="4749800" algn="l"/>
                <a:tab pos="519271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tabLst>
                <a:tab pos="1900238" algn="l"/>
                <a:tab pos="2981325" algn="l"/>
                <a:tab pos="3455988" algn="l"/>
                <a:tab pos="4749800" algn="l"/>
                <a:tab pos="519271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1900238" algn="l"/>
                <a:tab pos="2981325" algn="l"/>
                <a:tab pos="3455988" algn="l"/>
                <a:tab pos="4749800" algn="l"/>
                <a:tab pos="519271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1900238" algn="l"/>
                <a:tab pos="2981325" algn="l"/>
                <a:tab pos="3455988" algn="l"/>
                <a:tab pos="4749800" algn="l"/>
                <a:tab pos="519271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1900238" algn="l"/>
                <a:tab pos="2981325" algn="l"/>
                <a:tab pos="3455988" algn="l"/>
                <a:tab pos="4749800" algn="l"/>
                <a:tab pos="519271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1900238" algn="l"/>
                <a:tab pos="2981325" algn="l"/>
                <a:tab pos="3455988" algn="l"/>
                <a:tab pos="4749800" algn="l"/>
                <a:tab pos="519271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rgbClr val="003300"/>
                </a:solidFill>
              </a:rPr>
              <a:t>Ciò perché DECRESCE l'elettronegatività dell'atomo centrale</a:t>
            </a:r>
            <a:endParaRPr lang="it-IT" sz="2300">
              <a:solidFill>
                <a:srgbClr val="FF9933"/>
              </a:solidFill>
            </a:endParaRPr>
          </a:p>
        </p:txBody>
      </p:sp>
      <p:sp>
        <p:nvSpPr>
          <p:cNvPr id="9318" name="Line 102"/>
          <p:cNvSpPr>
            <a:spLocks noChangeShapeType="1"/>
          </p:cNvSpPr>
          <p:nvPr/>
        </p:nvSpPr>
        <p:spPr bwMode="auto">
          <a:xfrm>
            <a:off x="1435102" y="2057400"/>
            <a:ext cx="139700" cy="0"/>
          </a:xfrm>
          <a:prstGeom prst="line">
            <a:avLst/>
          </a:prstGeom>
          <a:noFill/>
          <a:ln w="28575">
            <a:solidFill>
              <a:srgbClr val="66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9319" name="Line 103"/>
          <p:cNvSpPr>
            <a:spLocks noChangeShapeType="1"/>
          </p:cNvSpPr>
          <p:nvPr/>
        </p:nvSpPr>
        <p:spPr bwMode="auto">
          <a:xfrm>
            <a:off x="2082802" y="3022600"/>
            <a:ext cx="139700" cy="0"/>
          </a:xfrm>
          <a:prstGeom prst="line">
            <a:avLst/>
          </a:prstGeom>
          <a:noFill/>
          <a:ln w="28575">
            <a:solidFill>
              <a:srgbClr val="66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9320" name="Line 104"/>
          <p:cNvSpPr>
            <a:spLocks noChangeShapeType="1"/>
          </p:cNvSpPr>
          <p:nvPr/>
        </p:nvSpPr>
        <p:spPr bwMode="auto">
          <a:xfrm>
            <a:off x="1968501" y="4013200"/>
            <a:ext cx="139700" cy="0"/>
          </a:xfrm>
          <a:prstGeom prst="line">
            <a:avLst/>
          </a:prstGeom>
          <a:noFill/>
          <a:ln w="28575">
            <a:solidFill>
              <a:srgbClr val="66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9321" name="Line 105"/>
          <p:cNvSpPr>
            <a:spLocks noChangeShapeType="1"/>
          </p:cNvSpPr>
          <p:nvPr/>
        </p:nvSpPr>
        <p:spPr bwMode="auto">
          <a:xfrm>
            <a:off x="5511802" y="4000500"/>
            <a:ext cx="139700" cy="0"/>
          </a:xfrm>
          <a:prstGeom prst="line">
            <a:avLst/>
          </a:prstGeom>
          <a:noFill/>
          <a:ln w="28575">
            <a:solidFill>
              <a:srgbClr val="66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9322" name="Line 106"/>
          <p:cNvSpPr>
            <a:spLocks noChangeShapeType="1"/>
          </p:cNvSpPr>
          <p:nvPr/>
        </p:nvSpPr>
        <p:spPr bwMode="auto">
          <a:xfrm>
            <a:off x="2019301" y="5943600"/>
            <a:ext cx="139700" cy="0"/>
          </a:xfrm>
          <a:prstGeom prst="line">
            <a:avLst/>
          </a:prstGeom>
          <a:noFill/>
          <a:ln w="28575">
            <a:solidFill>
              <a:srgbClr val="66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9323" name="Line 107"/>
          <p:cNvSpPr>
            <a:spLocks noChangeShapeType="1"/>
          </p:cNvSpPr>
          <p:nvPr/>
        </p:nvSpPr>
        <p:spPr bwMode="auto">
          <a:xfrm>
            <a:off x="5613400" y="5943600"/>
            <a:ext cx="139700" cy="0"/>
          </a:xfrm>
          <a:prstGeom prst="line">
            <a:avLst/>
          </a:prstGeom>
          <a:noFill/>
          <a:ln w="28575">
            <a:solidFill>
              <a:srgbClr val="66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2"/>
          <p:cNvSpPr>
            <a:spLocks noChangeArrowheads="1" noChangeShapeType="1" noTextEdit="1"/>
          </p:cNvSpPr>
          <p:nvPr/>
        </p:nvSpPr>
        <p:spPr bwMode="auto">
          <a:xfrm>
            <a:off x="385766" y="87331"/>
            <a:ext cx="6129337" cy="5222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6000" kern="10">
                <a:ln w="19050">
                  <a:solidFill>
                    <a:schemeClr val="accent2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blurRad="63500" dist="53882" dir="2700000" algn="ctr" rotWithShape="0">
                    <a:srgbClr val="00CCFF">
                      <a:alpha val="74998"/>
                    </a:srgbClr>
                  </a:outerShdw>
                </a:effectLst>
                <a:latin typeface="Times New Roman"/>
                <a:ea typeface="Times New Roman"/>
                <a:cs typeface="Times New Roman"/>
              </a:rPr>
              <a:t>Ionizzazione dell'acqua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400051" y="655657"/>
            <a:ext cx="6300788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chemeClr val="accent2"/>
                </a:solidFill>
                <a:latin typeface="Arial" charset="0"/>
              </a:rPr>
              <a:t>H</a:t>
            </a:r>
            <a:r>
              <a:rPr lang="it-IT" b="1" baseline="-25000">
                <a:solidFill>
                  <a:schemeClr val="accent2"/>
                </a:solidFill>
                <a:latin typeface="Arial" charset="0"/>
              </a:rPr>
              <a:t>2</a:t>
            </a:r>
            <a:r>
              <a:rPr lang="it-IT" b="1">
                <a:solidFill>
                  <a:schemeClr val="accent2"/>
                </a:solidFill>
                <a:latin typeface="Arial" charset="0"/>
              </a:rPr>
              <a:t>O     +     H</a:t>
            </a:r>
            <a:r>
              <a:rPr lang="it-IT" b="1" baseline="-25000">
                <a:solidFill>
                  <a:schemeClr val="accent2"/>
                </a:solidFill>
                <a:latin typeface="Arial" charset="0"/>
              </a:rPr>
              <a:t>2</a:t>
            </a:r>
            <a:r>
              <a:rPr lang="it-IT" b="1">
                <a:solidFill>
                  <a:schemeClr val="accent2"/>
                </a:solidFill>
                <a:latin typeface="Arial" charset="0"/>
              </a:rPr>
              <a:t>O	         	 H</a:t>
            </a:r>
            <a:r>
              <a:rPr lang="it-IT" b="1" baseline="-25000">
                <a:solidFill>
                  <a:schemeClr val="accent2"/>
                </a:solidFill>
                <a:latin typeface="Arial" charset="0"/>
              </a:rPr>
              <a:t>3</a:t>
            </a:r>
            <a:r>
              <a:rPr lang="it-IT" b="1">
                <a:solidFill>
                  <a:schemeClr val="accent2"/>
                </a:solidFill>
                <a:latin typeface="Arial" charset="0"/>
              </a:rPr>
              <a:t>O</a:t>
            </a:r>
            <a:r>
              <a:rPr lang="it-IT" b="1" baseline="30000">
                <a:solidFill>
                  <a:schemeClr val="accent2"/>
                </a:solidFill>
                <a:latin typeface="Arial" charset="0"/>
              </a:rPr>
              <a:t>+</a:t>
            </a:r>
            <a:r>
              <a:rPr lang="it-IT" b="1">
                <a:solidFill>
                  <a:schemeClr val="accent2"/>
                </a:solidFill>
                <a:latin typeface="Arial" charset="0"/>
              </a:rPr>
              <a:t>     +     OH</a:t>
            </a:r>
            <a:r>
              <a:rPr lang="it-IT" b="1" baseline="30000">
                <a:solidFill>
                  <a:schemeClr val="accent2"/>
                </a:solidFill>
                <a:latin typeface="Arial" charset="0"/>
              </a:rPr>
              <a:t>-</a:t>
            </a:r>
            <a:endParaRPr lang="it-IT" b="1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1703390" y="1127150"/>
            <a:ext cx="1125537" cy="36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000" b="1">
                <a:solidFill>
                  <a:srgbClr val="9900CC"/>
                </a:solidFill>
                <a:latin typeface="Arial" charset="0"/>
              </a:rPr>
              <a:t>Base 2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3846515" y="1127150"/>
            <a:ext cx="1125537" cy="36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000" b="1">
                <a:solidFill>
                  <a:srgbClr val="9900CC"/>
                </a:solidFill>
                <a:latin typeface="Arial" charset="0"/>
              </a:rPr>
              <a:t>Acido 2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5314950" y="1127150"/>
            <a:ext cx="1125538" cy="36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000" b="1">
                <a:solidFill>
                  <a:srgbClr val="0000FF"/>
                </a:solidFill>
                <a:latin typeface="Arial" charset="0"/>
              </a:rPr>
              <a:t>Base 1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182564" y="1127150"/>
            <a:ext cx="1125537" cy="36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000" b="1">
                <a:solidFill>
                  <a:srgbClr val="0000FF"/>
                </a:solidFill>
                <a:latin typeface="Arial" charset="0"/>
              </a:rPr>
              <a:t>Acido 1</a:t>
            </a:r>
          </a:p>
        </p:txBody>
      </p:sp>
      <p:sp>
        <p:nvSpPr>
          <p:cNvPr id="10248" name="AutoShape 8"/>
          <p:cNvSpPr>
            <a:spLocks/>
          </p:cNvSpPr>
          <p:nvPr/>
        </p:nvSpPr>
        <p:spPr bwMode="auto">
          <a:xfrm rot="16200000">
            <a:off x="3170251" y="468313"/>
            <a:ext cx="174625" cy="2057400"/>
          </a:xfrm>
          <a:prstGeom prst="leftBrace">
            <a:avLst>
              <a:gd name="adj1" fmla="val 98182"/>
              <a:gd name="adj2" fmla="val 50954"/>
            </a:avLst>
          </a:prstGeom>
          <a:noFill/>
          <a:ln w="38100">
            <a:solidFill>
              <a:srgbClr val="99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0249" name="AutoShape 9"/>
          <p:cNvSpPr>
            <a:spLocks/>
          </p:cNvSpPr>
          <p:nvPr/>
        </p:nvSpPr>
        <p:spPr bwMode="auto">
          <a:xfrm rot="16200000">
            <a:off x="3010708" y="-769143"/>
            <a:ext cx="479425" cy="5357813"/>
          </a:xfrm>
          <a:prstGeom prst="leftBrace">
            <a:avLst>
              <a:gd name="adj1" fmla="val 28611"/>
              <a:gd name="adj2" fmla="val 50954"/>
            </a:avLst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2676539" y="1546252"/>
            <a:ext cx="1222375" cy="36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000" b="1">
                <a:solidFill>
                  <a:srgbClr val="9900CC"/>
                </a:solidFill>
                <a:latin typeface="Arial" charset="0"/>
              </a:rPr>
              <a:t>Coppia 2</a:t>
            </a: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2736852" y="2062188"/>
            <a:ext cx="1220788" cy="36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000" b="1">
                <a:solidFill>
                  <a:srgbClr val="0000FF"/>
                </a:solidFill>
                <a:latin typeface="Arial" charset="0"/>
              </a:rPr>
              <a:t>Coppia 1</a:t>
            </a:r>
          </a:p>
        </p:txBody>
      </p:sp>
      <p:sp>
        <p:nvSpPr>
          <p:cNvPr id="10252" name="Line 12"/>
          <p:cNvSpPr>
            <a:spLocks noChangeShapeType="1"/>
          </p:cNvSpPr>
          <p:nvPr/>
        </p:nvSpPr>
        <p:spPr bwMode="auto">
          <a:xfrm>
            <a:off x="2928952" y="839788"/>
            <a:ext cx="814387" cy="0"/>
          </a:xfrm>
          <a:prstGeom prst="line">
            <a:avLst/>
          </a:prstGeom>
          <a:noFill/>
          <a:ln w="38100">
            <a:solidFill>
              <a:srgbClr val="3333CC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0253" name="Line 13"/>
          <p:cNvSpPr>
            <a:spLocks noChangeShapeType="1"/>
          </p:cNvSpPr>
          <p:nvPr/>
        </p:nvSpPr>
        <p:spPr bwMode="auto">
          <a:xfrm flipH="1" flipV="1">
            <a:off x="2928952" y="938213"/>
            <a:ext cx="814387" cy="0"/>
          </a:xfrm>
          <a:prstGeom prst="line">
            <a:avLst/>
          </a:prstGeom>
          <a:noFill/>
          <a:ln w="38100">
            <a:solidFill>
              <a:srgbClr val="3333CC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1254125" y="2427306"/>
            <a:ext cx="4660900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chemeClr val="accent2"/>
                </a:solidFill>
                <a:latin typeface="Arial" charset="0"/>
              </a:rPr>
              <a:t>2 H</a:t>
            </a:r>
            <a:r>
              <a:rPr lang="it-IT" b="1" baseline="-25000">
                <a:solidFill>
                  <a:schemeClr val="accent2"/>
                </a:solidFill>
                <a:latin typeface="Arial" charset="0"/>
              </a:rPr>
              <a:t>2</a:t>
            </a:r>
            <a:r>
              <a:rPr lang="it-IT" b="1">
                <a:solidFill>
                  <a:schemeClr val="accent2"/>
                </a:solidFill>
                <a:latin typeface="Arial" charset="0"/>
              </a:rPr>
              <a:t>O          	 H</a:t>
            </a:r>
            <a:r>
              <a:rPr lang="it-IT" b="1" baseline="-25000">
                <a:solidFill>
                  <a:schemeClr val="accent2"/>
                </a:solidFill>
                <a:latin typeface="Arial" charset="0"/>
              </a:rPr>
              <a:t>3</a:t>
            </a:r>
            <a:r>
              <a:rPr lang="it-IT" b="1">
                <a:solidFill>
                  <a:schemeClr val="accent2"/>
                </a:solidFill>
                <a:latin typeface="Arial" charset="0"/>
              </a:rPr>
              <a:t>O</a:t>
            </a:r>
            <a:r>
              <a:rPr lang="it-IT" b="1" baseline="30000">
                <a:solidFill>
                  <a:schemeClr val="accent2"/>
                </a:solidFill>
                <a:latin typeface="Arial" charset="0"/>
              </a:rPr>
              <a:t>+</a:t>
            </a:r>
            <a:r>
              <a:rPr lang="it-IT" b="1">
                <a:solidFill>
                  <a:schemeClr val="accent2"/>
                </a:solidFill>
                <a:latin typeface="Arial" charset="0"/>
              </a:rPr>
              <a:t>     +     OH</a:t>
            </a:r>
            <a:r>
              <a:rPr lang="it-IT" b="1" baseline="30000">
                <a:solidFill>
                  <a:schemeClr val="accent2"/>
                </a:solidFill>
                <a:latin typeface="Arial" charset="0"/>
              </a:rPr>
              <a:t>–</a:t>
            </a:r>
            <a:endParaRPr lang="it-IT" b="1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10255" name="Line 15"/>
          <p:cNvSpPr>
            <a:spLocks noChangeShapeType="1"/>
          </p:cNvSpPr>
          <p:nvPr/>
        </p:nvSpPr>
        <p:spPr bwMode="auto">
          <a:xfrm>
            <a:off x="2400301" y="2601913"/>
            <a:ext cx="814388" cy="0"/>
          </a:xfrm>
          <a:prstGeom prst="line">
            <a:avLst/>
          </a:prstGeom>
          <a:noFill/>
          <a:ln w="38100">
            <a:solidFill>
              <a:srgbClr val="3333CC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0256" name="Line 16"/>
          <p:cNvSpPr>
            <a:spLocks noChangeShapeType="1"/>
          </p:cNvSpPr>
          <p:nvPr/>
        </p:nvSpPr>
        <p:spPr bwMode="auto">
          <a:xfrm flipH="1" flipV="1">
            <a:off x="2400301" y="2689225"/>
            <a:ext cx="814388" cy="0"/>
          </a:xfrm>
          <a:prstGeom prst="line">
            <a:avLst/>
          </a:prstGeom>
          <a:noFill/>
          <a:ln w="38100">
            <a:solidFill>
              <a:srgbClr val="3333CC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461983" y="3082926"/>
            <a:ext cx="670507" cy="406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latin typeface="Arial" charset="0"/>
              </a:rPr>
              <a:t>K* =</a:t>
            </a:r>
          </a:p>
        </p:txBody>
      </p:sp>
      <p:sp>
        <p:nvSpPr>
          <p:cNvPr id="10258" name="Text Box 18"/>
          <p:cNvSpPr txBox="1">
            <a:spLocks noChangeArrowheads="1"/>
          </p:cNvSpPr>
          <p:nvPr/>
        </p:nvSpPr>
        <p:spPr bwMode="auto">
          <a:xfrm>
            <a:off x="4041775" y="3082926"/>
            <a:ext cx="2353474" cy="406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latin typeface="Arial" charset="0"/>
              </a:rPr>
              <a:t>a</a:t>
            </a:r>
            <a:r>
              <a:rPr lang="it-IT" sz="2300" baseline="-25000">
                <a:latin typeface="Arial" charset="0"/>
              </a:rPr>
              <a:t>H  O</a:t>
            </a:r>
            <a:r>
              <a:rPr lang="it-IT" sz="2300">
                <a:latin typeface="Arial" charset="0"/>
              </a:rPr>
              <a:t> = 55,5 moli/l</a:t>
            </a:r>
          </a:p>
        </p:txBody>
      </p:sp>
      <p:sp>
        <p:nvSpPr>
          <p:cNvPr id="10259" name="Text Box 19"/>
          <p:cNvSpPr txBox="1">
            <a:spLocks noChangeArrowheads="1"/>
          </p:cNvSpPr>
          <p:nvPr/>
        </p:nvSpPr>
        <p:spPr bwMode="auto">
          <a:xfrm>
            <a:off x="1190625" y="2803526"/>
            <a:ext cx="2579688" cy="406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latin typeface="Arial" charset="0"/>
              </a:rPr>
              <a:t>a</a:t>
            </a:r>
            <a:r>
              <a:rPr lang="it-IT" sz="2300" baseline="-25000">
                <a:latin typeface="Arial" charset="0"/>
              </a:rPr>
              <a:t>H  O</a:t>
            </a:r>
            <a:r>
              <a:rPr lang="it-IT" sz="2300">
                <a:latin typeface="Arial" charset="0"/>
              </a:rPr>
              <a:t>   a</a:t>
            </a:r>
            <a:r>
              <a:rPr lang="it-IT" sz="2300" baseline="-25000">
                <a:latin typeface="Arial" charset="0"/>
              </a:rPr>
              <a:t>OH</a:t>
            </a:r>
            <a:endParaRPr lang="it-IT" sz="2300">
              <a:latin typeface="Arial" charset="0"/>
            </a:endParaRPr>
          </a:p>
        </p:txBody>
      </p:sp>
      <p:sp>
        <p:nvSpPr>
          <p:cNvPr id="10260" name="Line 20"/>
          <p:cNvSpPr>
            <a:spLocks noChangeShapeType="1"/>
          </p:cNvSpPr>
          <p:nvPr/>
        </p:nvSpPr>
        <p:spPr bwMode="auto">
          <a:xfrm flipH="1" flipV="1">
            <a:off x="1189038" y="3314700"/>
            <a:ext cx="15430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0261" name="Text Box 21"/>
          <p:cNvSpPr txBox="1">
            <a:spLocks noChangeArrowheads="1"/>
          </p:cNvSpPr>
          <p:nvPr/>
        </p:nvSpPr>
        <p:spPr bwMode="auto">
          <a:xfrm>
            <a:off x="1462088" y="3325815"/>
            <a:ext cx="766762" cy="642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latin typeface="Arial" charset="0"/>
              </a:rPr>
              <a:t>a</a:t>
            </a:r>
            <a:r>
              <a:rPr lang="it-IT" sz="2300" baseline="30000">
                <a:latin typeface="Arial" charset="0"/>
              </a:rPr>
              <a:t>2</a:t>
            </a:r>
            <a:r>
              <a:rPr lang="it-IT" sz="2300" baseline="-25000">
                <a:latin typeface="Arial" charset="0"/>
              </a:rPr>
              <a:t>H  O</a:t>
            </a:r>
            <a:endParaRPr lang="it-IT" sz="2300">
              <a:latin typeface="Arial" charset="0"/>
            </a:endParaRPr>
          </a:p>
        </p:txBody>
      </p:sp>
      <p:sp>
        <p:nvSpPr>
          <p:cNvPr id="10262" name="Text Box 22"/>
          <p:cNvSpPr txBox="1">
            <a:spLocks noChangeArrowheads="1"/>
          </p:cNvSpPr>
          <p:nvPr/>
        </p:nvSpPr>
        <p:spPr bwMode="auto">
          <a:xfrm>
            <a:off x="1865332" y="3586164"/>
            <a:ext cx="218911" cy="2986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600">
                <a:latin typeface="Arial" charset="0"/>
              </a:rPr>
              <a:t>2</a:t>
            </a:r>
          </a:p>
        </p:txBody>
      </p:sp>
      <p:sp>
        <p:nvSpPr>
          <p:cNvPr id="10263" name="Text Box 23"/>
          <p:cNvSpPr txBox="1">
            <a:spLocks noChangeArrowheads="1"/>
          </p:cNvSpPr>
          <p:nvPr/>
        </p:nvSpPr>
        <p:spPr bwMode="auto">
          <a:xfrm>
            <a:off x="1489094" y="3052763"/>
            <a:ext cx="218911" cy="2986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600">
                <a:latin typeface="Arial" charset="0"/>
              </a:rPr>
              <a:t>3</a:t>
            </a:r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1725612" y="2868613"/>
            <a:ext cx="224622" cy="2986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600">
                <a:latin typeface="Arial" charset="0"/>
              </a:rPr>
              <a:t>+</a:t>
            </a:r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4340245" y="3348039"/>
            <a:ext cx="218911" cy="2986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600">
                <a:latin typeface="Arial" charset="0"/>
              </a:rPr>
              <a:t>2</a:t>
            </a:r>
          </a:p>
        </p:txBody>
      </p:sp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504827" y="3848100"/>
            <a:ext cx="2238375" cy="406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latin typeface="Arial" charset="0"/>
              </a:rPr>
              <a:t>K</a:t>
            </a:r>
            <a:r>
              <a:rPr lang="it-IT" sz="2300" baseline="-25000">
                <a:latin typeface="Arial" charset="0"/>
              </a:rPr>
              <a:t>w</a:t>
            </a:r>
            <a:r>
              <a:rPr lang="it-IT" sz="2300">
                <a:latin typeface="Arial" charset="0"/>
              </a:rPr>
              <a:t>* = a</a:t>
            </a:r>
            <a:r>
              <a:rPr lang="it-IT" sz="2300" baseline="-25000">
                <a:latin typeface="Arial" charset="0"/>
              </a:rPr>
              <a:t>H  O</a:t>
            </a:r>
            <a:r>
              <a:rPr lang="it-IT" sz="2300">
                <a:latin typeface="Arial" charset="0"/>
              </a:rPr>
              <a:t>   a</a:t>
            </a:r>
            <a:r>
              <a:rPr lang="it-IT" sz="2300" baseline="-25000">
                <a:latin typeface="Arial" charset="0"/>
              </a:rPr>
              <a:t>OH</a:t>
            </a:r>
            <a:endParaRPr lang="it-IT" sz="2300">
              <a:latin typeface="Arial" charset="0"/>
            </a:endParaRPr>
          </a:p>
        </p:txBody>
      </p:sp>
      <p:sp>
        <p:nvSpPr>
          <p:cNvPr id="10267" name="Text Box 27"/>
          <p:cNvSpPr txBox="1">
            <a:spLocks noChangeArrowheads="1"/>
          </p:cNvSpPr>
          <p:nvPr/>
        </p:nvSpPr>
        <p:spPr bwMode="auto">
          <a:xfrm>
            <a:off x="1565294" y="4113213"/>
            <a:ext cx="218911" cy="2986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600">
                <a:latin typeface="Arial" charset="0"/>
              </a:rPr>
              <a:t>3</a:t>
            </a:r>
          </a:p>
        </p:txBody>
      </p:sp>
      <p:sp>
        <p:nvSpPr>
          <p:cNvPr id="10268" name="Text Box 28"/>
          <p:cNvSpPr txBox="1">
            <a:spLocks noChangeArrowheads="1"/>
          </p:cNvSpPr>
          <p:nvPr/>
        </p:nvSpPr>
        <p:spPr bwMode="auto">
          <a:xfrm>
            <a:off x="1800225" y="3927476"/>
            <a:ext cx="224622" cy="2986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600">
                <a:latin typeface="Arial" charset="0"/>
              </a:rPr>
              <a:t>+</a:t>
            </a:r>
          </a:p>
        </p:txBody>
      </p:sp>
      <p:sp>
        <p:nvSpPr>
          <p:cNvPr id="10269" name="Text Box 29"/>
          <p:cNvSpPr txBox="1">
            <a:spLocks noChangeArrowheads="1"/>
          </p:cNvSpPr>
          <p:nvPr/>
        </p:nvSpPr>
        <p:spPr bwMode="auto">
          <a:xfrm>
            <a:off x="2443163" y="2879725"/>
            <a:ext cx="173126" cy="2986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600">
                <a:latin typeface="Arial" charset="0"/>
              </a:rPr>
              <a:t>-</a:t>
            </a:r>
          </a:p>
        </p:txBody>
      </p:sp>
      <p:sp>
        <p:nvSpPr>
          <p:cNvPr id="10270" name="Text Box 30"/>
          <p:cNvSpPr txBox="1">
            <a:spLocks noChangeArrowheads="1"/>
          </p:cNvSpPr>
          <p:nvPr/>
        </p:nvSpPr>
        <p:spPr bwMode="auto">
          <a:xfrm>
            <a:off x="2540000" y="3916364"/>
            <a:ext cx="173126" cy="2986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600">
                <a:latin typeface="Arial" charset="0"/>
              </a:rPr>
              <a:t>-</a:t>
            </a:r>
          </a:p>
        </p:txBody>
      </p:sp>
      <p:sp>
        <p:nvSpPr>
          <p:cNvPr id="10271" name="Text Box 31"/>
          <p:cNvSpPr txBox="1">
            <a:spLocks noChangeArrowheads="1"/>
          </p:cNvSpPr>
          <p:nvPr/>
        </p:nvSpPr>
        <p:spPr bwMode="auto">
          <a:xfrm>
            <a:off x="4062427" y="3848100"/>
            <a:ext cx="2795587" cy="406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latin typeface="Arial" charset="0"/>
              </a:rPr>
              <a:t>K</a:t>
            </a:r>
            <a:r>
              <a:rPr lang="it-IT" sz="2300" baseline="-25000">
                <a:latin typeface="Arial" charset="0"/>
              </a:rPr>
              <a:t>w</a:t>
            </a:r>
            <a:r>
              <a:rPr lang="it-IT" sz="2300">
                <a:latin typeface="Arial" charset="0"/>
              </a:rPr>
              <a:t> = [H</a:t>
            </a:r>
            <a:r>
              <a:rPr lang="it-IT" sz="2300" baseline="-25000">
                <a:latin typeface="Arial" charset="0"/>
              </a:rPr>
              <a:t>3</a:t>
            </a:r>
            <a:r>
              <a:rPr lang="it-IT" sz="2300">
                <a:latin typeface="Arial" charset="0"/>
              </a:rPr>
              <a:t>O</a:t>
            </a:r>
            <a:r>
              <a:rPr lang="it-IT" sz="2300" baseline="30000">
                <a:latin typeface="Arial" charset="0"/>
              </a:rPr>
              <a:t>+</a:t>
            </a:r>
            <a:r>
              <a:rPr lang="it-IT" sz="2300">
                <a:latin typeface="Arial" charset="0"/>
              </a:rPr>
              <a:t>] [OH</a:t>
            </a:r>
            <a:r>
              <a:rPr lang="it-IT" sz="2300" baseline="30000">
                <a:latin typeface="Arial" charset="0"/>
              </a:rPr>
              <a:t>–</a:t>
            </a:r>
            <a:r>
              <a:rPr lang="it-IT" sz="2300">
                <a:latin typeface="Arial" charset="0"/>
              </a:rPr>
              <a:t>]</a:t>
            </a:r>
          </a:p>
        </p:txBody>
      </p:sp>
      <p:sp>
        <p:nvSpPr>
          <p:cNvPr id="10272" name="Line 32"/>
          <p:cNvSpPr>
            <a:spLocks noChangeShapeType="1"/>
          </p:cNvSpPr>
          <p:nvPr/>
        </p:nvSpPr>
        <p:spPr bwMode="auto">
          <a:xfrm flipV="1">
            <a:off x="1628775" y="4446606"/>
            <a:ext cx="0" cy="1871663"/>
          </a:xfrm>
          <a:prstGeom prst="line">
            <a:avLst/>
          </a:prstGeom>
          <a:noFill/>
          <a:ln w="47625">
            <a:solidFill>
              <a:srgbClr val="000066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0273" name="Line 33"/>
          <p:cNvSpPr>
            <a:spLocks noChangeShapeType="1"/>
          </p:cNvSpPr>
          <p:nvPr/>
        </p:nvSpPr>
        <p:spPr bwMode="auto">
          <a:xfrm>
            <a:off x="1628775" y="6307139"/>
            <a:ext cx="4457700" cy="0"/>
          </a:xfrm>
          <a:prstGeom prst="line">
            <a:avLst/>
          </a:prstGeom>
          <a:noFill/>
          <a:ln w="47625">
            <a:solidFill>
              <a:srgbClr val="000066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0274" name="Line 34"/>
          <p:cNvSpPr>
            <a:spLocks noChangeShapeType="1"/>
          </p:cNvSpPr>
          <p:nvPr/>
        </p:nvSpPr>
        <p:spPr bwMode="auto">
          <a:xfrm flipV="1">
            <a:off x="1628777" y="4783137"/>
            <a:ext cx="3343275" cy="1524000"/>
          </a:xfrm>
          <a:prstGeom prst="line">
            <a:avLst/>
          </a:prstGeom>
          <a:noFill/>
          <a:ln w="47625">
            <a:solidFill>
              <a:schemeClr val="accent2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0275" name="Line 35"/>
          <p:cNvSpPr>
            <a:spLocks noChangeShapeType="1"/>
          </p:cNvSpPr>
          <p:nvPr/>
        </p:nvSpPr>
        <p:spPr bwMode="auto">
          <a:xfrm>
            <a:off x="1622425" y="6307157"/>
            <a:ext cx="0" cy="174625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0276" name="Line 36"/>
          <p:cNvSpPr>
            <a:spLocks noChangeShapeType="1"/>
          </p:cNvSpPr>
          <p:nvPr/>
        </p:nvSpPr>
        <p:spPr bwMode="auto">
          <a:xfrm>
            <a:off x="2259013" y="6307157"/>
            <a:ext cx="0" cy="174625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0277" name="Line 37"/>
          <p:cNvSpPr>
            <a:spLocks noChangeShapeType="1"/>
          </p:cNvSpPr>
          <p:nvPr/>
        </p:nvSpPr>
        <p:spPr bwMode="auto">
          <a:xfrm>
            <a:off x="2879725" y="6307157"/>
            <a:ext cx="0" cy="174625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0278" name="Line 38"/>
          <p:cNvSpPr>
            <a:spLocks noChangeShapeType="1"/>
          </p:cNvSpPr>
          <p:nvPr/>
        </p:nvSpPr>
        <p:spPr bwMode="auto">
          <a:xfrm>
            <a:off x="3514725" y="6307157"/>
            <a:ext cx="0" cy="174625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0279" name="Line 39"/>
          <p:cNvSpPr>
            <a:spLocks noChangeShapeType="1"/>
          </p:cNvSpPr>
          <p:nvPr/>
        </p:nvSpPr>
        <p:spPr bwMode="auto">
          <a:xfrm>
            <a:off x="4157663" y="6307157"/>
            <a:ext cx="0" cy="174625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0280" name="Line 40"/>
          <p:cNvSpPr>
            <a:spLocks noChangeShapeType="1"/>
          </p:cNvSpPr>
          <p:nvPr/>
        </p:nvSpPr>
        <p:spPr bwMode="auto">
          <a:xfrm>
            <a:off x="4738688" y="6307157"/>
            <a:ext cx="0" cy="174625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0281" name="Line 41"/>
          <p:cNvSpPr>
            <a:spLocks noChangeShapeType="1"/>
          </p:cNvSpPr>
          <p:nvPr/>
        </p:nvSpPr>
        <p:spPr bwMode="auto">
          <a:xfrm>
            <a:off x="5357813" y="6307157"/>
            <a:ext cx="0" cy="174625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0282" name="Line 42"/>
          <p:cNvSpPr>
            <a:spLocks noChangeShapeType="1"/>
          </p:cNvSpPr>
          <p:nvPr/>
        </p:nvSpPr>
        <p:spPr bwMode="auto">
          <a:xfrm rot="5400000">
            <a:off x="1543050" y="6091238"/>
            <a:ext cx="0" cy="17145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0283" name="Line 43"/>
          <p:cNvSpPr>
            <a:spLocks noChangeShapeType="1"/>
          </p:cNvSpPr>
          <p:nvPr/>
        </p:nvSpPr>
        <p:spPr bwMode="auto">
          <a:xfrm rot="5400000">
            <a:off x="1550988" y="5473700"/>
            <a:ext cx="0" cy="17145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0284" name="Line 44"/>
          <p:cNvSpPr>
            <a:spLocks noChangeShapeType="1"/>
          </p:cNvSpPr>
          <p:nvPr/>
        </p:nvSpPr>
        <p:spPr bwMode="auto">
          <a:xfrm>
            <a:off x="1671638" y="5567363"/>
            <a:ext cx="1543050" cy="0"/>
          </a:xfrm>
          <a:prstGeom prst="line">
            <a:avLst/>
          </a:prstGeom>
          <a:noFill/>
          <a:ln w="38100">
            <a:solidFill>
              <a:srgbClr val="6600CC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0285" name="Line 45"/>
          <p:cNvSpPr>
            <a:spLocks noChangeShapeType="1"/>
          </p:cNvSpPr>
          <p:nvPr/>
        </p:nvSpPr>
        <p:spPr bwMode="auto">
          <a:xfrm flipV="1">
            <a:off x="3214688" y="5567382"/>
            <a:ext cx="0" cy="739775"/>
          </a:xfrm>
          <a:prstGeom prst="line">
            <a:avLst/>
          </a:prstGeom>
          <a:noFill/>
          <a:ln w="38100">
            <a:solidFill>
              <a:srgbClr val="6600CC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0286" name="Oval 46"/>
          <p:cNvSpPr>
            <a:spLocks noChangeArrowheads="1"/>
          </p:cNvSpPr>
          <p:nvPr/>
        </p:nvSpPr>
        <p:spPr bwMode="auto">
          <a:xfrm>
            <a:off x="3171827" y="5522913"/>
            <a:ext cx="85725" cy="873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0287" name="Text Box 47"/>
          <p:cNvSpPr txBox="1">
            <a:spLocks noChangeArrowheads="1"/>
          </p:cNvSpPr>
          <p:nvPr/>
        </p:nvSpPr>
        <p:spPr bwMode="auto">
          <a:xfrm>
            <a:off x="3956050" y="6462731"/>
            <a:ext cx="418610" cy="3909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6600CC"/>
                </a:solidFill>
                <a:latin typeface="Arial" charset="0"/>
              </a:rPr>
              <a:t>40</a:t>
            </a:r>
          </a:p>
        </p:txBody>
      </p:sp>
      <p:sp>
        <p:nvSpPr>
          <p:cNvPr id="10288" name="Text Box 48"/>
          <p:cNvSpPr txBox="1">
            <a:spLocks noChangeArrowheads="1"/>
          </p:cNvSpPr>
          <p:nvPr/>
        </p:nvSpPr>
        <p:spPr bwMode="auto">
          <a:xfrm>
            <a:off x="1490663" y="6462731"/>
            <a:ext cx="261704" cy="3909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6600CC"/>
                </a:solidFill>
                <a:latin typeface="Arial" charset="0"/>
              </a:rPr>
              <a:t>0</a:t>
            </a:r>
          </a:p>
        </p:txBody>
      </p:sp>
      <p:sp>
        <p:nvSpPr>
          <p:cNvPr id="10289" name="Text Box 49"/>
          <p:cNvSpPr txBox="1">
            <a:spLocks noChangeArrowheads="1"/>
          </p:cNvSpPr>
          <p:nvPr/>
        </p:nvSpPr>
        <p:spPr bwMode="auto">
          <a:xfrm>
            <a:off x="2052638" y="6462731"/>
            <a:ext cx="418610" cy="3909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6600CC"/>
                </a:solidFill>
                <a:latin typeface="Arial" charset="0"/>
              </a:rPr>
              <a:t>10</a:t>
            </a:r>
          </a:p>
        </p:txBody>
      </p:sp>
      <p:sp>
        <p:nvSpPr>
          <p:cNvPr id="10290" name="Text Box 50"/>
          <p:cNvSpPr txBox="1">
            <a:spLocks noChangeArrowheads="1"/>
          </p:cNvSpPr>
          <p:nvPr/>
        </p:nvSpPr>
        <p:spPr bwMode="auto">
          <a:xfrm>
            <a:off x="2673350" y="6462731"/>
            <a:ext cx="418610" cy="3909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6600CC"/>
                </a:solidFill>
                <a:latin typeface="Arial" charset="0"/>
              </a:rPr>
              <a:t>20</a:t>
            </a:r>
          </a:p>
        </p:txBody>
      </p:sp>
      <p:sp>
        <p:nvSpPr>
          <p:cNvPr id="10291" name="Text Box 51"/>
          <p:cNvSpPr txBox="1">
            <a:spLocks noChangeArrowheads="1"/>
          </p:cNvSpPr>
          <p:nvPr/>
        </p:nvSpPr>
        <p:spPr bwMode="auto">
          <a:xfrm>
            <a:off x="3014663" y="6251594"/>
            <a:ext cx="418610" cy="3909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6600CC"/>
                </a:solidFill>
                <a:latin typeface="Arial" charset="0"/>
              </a:rPr>
              <a:t>25</a:t>
            </a:r>
          </a:p>
        </p:txBody>
      </p:sp>
      <p:sp>
        <p:nvSpPr>
          <p:cNvPr id="10292" name="Text Box 52"/>
          <p:cNvSpPr txBox="1">
            <a:spLocks noChangeArrowheads="1"/>
          </p:cNvSpPr>
          <p:nvPr/>
        </p:nvSpPr>
        <p:spPr bwMode="auto">
          <a:xfrm>
            <a:off x="3308350" y="6462731"/>
            <a:ext cx="418610" cy="3909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6600CC"/>
                </a:solidFill>
                <a:latin typeface="Arial" charset="0"/>
              </a:rPr>
              <a:t>30</a:t>
            </a:r>
          </a:p>
        </p:txBody>
      </p:sp>
      <p:sp>
        <p:nvSpPr>
          <p:cNvPr id="10293" name="Text Box 53"/>
          <p:cNvSpPr txBox="1">
            <a:spLocks noChangeArrowheads="1"/>
          </p:cNvSpPr>
          <p:nvPr/>
        </p:nvSpPr>
        <p:spPr bwMode="auto">
          <a:xfrm>
            <a:off x="4540250" y="6462731"/>
            <a:ext cx="418610" cy="3909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6600CC"/>
                </a:solidFill>
                <a:latin typeface="Arial" charset="0"/>
              </a:rPr>
              <a:t>50</a:t>
            </a:r>
          </a:p>
        </p:txBody>
      </p:sp>
      <p:sp>
        <p:nvSpPr>
          <p:cNvPr id="10294" name="Text Box 54"/>
          <p:cNvSpPr txBox="1">
            <a:spLocks noChangeArrowheads="1"/>
          </p:cNvSpPr>
          <p:nvPr/>
        </p:nvSpPr>
        <p:spPr bwMode="auto">
          <a:xfrm>
            <a:off x="5153026" y="6462731"/>
            <a:ext cx="418610" cy="3909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6600CC"/>
                </a:solidFill>
                <a:latin typeface="Arial" charset="0"/>
              </a:rPr>
              <a:t>60</a:t>
            </a:r>
          </a:p>
        </p:txBody>
      </p:sp>
      <p:sp>
        <p:nvSpPr>
          <p:cNvPr id="10295" name="Text Box 55"/>
          <p:cNvSpPr txBox="1">
            <a:spLocks noChangeArrowheads="1"/>
          </p:cNvSpPr>
          <p:nvPr/>
        </p:nvSpPr>
        <p:spPr bwMode="auto">
          <a:xfrm>
            <a:off x="47639" y="5970606"/>
            <a:ext cx="1495097" cy="3909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6600CC"/>
                </a:solidFill>
                <a:latin typeface="Arial" charset="0"/>
              </a:rPr>
              <a:t>1,00 • 10</a:t>
            </a:r>
            <a:r>
              <a:rPr lang="it-IT" sz="2200" baseline="30000">
                <a:solidFill>
                  <a:srgbClr val="6600CC"/>
                </a:solidFill>
                <a:latin typeface="Arial" charset="0"/>
              </a:rPr>
              <a:t>-15</a:t>
            </a:r>
            <a:endParaRPr lang="it-IT" sz="2200">
              <a:solidFill>
                <a:srgbClr val="6600CC"/>
              </a:solidFill>
              <a:latin typeface="Arial" charset="0"/>
            </a:endParaRPr>
          </a:p>
        </p:txBody>
      </p:sp>
      <p:sp>
        <p:nvSpPr>
          <p:cNvPr id="10296" name="Text Box 56"/>
          <p:cNvSpPr txBox="1">
            <a:spLocks noChangeArrowheads="1"/>
          </p:cNvSpPr>
          <p:nvPr/>
        </p:nvSpPr>
        <p:spPr bwMode="auto">
          <a:xfrm>
            <a:off x="47639" y="5391169"/>
            <a:ext cx="1495097" cy="3909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6600CC"/>
                </a:solidFill>
                <a:latin typeface="Arial" charset="0"/>
              </a:rPr>
              <a:t>1,00 • 10</a:t>
            </a:r>
            <a:r>
              <a:rPr lang="it-IT" sz="2200" baseline="30000">
                <a:solidFill>
                  <a:srgbClr val="6600CC"/>
                </a:solidFill>
                <a:latin typeface="Arial" charset="0"/>
              </a:rPr>
              <a:t>-14</a:t>
            </a:r>
            <a:endParaRPr lang="it-IT" sz="2200">
              <a:solidFill>
                <a:srgbClr val="6600CC"/>
              </a:solidFill>
              <a:latin typeface="Arial" charset="0"/>
            </a:endParaRPr>
          </a:p>
        </p:txBody>
      </p:sp>
      <p:sp>
        <p:nvSpPr>
          <p:cNvPr id="10297" name="Text Box 57"/>
          <p:cNvSpPr txBox="1">
            <a:spLocks noChangeArrowheads="1"/>
          </p:cNvSpPr>
          <p:nvPr/>
        </p:nvSpPr>
        <p:spPr bwMode="auto">
          <a:xfrm>
            <a:off x="1117601" y="4370388"/>
            <a:ext cx="470752" cy="406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>
                <a:latin typeface="Arial" charset="0"/>
              </a:rPr>
              <a:t>K</a:t>
            </a:r>
            <a:r>
              <a:rPr lang="it-IT" sz="2300" b="1" baseline="-25000">
                <a:latin typeface="Arial" charset="0"/>
              </a:rPr>
              <a:t>w</a:t>
            </a:r>
            <a:endParaRPr lang="it-IT" sz="2300" b="1">
              <a:latin typeface="Arial" charset="0"/>
            </a:endParaRPr>
          </a:p>
        </p:txBody>
      </p:sp>
      <p:sp>
        <p:nvSpPr>
          <p:cNvPr id="10298" name="Text Box 58"/>
          <p:cNvSpPr txBox="1">
            <a:spLocks noChangeArrowheads="1"/>
          </p:cNvSpPr>
          <p:nvPr/>
        </p:nvSpPr>
        <p:spPr bwMode="auto">
          <a:xfrm>
            <a:off x="5907107" y="6334126"/>
            <a:ext cx="320971" cy="406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>
                <a:latin typeface="Arial" charset="0"/>
              </a:rPr>
              <a:t>°t</a:t>
            </a:r>
          </a:p>
        </p:txBody>
      </p:sp>
      <p:sp>
        <p:nvSpPr>
          <p:cNvPr id="10299" name="Text Box 59"/>
          <p:cNvSpPr txBox="1">
            <a:spLocks noChangeArrowheads="1"/>
          </p:cNvSpPr>
          <p:nvPr/>
        </p:nvSpPr>
        <p:spPr bwMode="auto">
          <a:xfrm>
            <a:off x="115902" y="6924702"/>
            <a:ext cx="3455987" cy="36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000">
                <a:solidFill>
                  <a:schemeClr val="accent2"/>
                </a:solidFill>
                <a:latin typeface="Arial" charset="0"/>
              </a:rPr>
              <a:t>pH = - log</a:t>
            </a:r>
            <a:r>
              <a:rPr lang="it-IT" sz="2000" baseline="-25000">
                <a:solidFill>
                  <a:schemeClr val="accent2"/>
                </a:solidFill>
                <a:latin typeface="Arial" charset="0"/>
              </a:rPr>
              <a:t>10 </a:t>
            </a:r>
            <a:r>
              <a:rPr lang="it-IT" sz="2000">
                <a:solidFill>
                  <a:schemeClr val="accent2"/>
                </a:solidFill>
                <a:latin typeface="Arial" charset="0"/>
              </a:rPr>
              <a:t>[H</a:t>
            </a:r>
            <a:r>
              <a:rPr lang="it-IT" sz="2000" baseline="-25000">
                <a:solidFill>
                  <a:schemeClr val="accent2"/>
                </a:solidFill>
                <a:latin typeface="Arial" charset="0"/>
              </a:rPr>
              <a:t>3</a:t>
            </a:r>
            <a:r>
              <a:rPr lang="it-IT" sz="2000">
                <a:solidFill>
                  <a:schemeClr val="accent2"/>
                </a:solidFill>
                <a:latin typeface="Arial" charset="0"/>
              </a:rPr>
              <a:t>O</a:t>
            </a:r>
            <a:r>
              <a:rPr lang="it-IT" sz="2000" baseline="30000">
                <a:solidFill>
                  <a:schemeClr val="accent2"/>
                </a:solidFill>
                <a:latin typeface="Arial" charset="0"/>
              </a:rPr>
              <a:t>+</a:t>
            </a:r>
            <a:r>
              <a:rPr lang="it-IT" sz="2000">
                <a:solidFill>
                  <a:schemeClr val="accent2"/>
                </a:solidFill>
                <a:latin typeface="Arial" charset="0"/>
              </a:rPr>
              <a:t>] = log</a:t>
            </a:r>
            <a:r>
              <a:rPr lang="it-IT" sz="2000" baseline="-25000">
                <a:solidFill>
                  <a:schemeClr val="accent2"/>
                </a:solidFill>
                <a:latin typeface="Arial" charset="0"/>
              </a:rPr>
              <a:t>10</a:t>
            </a:r>
            <a:endParaRPr lang="it-IT" sz="20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10300" name="Line 60"/>
          <p:cNvSpPr>
            <a:spLocks noChangeShapeType="1"/>
          </p:cNvSpPr>
          <p:nvPr/>
        </p:nvSpPr>
        <p:spPr bwMode="auto">
          <a:xfrm flipH="1" flipV="1">
            <a:off x="3057539" y="7085013"/>
            <a:ext cx="754063" cy="0"/>
          </a:xfrm>
          <a:prstGeom prst="line">
            <a:avLst/>
          </a:prstGeom>
          <a:noFill/>
          <a:ln w="19050">
            <a:solidFill>
              <a:srgbClr val="3333CC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0301" name="Text Box 61"/>
          <p:cNvSpPr txBox="1">
            <a:spLocks noChangeArrowheads="1"/>
          </p:cNvSpPr>
          <p:nvPr/>
        </p:nvSpPr>
        <p:spPr bwMode="auto">
          <a:xfrm>
            <a:off x="3268663" y="6783414"/>
            <a:ext cx="247440" cy="36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000">
                <a:solidFill>
                  <a:schemeClr val="accent2"/>
                </a:solidFill>
                <a:latin typeface="Arial" charset="0"/>
              </a:rPr>
              <a:t>1</a:t>
            </a:r>
          </a:p>
        </p:txBody>
      </p:sp>
      <p:sp>
        <p:nvSpPr>
          <p:cNvPr id="10302" name="Text Box 62"/>
          <p:cNvSpPr txBox="1">
            <a:spLocks noChangeArrowheads="1"/>
          </p:cNvSpPr>
          <p:nvPr/>
        </p:nvSpPr>
        <p:spPr bwMode="auto">
          <a:xfrm>
            <a:off x="3021014" y="7054878"/>
            <a:ext cx="826984" cy="36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000">
                <a:solidFill>
                  <a:schemeClr val="accent2"/>
                </a:solidFill>
                <a:latin typeface="Arial" charset="0"/>
              </a:rPr>
              <a:t>[H</a:t>
            </a:r>
            <a:r>
              <a:rPr lang="it-IT" sz="2000" baseline="-25000">
                <a:solidFill>
                  <a:schemeClr val="accent2"/>
                </a:solidFill>
                <a:latin typeface="Arial" charset="0"/>
              </a:rPr>
              <a:t>3</a:t>
            </a:r>
            <a:r>
              <a:rPr lang="it-IT" sz="2000">
                <a:solidFill>
                  <a:schemeClr val="accent2"/>
                </a:solidFill>
                <a:latin typeface="Arial" charset="0"/>
              </a:rPr>
              <a:t>O</a:t>
            </a:r>
            <a:r>
              <a:rPr lang="it-IT" sz="2000" baseline="30000">
                <a:solidFill>
                  <a:schemeClr val="accent2"/>
                </a:solidFill>
                <a:latin typeface="Arial" charset="0"/>
              </a:rPr>
              <a:t>+</a:t>
            </a:r>
            <a:r>
              <a:rPr lang="it-IT" sz="2000">
                <a:solidFill>
                  <a:schemeClr val="accent2"/>
                </a:solidFill>
                <a:latin typeface="Arial" charset="0"/>
              </a:rPr>
              <a:t>]</a:t>
            </a:r>
          </a:p>
        </p:txBody>
      </p:sp>
      <p:sp>
        <p:nvSpPr>
          <p:cNvPr id="10303" name="Text Box 63"/>
          <p:cNvSpPr txBox="1">
            <a:spLocks noChangeArrowheads="1"/>
          </p:cNvSpPr>
          <p:nvPr/>
        </p:nvSpPr>
        <p:spPr bwMode="auto">
          <a:xfrm>
            <a:off x="-4762" y="7526366"/>
            <a:ext cx="3981451" cy="36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000">
                <a:solidFill>
                  <a:schemeClr val="accent2"/>
                </a:solidFill>
                <a:latin typeface="Arial" charset="0"/>
              </a:rPr>
              <a:t>pOH = - log</a:t>
            </a:r>
            <a:r>
              <a:rPr lang="it-IT" sz="2000" baseline="-25000">
                <a:solidFill>
                  <a:schemeClr val="accent2"/>
                </a:solidFill>
                <a:latin typeface="Arial" charset="0"/>
              </a:rPr>
              <a:t>10 </a:t>
            </a:r>
            <a:r>
              <a:rPr lang="it-IT" sz="2000">
                <a:solidFill>
                  <a:schemeClr val="accent2"/>
                </a:solidFill>
                <a:latin typeface="Arial" charset="0"/>
              </a:rPr>
              <a:t>[OH</a:t>
            </a:r>
            <a:r>
              <a:rPr lang="it-IT" sz="2000" baseline="30000">
                <a:solidFill>
                  <a:schemeClr val="accent2"/>
                </a:solidFill>
                <a:latin typeface="Arial" charset="0"/>
              </a:rPr>
              <a:t>-</a:t>
            </a:r>
            <a:r>
              <a:rPr lang="it-IT" sz="2000">
                <a:solidFill>
                  <a:schemeClr val="accent2"/>
                </a:solidFill>
                <a:latin typeface="Arial" charset="0"/>
              </a:rPr>
              <a:t>] = log</a:t>
            </a:r>
            <a:r>
              <a:rPr lang="it-IT" sz="2000" baseline="-25000">
                <a:solidFill>
                  <a:schemeClr val="accent2"/>
                </a:solidFill>
                <a:latin typeface="Arial" charset="0"/>
              </a:rPr>
              <a:t>10</a:t>
            </a:r>
            <a:endParaRPr lang="it-IT" sz="20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10304" name="Line 64"/>
          <p:cNvSpPr>
            <a:spLocks noChangeShapeType="1"/>
          </p:cNvSpPr>
          <p:nvPr/>
        </p:nvSpPr>
        <p:spPr bwMode="auto">
          <a:xfrm flipH="1" flipV="1">
            <a:off x="3001963" y="7739063"/>
            <a:ext cx="577850" cy="0"/>
          </a:xfrm>
          <a:prstGeom prst="line">
            <a:avLst/>
          </a:prstGeom>
          <a:noFill/>
          <a:ln w="19050">
            <a:solidFill>
              <a:srgbClr val="3333CC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0305" name="Text Box 65"/>
          <p:cNvSpPr txBox="1">
            <a:spLocks noChangeArrowheads="1"/>
          </p:cNvSpPr>
          <p:nvPr/>
        </p:nvSpPr>
        <p:spPr bwMode="auto">
          <a:xfrm>
            <a:off x="3138488" y="7443814"/>
            <a:ext cx="247440" cy="36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000">
                <a:solidFill>
                  <a:schemeClr val="accent2"/>
                </a:solidFill>
                <a:latin typeface="Arial" charset="0"/>
              </a:rPr>
              <a:t>1</a:t>
            </a:r>
          </a:p>
        </p:txBody>
      </p:sp>
      <p:sp>
        <p:nvSpPr>
          <p:cNvPr id="10306" name="Text Box 66"/>
          <p:cNvSpPr txBox="1">
            <a:spLocks noChangeArrowheads="1"/>
          </p:cNvSpPr>
          <p:nvPr/>
        </p:nvSpPr>
        <p:spPr bwMode="auto">
          <a:xfrm>
            <a:off x="2959120" y="7691466"/>
            <a:ext cx="688975" cy="36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000">
                <a:solidFill>
                  <a:schemeClr val="accent2"/>
                </a:solidFill>
                <a:latin typeface="Arial" charset="0"/>
              </a:rPr>
              <a:t>[OH</a:t>
            </a:r>
            <a:r>
              <a:rPr lang="it-IT" sz="2000" baseline="30000">
                <a:solidFill>
                  <a:schemeClr val="accent2"/>
                </a:solidFill>
                <a:latin typeface="Arial" charset="0"/>
              </a:rPr>
              <a:t>-</a:t>
            </a:r>
            <a:r>
              <a:rPr lang="it-IT" sz="2000">
                <a:solidFill>
                  <a:schemeClr val="accent2"/>
                </a:solidFill>
                <a:latin typeface="Arial" charset="0"/>
              </a:rPr>
              <a:t>]</a:t>
            </a:r>
          </a:p>
        </p:txBody>
      </p:sp>
      <p:sp>
        <p:nvSpPr>
          <p:cNvPr id="10307" name="Text Box 67"/>
          <p:cNvSpPr txBox="1">
            <a:spLocks noChangeArrowheads="1"/>
          </p:cNvSpPr>
          <p:nvPr/>
        </p:nvSpPr>
        <p:spPr bwMode="auto">
          <a:xfrm>
            <a:off x="58739" y="8075640"/>
            <a:ext cx="3457575" cy="36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000">
                <a:solidFill>
                  <a:schemeClr val="accent2"/>
                </a:solidFill>
                <a:latin typeface="Arial" charset="0"/>
              </a:rPr>
              <a:t>A 25°   pH + pOH = 14,00</a:t>
            </a:r>
          </a:p>
        </p:txBody>
      </p:sp>
      <p:sp>
        <p:nvSpPr>
          <p:cNvPr id="10309" name="Text Box 69"/>
          <p:cNvSpPr txBox="1">
            <a:spLocks noChangeArrowheads="1"/>
          </p:cNvSpPr>
          <p:nvPr/>
        </p:nvSpPr>
        <p:spPr bwMode="auto">
          <a:xfrm>
            <a:off x="249252" y="8563002"/>
            <a:ext cx="3589337" cy="36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1892" tIns="25946" rIns="51892" bIns="25946">
            <a:spAutoFit/>
          </a:bodyPr>
          <a:lstStyle>
            <a:lvl1pPr defTabSz="519113">
              <a:tabLst>
                <a:tab pos="23812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tabLst>
                <a:tab pos="23812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tabLst>
                <a:tab pos="23812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tabLst>
                <a:tab pos="23812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tabLst>
                <a:tab pos="23812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23812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23812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23812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tabLst>
                <a:tab pos="23812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000">
                <a:solidFill>
                  <a:schemeClr val="accent2"/>
                </a:solidFill>
                <a:latin typeface="Arial" charset="0"/>
              </a:rPr>
              <a:t>pH = pOH =	=	7</a:t>
            </a:r>
          </a:p>
        </p:txBody>
      </p:sp>
      <p:sp>
        <p:nvSpPr>
          <p:cNvPr id="10310" name="Line 70"/>
          <p:cNvSpPr>
            <a:spLocks noChangeShapeType="1"/>
          </p:cNvSpPr>
          <p:nvPr/>
        </p:nvSpPr>
        <p:spPr bwMode="auto">
          <a:xfrm flipH="1" flipV="1">
            <a:off x="1944688" y="8797925"/>
            <a:ext cx="715962" cy="0"/>
          </a:xfrm>
          <a:prstGeom prst="line">
            <a:avLst/>
          </a:prstGeom>
          <a:noFill/>
          <a:ln w="19050">
            <a:solidFill>
              <a:srgbClr val="3333CC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0311" name="Text Box 71"/>
          <p:cNvSpPr txBox="1">
            <a:spLocks noChangeArrowheads="1"/>
          </p:cNvSpPr>
          <p:nvPr/>
        </p:nvSpPr>
        <p:spPr bwMode="auto">
          <a:xfrm>
            <a:off x="1890727" y="8436002"/>
            <a:ext cx="746625" cy="36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000">
                <a:solidFill>
                  <a:schemeClr val="accent2"/>
                </a:solidFill>
                <a:latin typeface="Arial" charset="0"/>
              </a:rPr>
              <a:t>14,00</a:t>
            </a:r>
          </a:p>
        </p:txBody>
      </p:sp>
      <p:sp>
        <p:nvSpPr>
          <p:cNvPr id="10312" name="Text Box 72"/>
          <p:cNvSpPr txBox="1">
            <a:spLocks noChangeArrowheads="1"/>
          </p:cNvSpPr>
          <p:nvPr/>
        </p:nvSpPr>
        <p:spPr bwMode="auto">
          <a:xfrm>
            <a:off x="2139950" y="8836052"/>
            <a:ext cx="247440" cy="36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000">
                <a:solidFill>
                  <a:schemeClr val="accent2"/>
                </a:solidFill>
                <a:latin typeface="Arial" charset="0"/>
              </a:rPr>
              <a:t>2</a:t>
            </a:r>
          </a:p>
        </p:txBody>
      </p:sp>
      <p:sp>
        <p:nvSpPr>
          <p:cNvPr id="10313" name="Text Box 73"/>
          <p:cNvSpPr txBox="1">
            <a:spLocks noChangeArrowheads="1"/>
          </p:cNvSpPr>
          <p:nvPr/>
        </p:nvSpPr>
        <p:spPr bwMode="auto">
          <a:xfrm>
            <a:off x="3595688" y="7499351"/>
            <a:ext cx="335543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sz="2000">
                <a:solidFill>
                  <a:schemeClr val="accent2"/>
                </a:solidFill>
              </a:rPr>
              <a:t>pK</a:t>
            </a:r>
            <a:r>
              <a:rPr lang="it-IT" sz="2000" baseline="-25000">
                <a:solidFill>
                  <a:schemeClr val="accent2"/>
                </a:solidFill>
              </a:rPr>
              <a:t>w</a:t>
            </a:r>
            <a:r>
              <a:rPr lang="it-IT" sz="2000">
                <a:solidFill>
                  <a:schemeClr val="accent2"/>
                </a:solidFill>
              </a:rPr>
              <a:t> = -log</a:t>
            </a:r>
            <a:r>
              <a:rPr lang="it-IT" sz="2000" baseline="-25000">
                <a:solidFill>
                  <a:schemeClr val="accent2"/>
                </a:solidFill>
              </a:rPr>
              <a:t>10</a:t>
            </a:r>
            <a:r>
              <a:rPr lang="it-IT" sz="2000">
                <a:solidFill>
                  <a:schemeClr val="accent2"/>
                </a:solidFill>
              </a:rPr>
              <a:t> </a:t>
            </a:r>
            <a:r>
              <a:rPr lang="it-IT" sz="2000">
                <a:solidFill>
                  <a:schemeClr val="accent2"/>
                </a:solidFill>
                <a:latin typeface="Arial" charset="0"/>
              </a:rPr>
              <a:t>[H</a:t>
            </a:r>
            <a:r>
              <a:rPr lang="it-IT" sz="2000" baseline="-25000">
                <a:solidFill>
                  <a:schemeClr val="accent2"/>
                </a:solidFill>
                <a:latin typeface="Arial" charset="0"/>
              </a:rPr>
              <a:t>3</a:t>
            </a:r>
            <a:r>
              <a:rPr lang="it-IT" sz="2000">
                <a:solidFill>
                  <a:schemeClr val="accent2"/>
                </a:solidFill>
                <a:latin typeface="Arial" charset="0"/>
              </a:rPr>
              <a:t>O</a:t>
            </a:r>
            <a:r>
              <a:rPr lang="it-IT" sz="2000" baseline="30000">
                <a:solidFill>
                  <a:schemeClr val="accent2"/>
                </a:solidFill>
                <a:latin typeface="Arial" charset="0"/>
              </a:rPr>
              <a:t>+</a:t>
            </a:r>
            <a:r>
              <a:rPr lang="it-IT" sz="2000">
                <a:solidFill>
                  <a:schemeClr val="accent2"/>
                </a:solidFill>
                <a:latin typeface="Arial" charset="0"/>
              </a:rPr>
              <a:t>] [OH</a:t>
            </a:r>
            <a:r>
              <a:rPr lang="it-IT" sz="2000" baseline="30000">
                <a:solidFill>
                  <a:schemeClr val="accent2"/>
                </a:solidFill>
                <a:latin typeface="Arial" charset="0"/>
              </a:rPr>
              <a:t>-</a:t>
            </a:r>
            <a:r>
              <a:rPr lang="it-IT" sz="2000">
                <a:solidFill>
                  <a:schemeClr val="accent2"/>
                </a:solidFill>
                <a:latin typeface="Arial" charset="0"/>
              </a:rPr>
              <a:t>]=14 </a:t>
            </a:r>
          </a:p>
        </p:txBody>
      </p:sp>
      <p:sp>
        <p:nvSpPr>
          <p:cNvPr id="10314" name="Text Box 74"/>
          <p:cNvSpPr txBox="1">
            <a:spLocks noChangeArrowheads="1"/>
          </p:cNvSpPr>
          <p:nvPr/>
        </p:nvSpPr>
        <p:spPr bwMode="auto">
          <a:xfrm>
            <a:off x="4532314" y="8159769"/>
            <a:ext cx="197617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b="1">
                <a:solidFill>
                  <a:srgbClr val="CC0099"/>
                </a:solidFill>
              </a:rPr>
              <a:t>pH &lt; 7 acido</a:t>
            </a:r>
          </a:p>
          <a:p>
            <a:r>
              <a:rPr lang="it-IT" b="1">
                <a:solidFill>
                  <a:srgbClr val="CC0099"/>
                </a:solidFill>
              </a:rPr>
              <a:t>pH &gt; 7 basico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884537" y="7257371"/>
            <a:ext cx="1837290" cy="989156"/>
          </a:xfrm>
          <a:prstGeom prst="rect">
            <a:avLst/>
          </a:prstGeom>
          <a:solidFill>
            <a:srgbClr val="A50021"/>
          </a:solidFill>
          <a:ln w="38100">
            <a:solidFill>
              <a:srgbClr val="A5002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1088662" y="7280049"/>
            <a:ext cx="1893818" cy="884491"/>
          </a:xfrm>
          <a:prstGeom prst="rect">
            <a:avLst/>
          </a:prstGeom>
          <a:solidFill>
            <a:schemeClr val="bg1"/>
          </a:solidFill>
          <a:ln w="38100">
            <a:solidFill>
              <a:srgbClr val="FF993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76" name="WordArt 4"/>
          <p:cNvSpPr>
            <a:spLocks noChangeArrowheads="1" noChangeShapeType="1" noTextEdit="1"/>
          </p:cNvSpPr>
          <p:nvPr/>
        </p:nvSpPr>
        <p:spPr bwMode="auto">
          <a:xfrm>
            <a:off x="196459" y="114309"/>
            <a:ext cx="6432947" cy="76623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3600" kern="10">
                <a:ln w="25400">
                  <a:solidFill>
                    <a:srgbClr val="9933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r="100000" b="100000"/>
                  </a:path>
                </a:gradFill>
                <a:effectLst>
                  <a:outerShdw blurRad="63500" dist="38099" dir="2700000" algn="ctr" rotWithShape="0">
                    <a:srgbClr val="C0C0C0">
                      <a:alpha val="74998"/>
                    </a:srgbClr>
                  </a:outerShdw>
                </a:effectLst>
                <a:latin typeface="Impact"/>
                <a:ea typeface="Impact"/>
                <a:cs typeface="Impact"/>
              </a:rPr>
              <a:t>Forza di un acido e della base coniugata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759795" y="1213350"/>
            <a:ext cx="5511348" cy="42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 dirty="0">
                <a:solidFill>
                  <a:srgbClr val="660033"/>
                </a:solidFill>
                <a:latin typeface="Arial" charset="0"/>
              </a:rPr>
              <a:t>HA  +  H</a:t>
            </a:r>
            <a:r>
              <a:rPr lang="it-IT" b="1" baseline="-25000" dirty="0">
                <a:solidFill>
                  <a:srgbClr val="660033"/>
                </a:solidFill>
                <a:latin typeface="Arial" charset="0"/>
              </a:rPr>
              <a:t>2</a:t>
            </a:r>
            <a:r>
              <a:rPr lang="it-IT" b="1" dirty="0">
                <a:solidFill>
                  <a:srgbClr val="660033"/>
                </a:solidFill>
                <a:latin typeface="Arial" charset="0"/>
              </a:rPr>
              <a:t>O	        	        H</a:t>
            </a:r>
            <a:r>
              <a:rPr lang="it-IT" b="1" baseline="-25000" dirty="0">
                <a:solidFill>
                  <a:srgbClr val="660033"/>
                </a:solidFill>
                <a:latin typeface="Arial" charset="0"/>
              </a:rPr>
              <a:t>3</a:t>
            </a:r>
            <a:r>
              <a:rPr lang="it-IT" b="1" dirty="0">
                <a:solidFill>
                  <a:srgbClr val="660033"/>
                </a:solidFill>
                <a:latin typeface="Arial" charset="0"/>
              </a:rPr>
              <a:t>O</a:t>
            </a:r>
            <a:r>
              <a:rPr lang="it-IT" b="1" baseline="30000" dirty="0">
                <a:solidFill>
                  <a:srgbClr val="660033"/>
                </a:solidFill>
                <a:latin typeface="Arial" charset="0"/>
              </a:rPr>
              <a:t>+</a:t>
            </a:r>
            <a:r>
              <a:rPr lang="it-IT" b="1" dirty="0">
                <a:solidFill>
                  <a:srgbClr val="660033"/>
                </a:solidFill>
                <a:latin typeface="Arial" charset="0"/>
              </a:rPr>
              <a:t>  +  A</a:t>
            </a:r>
            <a:r>
              <a:rPr lang="it-IT" b="1" baseline="42000" dirty="0">
                <a:solidFill>
                  <a:srgbClr val="660033"/>
                </a:solidFill>
                <a:latin typeface="Arial" charset="0"/>
              </a:rPr>
              <a:t>–</a:t>
            </a:r>
            <a:endParaRPr lang="it-IT" b="1" dirty="0">
              <a:solidFill>
                <a:srgbClr val="660033"/>
              </a:solidFill>
              <a:latin typeface="Arial" charset="0"/>
            </a:endParaRP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406004" y="2326218"/>
            <a:ext cx="665082" cy="406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rgbClr val="CC0000"/>
                </a:solidFill>
                <a:latin typeface="Arial" charset="0"/>
              </a:rPr>
              <a:t>K</a:t>
            </a:r>
            <a:r>
              <a:rPr lang="it-IT" sz="2300" baseline="-25000">
                <a:solidFill>
                  <a:srgbClr val="CC0000"/>
                </a:solidFill>
                <a:latin typeface="Arial" charset="0"/>
              </a:rPr>
              <a:t>a</a:t>
            </a:r>
            <a:r>
              <a:rPr lang="it-IT" sz="2300">
                <a:solidFill>
                  <a:srgbClr val="CC0000"/>
                </a:solidFill>
                <a:latin typeface="Arial" charset="0"/>
              </a:rPr>
              <a:t> =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1076331" y="1996018"/>
            <a:ext cx="1487243" cy="406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rgbClr val="CC0000"/>
                </a:solidFill>
                <a:latin typeface="Arial" charset="0"/>
              </a:rPr>
              <a:t>[H</a:t>
            </a:r>
            <a:r>
              <a:rPr lang="it-IT" sz="2300" baseline="-25000">
                <a:solidFill>
                  <a:srgbClr val="CC0000"/>
                </a:solidFill>
                <a:latin typeface="Arial" charset="0"/>
              </a:rPr>
              <a:t>3</a:t>
            </a:r>
            <a:r>
              <a:rPr lang="it-IT" sz="2300">
                <a:solidFill>
                  <a:srgbClr val="CC0000"/>
                </a:solidFill>
                <a:latin typeface="Arial" charset="0"/>
              </a:rPr>
              <a:t>O</a:t>
            </a:r>
            <a:r>
              <a:rPr lang="it-IT" sz="2300" baseline="30000">
                <a:solidFill>
                  <a:srgbClr val="CC0000"/>
                </a:solidFill>
                <a:latin typeface="Arial" charset="0"/>
              </a:rPr>
              <a:t>+</a:t>
            </a:r>
            <a:r>
              <a:rPr lang="it-IT" sz="2300">
                <a:solidFill>
                  <a:srgbClr val="CC0000"/>
                </a:solidFill>
                <a:latin typeface="Arial" charset="0"/>
              </a:rPr>
              <a:t>] [A</a:t>
            </a:r>
            <a:r>
              <a:rPr lang="it-IT" sz="2300" baseline="42000">
                <a:solidFill>
                  <a:srgbClr val="CC0000"/>
                </a:solidFill>
                <a:latin typeface="Arial" charset="0"/>
              </a:rPr>
              <a:t>–</a:t>
            </a:r>
            <a:r>
              <a:rPr lang="it-IT" sz="2300">
                <a:solidFill>
                  <a:srgbClr val="CC0000"/>
                </a:solidFill>
                <a:latin typeface="Arial" charset="0"/>
              </a:rPr>
              <a:t>]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1376363" y="2559052"/>
            <a:ext cx="678428" cy="406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rgbClr val="CC0000"/>
                </a:solidFill>
                <a:latin typeface="Arial" charset="0"/>
              </a:rPr>
              <a:t>[HA]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3037285" y="2326218"/>
            <a:ext cx="1022492" cy="406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rgbClr val="CC0000"/>
                </a:solidFill>
                <a:latin typeface="Arial" charset="0"/>
              </a:rPr>
              <a:t>(di HA)</a:t>
            </a:r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1093289" y="2535615"/>
            <a:ext cx="1294209" cy="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510310" y="2846258"/>
            <a:ext cx="6191762" cy="791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endParaRPr lang="it-IT" b="1" dirty="0" smtClean="0">
              <a:solidFill>
                <a:srgbClr val="660033"/>
              </a:solidFill>
              <a:latin typeface="Arial" charset="0"/>
            </a:endParaRPr>
          </a:p>
          <a:p>
            <a:r>
              <a:rPr lang="it-IT" b="1" dirty="0" smtClean="0">
                <a:solidFill>
                  <a:srgbClr val="660033"/>
                </a:solidFill>
                <a:latin typeface="Arial" charset="0"/>
              </a:rPr>
              <a:t>A</a:t>
            </a:r>
            <a:r>
              <a:rPr lang="it-IT" b="1" baseline="42000" dirty="0">
                <a:solidFill>
                  <a:srgbClr val="660033"/>
                </a:solidFill>
                <a:latin typeface="Arial" charset="0"/>
              </a:rPr>
              <a:t>–</a:t>
            </a:r>
            <a:r>
              <a:rPr lang="it-IT" b="1" dirty="0">
                <a:solidFill>
                  <a:srgbClr val="660033"/>
                </a:solidFill>
                <a:latin typeface="Arial" charset="0"/>
              </a:rPr>
              <a:t>  +  H</a:t>
            </a:r>
            <a:r>
              <a:rPr lang="it-IT" b="1" baseline="-25000" dirty="0">
                <a:solidFill>
                  <a:srgbClr val="660033"/>
                </a:solidFill>
                <a:latin typeface="Arial" charset="0"/>
              </a:rPr>
              <a:t>2</a:t>
            </a:r>
            <a:r>
              <a:rPr lang="it-IT" b="1" dirty="0">
                <a:solidFill>
                  <a:srgbClr val="660033"/>
                </a:solidFill>
                <a:latin typeface="Arial" charset="0"/>
              </a:rPr>
              <a:t>O		       HA  +  OH</a:t>
            </a:r>
            <a:r>
              <a:rPr lang="it-IT" b="1" baseline="42000" dirty="0">
                <a:solidFill>
                  <a:srgbClr val="660033"/>
                </a:solidFill>
                <a:latin typeface="Arial" charset="0"/>
              </a:rPr>
              <a:t>–</a:t>
            </a: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391716" y="4176186"/>
            <a:ext cx="665082" cy="406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rgbClr val="CC0000"/>
                </a:solidFill>
                <a:latin typeface="Arial" charset="0"/>
              </a:rPr>
              <a:t>K</a:t>
            </a:r>
            <a:r>
              <a:rPr lang="it-IT" sz="2300" baseline="-25000">
                <a:solidFill>
                  <a:srgbClr val="CC0000"/>
                </a:solidFill>
                <a:latin typeface="Arial" charset="0"/>
              </a:rPr>
              <a:t>b</a:t>
            </a:r>
            <a:r>
              <a:rPr lang="it-IT" sz="2300">
                <a:solidFill>
                  <a:srgbClr val="CC0000"/>
                </a:solidFill>
                <a:latin typeface="Arial" charset="0"/>
              </a:rPr>
              <a:t> =</a:t>
            </a:r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1062038" y="3845986"/>
            <a:ext cx="1476058" cy="406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dirty="0">
                <a:solidFill>
                  <a:srgbClr val="CC0000"/>
                </a:solidFill>
                <a:latin typeface="Arial" charset="0"/>
              </a:rPr>
              <a:t>[HA] [OH</a:t>
            </a:r>
            <a:r>
              <a:rPr lang="it-IT" sz="2300" baseline="42000" dirty="0">
                <a:solidFill>
                  <a:srgbClr val="CC0000"/>
                </a:solidFill>
                <a:latin typeface="Arial" charset="0"/>
              </a:rPr>
              <a:t>–</a:t>
            </a:r>
            <a:r>
              <a:rPr lang="it-IT" sz="2300" dirty="0">
                <a:solidFill>
                  <a:srgbClr val="CC0000"/>
                </a:solidFill>
                <a:latin typeface="Arial" charset="0"/>
              </a:rPr>
              <a:t>]</a:t>
            </a:r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1362075" y="4411134"/>
            <a:ext cx="574782" cy="406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rgbClr val="CC0000"/>
                </a:solidFill>
                <a:latin typeface="Arial" charset="0"/>
              </a:rPr>
              <a:t>[A</a:t>
            </a:r>
            <a:r>
              <a:rPr lang="it-IT" sz="2300" baseline="42000">
                <a:solidFill>
                  <a:srgbClr val="CC0000"/>
                </a:solidFill>
                <a:latin typeface="Arial" charset="0"/>
              </a:rPr>
              <a:t>–</a:t>
            </a:r>
            <a:r>
              <a:rPr lang="it-IT" sz="2300">
                <a:solidFill>
                  <a:srgbClr val="CC0000"/>
                </a:solidFill>
                <a:latin typeface="Arial" charset="0"/>
              </a:rPr>
              <a:t>]</a:t>
            </a:r>
          </a:p>
        </p:txBody>
      </p:sp>
      <p:sp>
        <p:nvSpPr>
          <p:cNvPr id="3087" name="Text Box 15"/>
          <p:cNvSpPr txBox="1">
            <a:spLocks noChangeArrowheads="1"/>
          </p:cNvSpPr>
          <p:nvPr/>
        </p:nvSpPr>
        <p:spPr bwMode="auto">
          <a:xfrm>
            <a:off x="3037291" y="4176186"/>
            <a:ext cx="858693" cy="406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rgbClr val="CC0000"/>
                </a:solidFill>
                <a:latin typeface="Arial" charset="0"/>
              </a:rPr>
              <a:t>(di A</a:t>
            </a:r>
            <a:r>
              <a:rPr lang="it-IT" sz="2300" baseline="30000">
                <a:solidFill>
                  <a:srgbClr val="CC0000"/>
                </a:solidFill>
                <a:latin typeface="Arial" charset="0"/>
              </a:rPr>
              <a:t>-</a:t>
            </a:r>
            <a:r>
              <a:rPr lang="it-IT" sz="2300">
                <a:solidFill>
                  <a:srgbClr val="CC0000"/>
                </a:solidFill>
                <a:latin typeface="Arial" charset="0"/>
              </a:rPr>
              <a:t>)</a:t>
            </a:r>
          </a:p>
        </p:txBody>
      </p:sp>
      <p:sp>
        <p:nvSpPr>
          <p:cNvPr id="3088" name="Line 16"/>
          <p:cNvSpPr>
            <a:spLocks noChangeShapeType="1"/>
          </p:cNvSpPr>
          <p:nvPr/>
        </p:nvSpPr>
        <p:spPr bwMode="auto">
          <a:xfrm>
            <a:off x="1090340" y="4396921"/>
            <a:ext cx="1294209" cy="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89" name="Text Box 17"/>
          <p:cNvSpPr txBox="1">
            <a:spLocks noChangeArrowheads="1"/>
          </p:cNvSpPr>
          <p:nvPr/>
        </p:nvSpPr>
        <p:spPr bwMode="auto">
          <a:xfrm>
            <a:off x="130975" y="5835651"/>
            <a:ext cx="1238329" cy="406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rgbClr val="CC0000"/>
                </a:solidFill>
                <a:latin typeface="Arial" charset="0"/>
              </a:rPr>
              <a:t>K</a:t>
            </a:r>
            <a:r>
              <a:rPr lang="it-IT" sz="2300" baseline="-25000">
                <a:solidFill>
                  <a:srgbClr val="CC0000"/>
                </a:solidFill>
                <a:latin typeface="Arial" charset="0"/>
              </a:rPr>
              <a:t>a</a:t>
            </a:r>
            <a:r>
              <a:rPr lang="it-IT" sz="2300">
                <a:solidFill>
                  <a:srgbClr val="CC0000"/>
                </a:solidFill>
                <a:latin typeface="Arial" charset="0"/>
              </a:rPr>
              <a:t> • K</a:t>
            </a:r>
            <a:r>
              <a:rPr lang="it-IT" sz="2300" baseline="-25000">
                <a:solidFill>
                  <a:srgbClr val="CC0000"/>
                </a:solidFill>
                <a:latin typeface="Arial" charset="0"/>
              </a:rPr>
              <a:t>b</a:t>
            </a:r>
            <a:r>
              <a:rPr lang="it-IT" sz="2300">
                <a:solidFill>
                  <a:srgbClr val="CC0000"/>
                </a:solidFill>
                <a:latin typeface="Arial" charset="0"/>
              </a:rPr>
              <a:t> =</a:t>
            </a:r>
          </a:p>
        </p:txBody>
      </p:sp>
      <p:sp>
        <p:nvSpPr>
          <p:cNvPr id="3090" name="Text Box 18"/>
          <p:cNvSpPr txBox="1">
            <a:spLocks noChangeArrowheads="1"/>
          </p:cNvSpPr>
          <p:nvPr/>
        </p:nvSpPr>
        <p:spPr bwMode="auto">
          <a:xfrm>
            <a:off x="1173965" y="5503334"/>
            <a:ext cx="2940451" cy="406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rgbClr val="CC0000"/>
                </a:solidFill>
                <a:latin typeface="Arial" charset="0"/>
              </a:rPr>
              <a:t>[H</a:t>
            </a:r>
            <a:r>
              <a:rPr lang="it-IT" sz="2300" baseline="-25000">
                <a:solidFill>
                  <a:srgbClr val="CC0000"/>
                </a:solidFill>
                <a:latin typeface="Arial" charset="0"/>
              </a:rPr>
              <a:t>3</a:t>
            </a:r>
            <a:r>
              <a:rPr lang="it-IT" sz="2300">
                <a:solidFill>
                  <a:srgbClr val="CC0000"/>
                </a:solidFill>
                <a:latin typeface="Arial" charset="0"/>
              </a:rPr>
              <a:t>O</a:t>
            </a:r>
            <a:r>
              <a:rPr lang="it-IT" sz="2300" baseline="30000">
                <a:solidFill>
                  <a:srgbClr val="CC0000"/>
                </a:solidFill>
                <a:latin typeface="Arial" charset="0"/>
              </a:rPr>
              <a:t>+</a:t>
            </a:r>
            <a:r>
              <a:rPr lang="it-IT" sz="2300">
                <a:solidFill>
                  <a:srgbClr val="CC0000"/>
                </a:solidFill>
                <a:latin typeface="Arial" charset="0"/>
              </a:rPr>
              <a:t>] [A</a:t>
            </a:r>
            <a:r>
              <a:rPr lang="it-IT" sz="2300" baseline="42000">
                <a:solidFill>
                  <a:srgbClr val="CC0000"/>
                </a:solidFill>
                <a:latin typeface="Arial" charset="0"/>
              </a:rPr>
              <a:t>–</a:t>
            </a:r>
            <a:r>
              <a:rPr lang="it-IT" sz="2300">
                <a:solidFill>
                  <a:srgbClr val="CC0000"/>
                </a:solidFill>
                <a:latin typeface="Arial" charset="0"/>
              </a:rPr>
              <a:t>] [HA] [OH</a:t>
            </a:r>
            <a:r>
              <a:rPr lang="it-IT" sz="2300" baseline="42000">
                <a:solidFill>
                  <a:srgbClr val="CC0000"/>
                </a:solidFill>
                <a:latin typeface="Arial" charset="0"/>
              </a:rPr>
              <a:t>–</a:t>
            </a:r>
            <a:r>
              <a:rPr lang="it-IT" sz="2300">
                <a:solidFill>
                  <a:srgbClr val="CC0000"/>
                </a:solidFill>
                <a:latin typeface="Arial" charset="0"/>
              </a:rPr>
              <a:t>]</a:t>
            </a:r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1807369" y="6068486"/>
            <a:ext cx="1230360" cy="406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rgbClr val="CC0000"/>
                </a:solidFill>
                <a:latin typeface="Arial" charset="0"/>
              </a:rPr>
              <a:t>[HA] [A</a:t>
            </a:r>
            <a:r>
              <a:rPr lang="it-IT" sz="2300" baseline="42000">
                <a:solidFill>
                  <a:srgbClr val="CC0000"/>
                </a:solidFill>
                <a:latin typeface="Arial" charset="0"/>
              </a:rPr>
              <a:t>–</a:t>
            </a:r>
            <a:r>
              <a:rPr lang="it-IT" sz="2300">
                <a:solidFill>
                  <a:srgbClr val="CC0000"/>
                </a:solidFill>
                <a:latin typeface="Arial" charset="0"/>
              </a:rPr>
              <a:t>]</a:t>
            </a:r>
          </a:p>
        </p:txBody>
      </p:sp>
      <p:sp>
        <p:nvSpPr>
          <p:cNvPr id="3092" name="Text Box 20"/>
          <p:cNvSpPr txBox="1">
            <a:spLocks noChangeArrowheads="1"/>
          </p:cNvSpPr>
          <p:nvPr/>
        </p:nvSpPr>
        <p:spPr bwMode="auto">
          <a:xfrm>
            <a:off x="3633794" y="5835651"/>
            <a:ext cx="2662013" cy="406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rgbClr val="CC0000"/>
                </a:solidFill>
                <a:latin typeface="Arial" charset="0"/>
              </a:rPr>
              <a:t>= [H</a:t>
            </a:r>
            <a:r>
              <a:rPr lang="it-IT" sz="2300" baseline="-25000">
                <a:solidFill>
                  <a:srgbClr val="CC0000"/>
                </a:solidFill>
                <a:latin typeface="Arial" charset="0"/>
              </a:rPr>
              <a:t>3</a:t>
            </a:r>
            <a:r>
              <a:rPr lang="it-IT" sz="2300">
                <a:solidFill>
                  <a:srgbClr val="CC0000"/>
                </a:solidFill>
                <a:latin typeface="Arial" charset="0"/>
              </a:rPr>
              <a:t>O</a:t>
            </a:r>
            <a:r>
              <a:rPr lang="it-IT" sz="2300" baseline="30000">
                <a:solidFill>
                  <a:srgbClr val="CC0000"/>
                </a:solidFill>
                <a:latin typeface="Arial" charset="0"/>
              </a:rPr>
              <a:t>+</a:t>
            </a:r>
            <a:r>
              <a:rPr lang="it-IT" sz="2300">
                <a:solidFill>
                  <a:srgbClr val="CC0000"/>
                </a:solidFill>
                <a:latin typeface="Arial" charset="0"/>
              </a:rPr>
              <a:t>] [OH</a:t>
            </a:r>
            <a:r>
              <a:rPr lang="it-IT" sz="2300" baseline="42000">
                <a:solidFill>
                  <a:srgbClr val="CC0000"/>
                </a:solidFill>
                <a:latin typeface="Arial" charset="0"/>
              </a:rPr>
              <a:t>–</a:t>
            </a:r>
            <a:r>
              <a:rPr lang="it-IT" sz="2300">
                <a:solidFill>
                  <a:srgbClr val="CC0000"/>
                </a:solidFill>
                <a:latin typeface="Arial" charset="0"/>
              </a:rPr>
              <a:t>] = K</a:t>
            </a:r>
            <a:r>
              <a:rPr lang="it-IT" sz="2300" baseline="-25000">
                <a:solidFill>
                  <a:srgbClr val="CC0000"/>
                </a:solidFill>
                <a:latin typeface="Arial" charset="0"/>
              </a:rPr>
              <a:t>w</a:t>
            </a:r>
            <a:endParaRPr lang="it-IT" sz="2300">
              <a:solidFill>
                <a:srgbClr val="CC0000"/>
              </a:solidFill>
              <a:latin typeface="Arial" charset="0"/>
            </a:endParaRPr>
          </a:p>
        </p:txBody>
      </p:sp>
      <p:sp>
        <p:nvSpPr>
          <p:cNvPr id="3093" name="Line 21"/>
          <p:cNvSpPr>
            <a:spLocks noChangeShapeType="1"/>
          </p:cNvSpPr>
          <p:nvPr/>
        </p:nvSpPr>
        <p:spPr bwMode="auto">
          <a:xfrm flipV="1">
            <a:off x="1077516" y="6079067"/>
            <a:ext cx="2533650" cy="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95" name="Text Box 23"/>
          <p:cNvSpPr txBox="1">
            <a:spLocks noChangeArrowheads="1"/>
          </p:cNvSpPr>
          <p:nvPr/>
        </p:nvSpPr>
        <p:spPr bwMode="auto">
          <a:xfrm>
            <a:off x="1324195" y="7533670"/>
            <a:ext cx="1414177" cy="4371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500" b="1" dirty="0" err="1">
                <a:solidFill>
                  <a:srgbClr val="CC3300"/>
                </a:solidFill>
                <a:latin typeface="Arial" charset="0"/>
              </a:rPr>
              <a:t>K</a:t>
            </a:r>
            <a:r>
              <a:rPr lang="it-IT" sz="2500" b="1" baseline="-25000" dirty="0" err="1">
                <a:solidFill>
                  <a:srgbClr val="CC3300"/>
                </a:solidFill>
                <a:latin typeface="Arial" charset="0"/>
              </a:rPr>
              <a:t>a</a:t>
            </a:r>
            <a:r>
              <a:rPr lang="it-IT" sz="2500" b="1" dirty="0" err="1">
                <a:solidFill>
                  <a:srgbClr val="CC3300"/>
                </a:solidFill>
                <a:latin typeface="Arial" charset="0"/>
              </a:rPr>
              <a:t>K</a:t>
            </a:r>
            <a:r>
              <a:rPr lang="it-IT" sz="2500" b="1" baseline="-25000" dirty="0" err="1">
                <a:solidFill>
                  <a:srgbClr val="CC3300"/>
                </a:solidFill>
                <a:latin typeface="Arial" charset="0"/>
              </a:rPr>
              <a:t>b</a:t>
            </a:r>
            <a:r>
              <a:rPr lang="it-IT" sz="2500" b="1" dirty="0">
                <a:solidFill>
                  <a:srgbClr val="CC3300"/>
                </a:solidFill>
                <a:latin typeface="Arial" charset="0"/>
              </a:rPr>
              <a:t> = </a:t>
            </a:r>
            <a:r>
              <a:rPr lang="it-IT" sz="2500" b="1" dirty="0" smtClean="0">
                <a:solidFill>
                  <a:srgbClr val="CC3300"/>
                </a:solidFill>
                <a:latin typeface="Arial" charset="0"/>
              </a:rPr>
              <a:t>K</a:t>
            </a:r>
            <a:endParaRPr lang="it-IT" sz="2500" b="1" dirty="0">
              <a:solidFill>
                <a:srgbClr val="CC3300"/>
              </a:solidFill>
              <a:latin typeface="Arial" charset="0"/>
            </a:endParaRPr>
          </a:p>
        </p:txBody>
      </p:sp>
      <p:sp>
        <p:nvSpPr>
          <p:cNvPr id="3096" name="Line 24"/>
          <p:cNvSpPr>
            <a:spLocks noChangeShapeType="1"/>
          </p:cNvSpPr>
          <p:nvPr/>
        </p:nvSpPr>
        <p:spPr bwMode="auto">
          <a:xfrm>
            <a:off x="3037291" y="1449917"/>
            <a:ext cx="717947" cy="0"/>
          </a:xfrm>
          <a:prstGeom prst="line">
            <a:avLst/>
          </a:prstGeom>
          <a:noFill/>
          <a:ln w="9525">
            <a:solidFill>
              <a:srgbClr val="660033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97" name="Line 25"/>
          <p:cNvSpPr>
            <a:spLocks noChangeShapeType="1"/>
          </p:cNvSpPr>
          <p:nvPr/>
        </p:nvSpPr>
        <p:spPr bwMode="auto">
          <a:xfrm flipH="1">
            <a:off x="3037291" y="1576917"/>
            <a:ext cx="717947" cy="0"/>
          </a:xfrm>
          <a:prstGeom prst="line">
            <a:avLst/>
          </a:prstGeom>
          <a:noFill/>
          <a:ln w="9525">
            <a:solidFill>
              <a:srgbClr val="660033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98" name="Line 26"/>
          <p:cNvSpPr>
            <a:spLocks noChangeShapeType="1"/>
          </p:cNvSpPr>
          <p:nvPr/>
        </p:nvSpPr>
        <p:spPr bwMode="auto">
          <a:xfrm>
            <a:off x="2247277" y="3481319"/>
            <a:ext cx="719138" cy="0"/>
          </a:xfrm>
          <a:prstGeom prst="line">
            <a:avLst/>
          </a:prstGeom>
          <a:noFill/>
          <a:ln w="9525">
            <a:solidFill>
              <a:srgbClr val="660033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99" name="Line 27"/>
          <p:cNvSpPr>
            <a:spLocks noChangeShapeType="1"/>
          </p:cNvSpPr>
          <p:nvPr/>
        </p:nvSpPr>
        <p:spPr bwMode="auto">
          <a:xfrm flipH="1">
            <a:off x="2292637" y="3608319"/>
            <a:ext cx="719138" cy="0"/>
          </a:xfrm>
          <a:prstGeom prst="line">
            <a:avLst/>
          </a:prstGeom>
          <a:noFill/>
          <a:ln w="9525">
            <a:solidFill>
              <a:srgbClr val="660033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00" name="Line 28"/>
          <p:cNvSpPr>
            <a:spLocks noChangeShapeType="1"/>
          </p:cNvSpPr>
          <p:nvPr/>
        </p:nvSpPr>
        <p:spPr bwMode="auto">
          <a:xfrm flipH="1" flipV="1">
            <a:off x="2246964" y="5590730"/>
            <a:ext cx="282178" cy="412751"/>
          </a:xfrm>
          <a:prstGeom prst="line">
            <a:avLst/>
          </a:prstGeom>
          <a:noFill/>
          <a:ln w="28575">
            <a:solidFill>
              <a:srgbClr val="0099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3101" name="Line 29"/>
          <p:cNvSpPr>
            <a:spLocks noChangeShapeType="1"/>
          </p:cNvSpPr>
          <p:nvPr/>
        </p:nvSpPr>
        <p:spPr bwMode="auto">
          <a:xfrm flipH="1" flipV="1">
            <a:off x="2597907" y="6158592"/>
            <a:ext cx="282178" cy="412749"/>
          </a:xfrm>
          <a:prstGeom prst="line">
            <a:avLst/>
          </a:prstGeom>
          <a:noFill/>
          <a:ln w="28575">
            <a:solidFill>
              <a:srgbClr val="0099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3102" name="Line 30"/>
          <p:cNvSpPr>
            <a:spLocks noChangeShapeType="1"/>
          </p:cNvSpPr>
          <p:nvPr/>
        </p:nvSpPr>
        <p:spPr bwMode="auto">
          <a:xfrm flipV="1">
            <a:off x="1882379" y="6184900"/>
            <a:ext cx="360759" cy="381000"/>
          </a:xfrm>
          <a:prstGeom prst="line">
            <a:avLst/>
          </a:prstGeom>
          <a:noFill/>
          <a:ln w="28575">
            <a:solidFill>
              <a:srgbClr val="0099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3103" name="Line 31"/>
          <p:cNvSpPr>
            <a:spLocks noChangeShapeType="1"/>
          </p:cNvSpPr>
          <p:nvPr/>
        </p:nvSpPr>
        <p:spPr bwMode="auto">
          <a:xfrm flipV="1">
            <a:off x="2707287" y="5608411"/>
            <a:ext cx="360760" cy="381000"/>
          </a:xfrm>
          <a:prstGeom prst="line">
            <a:avLst/>
          </a:prstGeom>
          <a:noFill/>
          <a:ln w="28575">
            <a:solidFill>
              <a:srgbClr val="0099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3105" name="Text Box 33"/>
          <p:cNvSpPr txBox="1">
            <a:spLocks noChangeArrowheads="1"/>
          </p:cNvSpPr>
          <p:nvPr/>
        </p:nvSpPr>
        <p:spPr bwMode="auto">
          <a:xfrm>
            <a:off x="4003819" y="6674151"/>
            <a:ext cx="2413986" cy="1714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1892" tIns="25946" rIns="51892" bIns="25946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800" dirty="0" err="1">
                <a:solidFill>
                  <a:srgbClr val="993300"/>
                </a:solidFill>
                <a:latin typeface="Arial" charset="0"/>
              </a:rPr>
              <a:t>pK</a:t>
            </a:r>
            <a:r>
              <a:rPr lang="it-IT" sz="1800" baseline="-25000" dirty="0" err="1">
                <a:solidFill>
                  <a:srgbClr val="993300"/>
                </a:solidFill>
                <a:latin typeface="Arial" charset="0"/>
              </a:rPr>
              <a:t>a</a:t>
            </a:r>
            <a:r>
              <a:rPr lang="it-IT" sz="1800" dirty="0">
                <a:solidFill>
                  <a:srgbClr val="993300"/>
                </a:solidFill>
                <a:latin typeface="Arial" charset="0"/>
              </a:rPr>
              <a:t>  = - lg K</a:t>
            </a:r>
            <a:r>
              <a:rPr lang="it-IT" sz="1800" baseline="-25000" dirty="0">
                <a:solidFill>
                  <a:srgbClr val="993300"/>
                </a:solidFill>
                <a:latin typeface="Arial" charset="0"/>
              </a:rPr>
              <a:t>a</a:t>
            </a:r>
          </a:p>
          <a:p>
            <a:r>
              <a:rPr lang="it-IT" sz="1800" dirty="0" err="1">
                <a:solidFill>
                  <a:srgbClr val="993300"/>
                </a:solidFill>
                <a:latin typeface="Arial" charset="0"/>
              </a:rPr>
              <a:t>pK</a:t>
            </a:r>
            <a:r>
              <a:rPr lang="it-IT" sz="1800" baseline="-25000" dirty="0" err="1">
                <a:solidFill>
                  <a:srgbClr val="993300"/>
                </a:solidFill>
                <a:latin typeface="Arial" charset="0"/>
              </a:rPr>
              <a:t>b</a:t>
            </a:r>
            <a:r>
              <a:rPr lang="it-IT" sz="1800" dirty="0">
                <a:solidFill>
                  <a:srgbClr val="993300"/>
                </a:solidFill>
                <a:latin typeface="Arial" charset="0"/>
              </a:rPr>
              <a:t>  = - lg k</a:t>
            </a:r>
            <a:r>
              <a:rPr lang="it-IT" sz="1800" baseline="-25000" dirty="0">
                <a:solidFill>
                  <a:srgbClr val="993300"/>
                </a:solidFill>
                <a:latin typeface="Arial" charset="0"/>
              </a:rPr>
              <a:t>b</a:t>
            </a:r>
            <a:endParaRPr lang="it-IT" sz="1800" dirty="0">
              <a:solidFill>
                <a:srgbClr val="993300"/>
              </a:solidFill>
              <a:latin typeface="Arial" charset="0"/>
            </a:endParaRPr>
          </a:p>
          <a:p>
            <a:r>
              <a:rPr lang="it-IT" sz="1800" dirty="0" err="1">
                <a:solidFill>
                  <a:srgbClr val="993300"/>
                </a:solidFill>
                <a:latin typeface="Arial" charset="0"/>
              </a:rPr>
              <a:t>pKw</a:t>
            </a:r>
            <a:r>
              <a:rPr lang="it-IT" sz="1800" dirty="0">
                <a:solidFill>
                  <a:srgbClr val="993300"/>
                </a:solidFill>
                <a:latin typeface="Arial" charset="0"/>
              </a:rPr>
              <a:t> = - lg </a:t>
            </a:r>
            <a:r>
              <a:rPr lang="it-IT" sz="1800" dirty="0" err="1">
                <a:solidFill>
                  <a:srgbClr val="993300"/>
                </a:solidFill>
                <a:latin typeface="Arial" charset="0"/>
              </a:rPr>
              <a:t>K</a:t>
            </a:r>
            <a:r>
              <a:rPr lang="it-IT" sz="1800" baseline="-25000" dirty="0" err="1">
                <a:solidFill>
                  <a:srgbClr val="993300"/>
                </a:solidFill>
                <a:latin typeface="Arial" charset="0"/>
              </a:rPr>
              <a:t>w</a:t>
            </a:r>
            <a:endParaRPr lang="it-IT" sz="1800" baseline="-25000" dirty="0">
              <a:solidFill>
                <a:srgbClr val="993300"/>
              </a:solidFill>
              <a:latin typeface="Arial" charset="0"/>
            </a:endParaRPr>
          </a:p>
          <a:p>
            <a:r>
              <a:rPr lang="it-IT" sz="1800" dirty="0">
                <a:solidFill>
                  <a:srgbClr val="993300"/>
                </a:solidFill>
                <a:latin typeface="Arial" charset="0"/>
              </a:rPr>
              <a:t>	= - lg10</a:t>
            </a:r>
            <a:r>
              <a:rPr lang="it-IT" sz="1800" baseline="30000" dirty="0">
                <a:solidFill>
                  <a:srgbClr val="993300"/>
                </a:solidFill>
                <a:latin typeface="Arial" charset="0"/>
              </a:rPr>
              <a:t>-14</a:t>
            </a:r>
            <a:r>
              <a:rPr lang="it-IT" sz="1800" dirty="0">
                <a:solidFill>
                  <a:srgbClr val="993300"/>
                </a:solidFill>
                <a:latin typeface="Arial" charset="0"/>
              </a:rPr>
              <a:t> = 14</a:t>
            </a:r>
          </a:p>
          <a:p>
            <a:r>
              <a:rPr lang="it-IT" sz="1800" dirty="0">
                <a:solidFill>
                  <a:srgbClr val="993300"/>
                </a:solidFill>
                <a:latin typeface="Arial" charset="0"/>
              </a:rPr>
              <a:t>        </a:t>
            </a:r>
            <a:r>
              <a:rPr lang="it-IT" sz="1800" dirty="0" err="1">
                <a:solidFill>
                  <a:srgbClr val="993300"/>
                </a:solidFill>
                <a:latin typeface="Arial" charset="0"/>
              </a:rPr>
              <a:t>pK</a:t>
            </a:r>
            <a:r>
              <a:rPr lang="it-IT" sz="1800" baseline="-25000" dirty="0" err="1">
                <a:solidFill>
                  <a:srgbClr val="993300"/>
                </a:solidFill>
                <a:latin typeface="Arial" charset="0"/>
              </a:rPr>
              <a:t>a</a:t>
            </a:r>
            <a:r>
              <a:rPr lang="it-IT" sz="1800" dirty="0">
                <a:solidFill>
                  <a:srgbClr val="993300"/>
                </a:solidFill>
                <a:latin typeface="Arial" charset="0"/>
              </a:rPr>
              <a:t> + </a:t>
            </a:r>
            <a:r>
              <a:rPr lang="it-IT" sz="1800" dirty="0" err="1">
                <a:solidFill>
                  <a:srgbClr val="993300"/>
                </a:solidFill>
                <a:latin typeface="Arial" charset="0"/>
              </a:rPr>
              <a:t>pK</a:t>
            </a:r>
            <a:r>
              <a:rPr lang="it-IT" sz="1800" baseline="-25000" dirty="0" err="1">
                <a:solidFill>
                  <a:srgbClr val="993300"/>
                </a:solidFill>
                <a:latin typeface="Arial" charset="0"/>
              </a:rPr>
              <a:t>b</a:t>
            </a:r>
            <a:r>
              <a:rPr lang="it-IT" sz="1800" dirty="0">
                <a:solidFill>
                  <a:srgbClr val="993300"/>
                </a:solidFill>
                <a:latin typeface="Arial" charset="0"/>
              </a:rPr>
              <a:t> = 14</a:t>
            </a:r>
          </a:p>
          <a:p>
            <a:r>
              <a:rPr lang="it-IT" sz="1800" dirty="0">
                <a:solidFill>
                  <a:srgbClr val="993300"/>
                </a:solidFill>
                <a:latin typeface="Arial" charset="0"/>
              </a:rPr>
              <a:t>-(lg K</a:t>
            </a:r>
            <a:r>
              <a:rPr lang="it-IT" sz="1800" baseline="-25000" dirty="0">
                <a:solidFill>
                  <a:srgbClr val="993300"/>
                </a:solidFill>
                <a:latin typeface="Arial" charset="0"/>
              </a:rPr>
              <a:t>a</a:t>
            </a:r>
            <a:r>
              <a:rPr lang="it-IT" sz="1800" dirty="0">
                <a:solidFill>
                  <a:srgbClr val="993300"/>
                </a:solidFill>
                <a:latin typeface="Arial" charset="0"/>
              </a:rPr>
              <a:t> + lg K</a:t>
            </a:r>
            <a:r>
              <a:rPr lang="it-IT" sz="1800" baseline="-25000" dirty="0">
                <a:solidFill>
                  <a:srgbClr val="993300"/>
                </a:solidFill>
                <a:latin typeface="Arial" charset="0"/>
              </a:rPr>
              <a:t>b</a:t>
            </a:r>
            <a:r>
              <a:rPr lang="it-IT" sz="1800" dirty="0">
                <a:solidFill>
                  <a:srgbClr val="993300"/>
                </a:solidFill>
                <a:latin typeface="Arial" charset="0"/>
              </a:rPr>
              <a:t>) = -lg </a:t>
            </a:r>
            <a:r>
              <a:rPr lang="it-IT" sz="1800" dirty="0" err="1">
                <a:solidFill>
                  <a:srgbClr val="993300"/>
                </a:solidFill>
                <a:latin typeface="Arial" charset="0"/>
              </a:rPr>
              <a:t>K</a:t>
            </a:r>
            <a:r>
              <a:rPr lang="it-IT" sz="1800" baseline="-25000" dirty="0" err="1">
                <a:solidFill>
                  <a:srgbClr val="993300"/>
                </a:solidFill>
                <a:latin typeface="Arial" charset="0"/>
              </a:rPr>
              <a:t>w</a:t>
            </a:r>
            <a:endParaRPr lang="it-IT" sz="1800" baseline="-25000" dirty="0">
              <a:solidFill>
                <a:srgbClr val="9933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9957238"/>
      </p:ext>
    </p:extLst>
  </p:cSld>
  <p:clrMapOvr>
    <a:masterClrMapping/>
  </p:clrMapOvr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ruttura predefinita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</TotalTime>
  <Words>3062</Words>
  <Application>Microsoft Macintosh PowerPoint</Application>
  <PresentationFormat>Presentazione su schermo (4:3)</PresentationFormat>
  <Paragraphs>806</Paragraphs>
  <Slides>32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4</vt:i4>
      </vt:variant>
      <vt:variant>
        <vt:lpstr>Titoli diapositive</vt:lpstr>
      </vt:variant>
      <vt:variant>
        <vt:i4>32</vt:i4>
      </vt:variant>
    </vt:vector>
  </HeadingPairs>
  <TitlesOfParts>
    <vt:vector size="37" baseType="lpstr">
      <vt:lpstr>Struttura predefinita</vt:lpstr>
      <vt:lpstr>Equazione</vt:lpstr>
      <vt:lpstr>Equation</vt:lpstr>
      <vt:lpstr>Image</vt:lpstr>
      <vt:lpstr>Microsoft Equation 3.0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</vt:vector>
  </TitlesOfParts>
  <Company>universita'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Nessun titolo diapositiva</dc:title>
  <dc:creator>sonia</dc:creator>
  <cp:lastModifiedBy>federico  pepi</cp:lastModifiedBy>
  <cp:revision>38</cp:revision>
  <dcterms:created xsi:type="dcterms:W3CDTF">2001-11-12T15:05:49Z</dcterms:created>
  <dcterms:modified xsi:type="dcterms:W3CDTF">2018-09-28T14:38:57Z</dcterms:modified>
</cp:coreProperties>
</file>