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7" r:id="rId25"/>
    <p:sldId id="279" r:id="rId26"/>
    <p:sldId id="281" r:id="rId27"/>
    <p:sldId id="282" r:id="rId28"/>
    <p:sldId id="283" r:id="rId29"/>
    <p:sldId id="288" r:id="rId30"/>
    <p:sldId id="280" r:id="rId31"/>
    <p:sldId id="284" r:id="rId32"/>
    <p:sldId id="285" r:id="rId33"/>
    <p:sldId id="286" r:id="rId34"/>
    <p:sldId id="289" r:id="rId35"/>
    <p:sldId id="290" r:id="rId3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540" autoAdjust="0"/>
  </p:normalViewPr>
  <p:slideViewPr>
    <p:cSldViewPr>
      <p:cViewPr varScale="1">
        <p:scale>
          <a:sx n="68" d="100"/>
          <a:sy n="68" d="100"/>
        </p:scale>
        <p:origin x="-29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7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CA8BE-9FCB-40C2-99F4-96DD18E1356E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014D0-6DFD-4F57-A321-BDD151FAB32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04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014D0-6DFD-4F57-A321-BDD151FAB32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719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014D0-6DFD-4F57-A321-BDD151FAB321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946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7951"/>
            <a:ext cx="5328592" cy="610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Utenti\Gabriele\SkyDrive\Attività Didattica\Chimica Analitica e Complementi\Skoog - Chimica analitica\Capitolo_9\Capitolo_9\09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4" b="41024"/>
          <a:stretch/>
        </p:blipFill>
        <p:spPr bwMode="auto">
          <a:xfrm>
            <a:off x="3563888" y="1340768"/>
            <a:ext cx="2160240" cy="241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159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266" y="404665"/>
            <a:ext cx="4497470" cy="60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274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39" y="1628801"/>
            <a:ext cx="4980536" cy="35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937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7" y="491814"/>
            <a:ext cx="4610100" cy="587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83568" y="2491155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pK</a:t>
            </a:r>
            <a:r>
              <a:rPr lang="it-IT" baseline="-25000" dirty="0" err="1" smtClean="0"/>
              <a:t>a</a:t>
            </a:r>
            <a:r>
              <a:rPr lang="it-IT" dirty="0" smtClean="0"/>
              <a:t>=4.75</a:t>
            </a:r>
          </a:p>
          <a:p>
            <a:r>
              <a:rPr lang="it-IT" dirty="0" smtClean="0"/>
              <a:t>C</a:t>
            </a:r>
            <a:r>
              <a:rPr lang="it-IT" baseline="-25000" dirty="0" smtClean="0"/>
              <a:t>HA</a:t>
            </a:r>
            <a:r>
              <a:rPr lang="it-IT" dirty="0" smtClean="0"/>
              <a:t>=0.01 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7567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13" y="836712"/>
            <a:ext cx="511578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816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01" y="548681"/>
            <a:ext cx="5101800" cy="575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040000" y="2016000"/>
            <a:ext cx="720080" cy="252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3.25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422726" y="2492896"/>
            <a:ext cx="13373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4.57 10</a:t>
            </a:r>
            <a:r>
              <a:rPr lang="it-IT" sz="1600" baseline="30000" dirty="0" smtClean="0">
                <a:solidFill>
                  <a:srgbClr val="FF0000"/>
                </a:solidFill>
              </a:rPr>
              <a:t>-4</a:t>
            </a:r>
            <a:r>
              <a:rPr lang="it-IT" sz="1600" dirty="0">
                <a:solidFill>
                  <a:srgbClr val="FF0000"/>
                </a:solidFill>
              </a:rPr>
              <a:t> M</a:t>
            </a:r>
            <a:endParaRPr lang="it-IT" sz="1600" baseline="30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52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7249"/>
            <a:ext cx="4464496" cy="604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393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477237"/>
            <a:ext cx="4032448" cy="590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692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7" y="544733"/>
            <a:ext cx="4610100" cy="576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448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1" y="407647"/>
            <a:ext cx="4178052" cy="60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490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348029"/>
            <a:ext cx="3888432" cy="616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628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tenti\Gabriele\SkyDrive\Attività Didattica\Chimica Analitica e Complementi\Skoog - Chimica analitica\Capitolo_11\Capitolo_11\11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" b="16939"/>
          <a:stretch/>
        </p:blipFill>
        <p:spPr bwMode="auto">
          <a:xfrm>
            <a:off x="3467345" y="44624"/>
            <a:ext cx="2209311" cy="676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63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1335"/>
            <a:ext cx="4752528" cy="595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691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41" y="692697"/>
            <a:ext cx="4548132" cy="547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265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20987"/>
            <a:ext cx="4320480" cy="581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627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75" y="188640"/>
            <a:ext cx="4246650" cy="506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75" y="5252398"/>
            <a:ext cx="4246650" cy="15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999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11" y="620689"/>
            <a:ext cx="435459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027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961" y="404664"/>
            <a:ext cx="441049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320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5" y="452128"/>
            <a:ext cx="4466084" cy="595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557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296184"/>
            <a:ext cx="4322068" cy="626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919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475035"/>
            <a:ext cx="4322068" cy="590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471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8024"/>
            <a:ext cx="4176464" cy="604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996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43" y="332656"/>
            <a:ext cx="487191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024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414906"/>
            <a:ext cx="4032448" cy="602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491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1538"/>
            <a:ext cx="4320480" cy="615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593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14" y="764705"/>
            <a:ext cx="7109372" cy="532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809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89" y="260648"/>
            <a:ext cx="4154622" cy="60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982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7227"/>
            <a:ext cx="4898132" cy="632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498" y="536549"/>
            <a:ext cx="3972982" cy="308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146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90608"/>
            <a:ext cx="3888432" cy="58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674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96" y="764705"/>
            <a:ext cx="6129022" cy="532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813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05" y="332533"/>
            <a:ext cx="3746004" cy="619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92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42" y="548681"/>
            <a:ext cx="4933130" cy="575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324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357" y="260649"/>
            <a:ext cx="4497286" cy="633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836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19" y="332657"/>
            <a:ext cx="4380964" cy="61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87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1" y="259344"/>
            <a:ext cx="4178052" cy="633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6679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15</Words>
  <Application>Microsoft Macintosh PowerPoint</Application>
  <PresentationFormat>Presentazione su schermo (4:3)</PresentationFormat>
  <Paragraphs>6</Paragraphs>
  <Slides>35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</dc:creator>
  <cp:lastModifiedBy>federico  pepi</cp:lastModifiedBy>
  <cp:revision>12</cp:revision>
  <dcterms:created xsi:type="dcterms:W3CDTF">2014-12-02T08:54:34Z</dcterms:created>
  <dcterms:modified xsi:type="dcterms:W3CDTF">2016-10-13T12:51:29Z</dcterms:modified>
</cp:coreProperties>
</file>