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63" r:id="rId4"/>
    <p:sldId id="265" r:id="rId5"/>
    <p:sldId id="264" r:id="rId6"/>
    <p:sldId id="261" r:id="rId7"/>
    <p:sldId id="266" r:id="rId8"/>
    <p:sldId id="267" r:id="rId9"/>
    <p:sldId id="268" r:id="rId10"/>
    <p:sldId id="269" r:id="rId11"/>
    <p:sldId id="257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7" r:id="rId26"/>
    <p:sldId id="284" r:id="rId27"/>
    <p:sldId id="285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99D47-9265-429B-AF24-7747562CA3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779E5-C6E3-4B67-B0F0-23F2FCA93C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04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ABPM= Monitoraggio pressorio/24 ore;     HBPM= Misurazione della pressione a casa (</a:t>
            </a:r>
            <a:r>
              <a:rPr lang="it-IT" dirty="0" err="1"/>
              <a:t>automisurazione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779E5-C6E3-4B67-B0F0-23F2FCA93C9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13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4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62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86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088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46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47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30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79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15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7975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80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B89F1-E916-4D4E-8D4E-8D1F47B11CB1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75EC4-8197-427D-847C-8A6650F79B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68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249" y="1224405"/>
            <a:ext cx="9836776" cy="3887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75EBB9-3349-4E68-AA11-396FDCADB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7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05"/>
    </mc:Choice>
    <mc:Fallback>
      <p:transition spd="slow" advTm="1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87" y="2068550"/>
            <a:ext cx="10235026" cy="27209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949" y="681037"/>
            <a:ext cx="10274851" cy="4285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E593D4-D604-4EDE-982E-EB3F78780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5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88"/>
    </mc:Choice>
    <mc:Fallback>
      <p:transition spd="slow" advTm="4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390" y="1906660"/>
            <a:ext cx="5165749" cy="48166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390" y="411109"/>
            <a:ext cx="5165749" cy="123809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891" y="5810439"/>
            <a:ext cx="3345090" cy="6294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9E609E-4D82-4BCE-8C4B-45DB436D8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49"/>
    </mc:Choice>
    <mc:Fallback>
      <p:transition spd="slow" advTm="5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721" y="0"/>
            <a:ext cx="4226557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9B07B6-FD44-42BB-B9D0-1653CE092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24"/>
    </mc:Choice>
    <mc:Fallback>
      <p:transition spd="slow" advTm="1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587" y="623383"/>
            <a:ext cx="4818826" cy="561123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4E2706-BC11-45FE-A962-286A4B4A2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1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4"/>
    </mc:Choice>
    <mc:Fallback>
      <p:transition spd="slow" advTm="7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24" y="239666"/>
            <a:ext cx="10115551" cy="63786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2DF74B-F044-4C10-B01E-277428A2F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9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7"/>
    </mc:Choice>
    <mc:Fallback>
      <p:transition spd="slow" advTm="7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74" y="708100"/>
            <a:ext cx="10274851" cy="5441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4B9FDE-0527-40B9-8A0D-99E471082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0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71"/>
    </mc:Choice>
    <mc:Fallback>
      <p:transition spd="slow" advTm="30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74" y="792816"/>
            <a:ext cx="10274851" cy="52723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5029E3-921E-4A9C-884A-821ECB529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3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4"/>
    </mc:Choice>
    <mc:Fallback>
      <p:transition spd="slow" advTm="17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864" y="0"/>
            <a:ext cx="3966272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5DA385-CB24-4D99-92C7-2402D634F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8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68"/>
    </mc:Choice>
    <mc:Fallback>
      <p:transition spd="slow" advTm="5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741" y="0"/>
            <a:ext cx="9454518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197610-BF51-4322-8F01-71807B881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9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54"/>
    </mc:Choice>
    <mc:Fallback>
      <p:transition spd="slow" advTm="30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62" y="55283"/>
            <a:ext cx="10314676" cy="674743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4D5A49-0606-4569-B299-57BD11F04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1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96"/>
    </mc:Choice>
    <mc:Fallback>
      <p:transition spd="slow" advTm="8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437" y="2497116"/>
            <a:ext cx="9757126" cy="18637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437" y="5032374"/>
            <a:ext cx="9796951" cy="7674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87" y="549892"/>
            <a:ext cx="9996076" cy="6877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4FA0915-7757-445B-B38A-057862A32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62"/>
    </mc:Choice>
    <mc:Fallback>
      <p:transition spd="slow" advTm="7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49" y="324383"/>
            <a:ext cx="10354501" cy="620923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DED463-057A-4E32-8A6A-8A03526D0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0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06"/>
    </mc:Choice>
    <mc:Fallback>
      <p:transition spd="slow" advTm="78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89" y="0"/>
            <a:ext cx="10035022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8E9352-DD7F-4388-A884-2AC97F1DC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3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82"/>
    </mc:Choice>
    <mc:Fallback>
      <p:transition spd="slow" advTm="6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62" y="842650"/>
            <a:ext cx="10314676" cy="51727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0DF16D-3A63-425D-99C3-483C30A6B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0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27"/>
    </mc:Choice>
    <mc:Fallback>
      <p:transition spd="slow" advTm="39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62" y="663250"/>
            <a:ext cx="10314676" cy="5531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692110-0127-47E4-A552-360156040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38"/>
    </mc:Choice>
    <mc:Fallback>
      <p:transition spd="slow" advTm="47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87" y="254616"/>
            <a:ext cx="10235026" cy="63487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29F269-0559-45E4-8C9C-273A12667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5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90"/>
    </mc:Choice>
    <mc:Fallback>
      <p:transition spd="slow" advTm="19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718" y="0"/>
            <a:ext cx="9696563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343724-6E4A-4F82-8A8F-104038223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6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71"/>
    </mc:Choice>
    <mc:Fallback>
      <p:transition spd="slow" advTm="6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74" y="797800"/>
            <a:ext cx="10274851" cy="5262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4D5DEC-86F2-42F5-B632-27357B3C2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3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2"/>
    </mc:Choice>
    <mc:Fallback>
      <p:transition spd="slow" advTm="16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632" y="0"/>
            <a:ext cx="9418736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D077F1-4CE0-4BD7-85C7-F03745781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2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07"/>
    </mc:Choice>
    <mc:Fallback>
      <p:transition spd="slow" advTm="27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524" y="1146633"/>
            <a:ext cx="9796951" cy="456473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9E26B8F-F090-4C5F-8E98-0E11B0CED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4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06"/>
    </mc:Choice>
    <mc:Fallback>
      <p:transition spd="slow" advTm="135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523" y="425421"/>
            <a:ext cx="9796951" cy="19634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523" y="2373136"/>
            <a:ext cx="9796951" cy="372753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D85BFB-B9E5-4917-BF9B-6F6F10D7F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6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87"/>
    </mc:Choice>
    <mc:Fallback>
      <p:transition spd="slow" advTm="97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524" y="1116733"/>
            <a:ext cx="9796951" cy="462453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F11044-1C01-4537-9ED0-052E9340E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4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01"/>
    </mc:Choice>
    <mc:Fallback>
      <p:transition spd="slow" advTm="114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39" y="274550"/>
            <a:ext cx="9874261" cy="63074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E4E9D4-BDF7-4327-BD7B-4D3DE90EB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2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118"/>
    </mc:Choice>
    <mc:Fallback>
      <p:transition spd="slow" advTm="16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424" y="1560250"/>
            <a:ext cx="8841151" cy="3737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A6DEF2-4B9B-4B2E-A716-36F1E1E14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38"/>
    </mc:Choice>
    <mc:Fallback>
      <p:transition spd="slow" advTm="47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62" y="528699"/>
            <a:ext cx="10314676" cy="580060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F2121D-1318-42E0-BD60-5C6EDD56A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4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76"/>
    </mc:Choice>
    <mc:Fallback>
      <p:transition spd="slow" advTm="112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62" y="1465566"/>
            <a:ext cx="10314676" cy="39268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949" y="681036"/>
            <a:ext cx="10274851" cy="4285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E746DA-505B-4324-BD20-88600DBE9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1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90"/>
    </mc:Choice>
    <mc:Fallback>
      <p:transition spd="slow" advTm="4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19</Words>
  <Application>Microsoft Office PowerPoint</Application>
  <PresentationFormat>Widescreen</PresentationFormat>
  <Paragraphs>2</Paragraphs>
  <Slides>27</Slides>
  <Notes>1</Notes>
  <HiddenSlides>0</HiddenSlides>
  <MMClips>27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francesco.angelico@gmail.com</dc:creator>
  <cp:lastModifiedBy>Francesco Angelico</cp:lastModifiedBy>
  <cp:revision>19</cp:revision>
  <dcterms:created xsi:type="dcterms:W3CDTF">2019-02-23T18:36:47Z</dcterms:created>
  <dcterms:modified xsi:type="dcterms:W3CDTF">2020-03-15T16:53:54Z</dcterms:modified>
</cp:coreProperties>
</file>